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tif" ContentType="image/tiff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  <p:sldMasterId id="2147483675" r:id="rId2"/>
    <p:sldMasterId id="2147483721" r:id="rId3"/>
    <p:sldMasterId id="2147483877" r:id="rId4"/>
    <p:sldMasterId id="2147483910" r:id="rId5"/>
    <p:sldMasterId id="2147483961" r:id="rId6"/>
    <p:sldMasterId id="2147483981" r:id="rId7"/>
    <p:sldMasterId id="2147484045" r:id="rId8"/>
  </p:sldMasterIdLst>
  <p:notesMasterIdLst>
    <p:notesMasterId r:id="rId24"/>
  </p:notesMasterIdLst>
  <p:handoutMasterIdLst>
    <p:handoutMasterId r:id="rId25"/>
  </p:handoutMasterIdLst>
  <p:sldIdLst>
    <p:sldId id="346" r:id="rId9"/>
    <p:sldId id="267" r:id="rId10"/>
    <p:sldId id="269" r:id="rId11"/>
    <p:sldId id="271" r:id="rId12"/>
    <p:sldId id="4920" r:id="rId13"/>
    <p:sldId id="339" r:id="rId14"/>
    <p:sldId id="630" r:id="rId15"/>
    <p:sldId id="283" r:id="rId16"/>
    <p:sldId id="4900" r:id="rId17"/>
    <p:sldId id="593" r:id="rId18"/>
    <p:sldId id="4906" r:id="rId19"/>
    <p:sldId id="4917" r:id="rId20"/>
    <p:sldId id="318" r:id="rId21"/>
    <p:sldId id="301" r:id="rId22"/>
    <p:sldId id="401" r:id="rId23"/>
  </p:sldIdLst>
  <p:sldSz cx="12192000" cy="6858000"/>
  <p:notesSz cx="6797675" cy="9926638"/>
  <p:custDataLst>
    <p:tags r:id="rId2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rnysheva Natalia" initials="CN" lastIdx="6" clrIdx="0">
    <p:extLst>
      <p:ext uri="{19B8F6BF-5375-455C-9EA6-DF929625EA0E}">
        <p15:presenceInfo xmlns:p15="http://schemas.microsoft.com/office/powerpoint/2012/main" userId="S-1-5-21-1535639670-2818335596-3742879777-19516" providerId="AD"/>
      </p:ext>
    </p:extLst>
  </p:cmAuthor>
  <p:cmAuthor id="2" name="Zhivotovskiy Roman" initials="ZR" lastIdx="5" clrIdx="1">
    <p:extLst>
      <p:ext uri="{19B8F6BF-5375-455C-9EA6-DF929625EA0E}">
        <p15:presenceInfo xmlns:p15="http://schemas.microsoft.com/office/powerpoint/2012/main" userId="S-1-5-21-1535639670-2818335596-3742879777-2319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F3AA"/>
    <a:srgbClr val="059C9D"/>
    <a:srgbClr val="3E703A"/>
    <a:srgbClr val="DA701D"/>
    <a:srgbClr val="B3B71B"/>
    <a:srgbClr val="7E9194"/>
    <a:srgbClr val="889C9F"/>
    <a:srgbClr val="A7AB15"/>
    <a:srgbClr val="C6CA1E"/>
    <a:srgbClr val="7487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96" autoAdjust="0"/>
    <p:restoredTop sz="97449" autoAdjust="0"/>
  </p:normalViewPr>
  <p:slideViewPr>
    <p:cSldViewPr snapToGrid="0" snapToObjects="1" showGuides="1">
      <p:cViewPr varScale="1">
        <p:scale>
          <a:sx n="64" d="100"/>
          <a:sy n="64" d="100"/>
        </p:scale>
        <p:origin x="848" y="56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notesViewPr>
    <p:cSldViewPr snapToGrid="0" snapToObjects="1" showGuides="1">
      <p:cViewPr varScale="1">
        <p:scale>
          <a:sx n="83" d="100"/>
          <a:sy n="83" d="100"/>
        </p:scale>
        <p:origin x="399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8800CC-3BD4-49FF-BED3-242DC1F4D371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B80E6576-15F2-40BC-942B-C420473119C2}">
      <dgm:prSet custT="1"/>
      <dgm:spPr/>
      <dgm:t>
        <a:bodyPr/>
        <a:lstStyle/>
        <a:p>
          <a:pPr marL="0">
            <a:lnSpc>
              <a:spcPct val="90000"/>
            </a:lnSpc>
          </a:pPr>
          <a:r>
            <a:rPr kumimoji="0" lang="ru-RU" sz="2000" b="1" i="0" u="none" strike="noStrike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Лидерство в Университете</a:t>
          </a:r>
          <a:r>
            <a:rPr kumimoji="0" lang="en-US" sz="2000" b="1" i="0" u="none" strike="noStrike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/</a:t>
          </a:r>
          <a:r>
            <a:rPr kumimoji="0" lang="ru-RU" sz="2000" b="1" i="0" u="none" strike="noStrike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ИЦ – главная необходимость</a:t>
          </a:r>
        </a:p>
        <a:p>
          <a:pPr marL="268288" indent="0">
            <a:lnSpc>
              <a:spcPct val="110000"/>
            </a:lnSpc>
          </a:pPr>
          <a:r>
            <a:rPr lang="ru-RU" sz="1600" dirty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rPr>
            <a:t>Администрация должна сделать отраслевые партнерские отношения стратегическим приоритетом и регулярно напоминать об этом всему академическому сообществу.</a:t>
          </a:r>
          <a:endParaRPr lang="ru-RU" sz="1600" b="1" dirty="0">
            <a:solidFill>
              <a:schemeClr val="tx1"/>
            </a:solidFill>
            <a:latin typeface="Georgia" panose="02040502050405020303" pitchFamily="18" charset="0"/>
            <a:cs typeface="Times New Roman" panose="02020603050405020304" pitchFamily="18" charset="0"/>
          </a:endParaRPr>
        </a:p>
      </dgm:t>
    </dgm:pt>
    <dgm:pt modelId="{509C4810-FF84-4FB0-BA88-3D4E02A0F6AA}" type="parTrans" cxnId="{732006D8-2B69-46DB-A099-B6736FAC0BC9}">
      <dgm:prSet/>
      <dgm:spPr/>
      <dgm:t>
        <a:bodyPr/>
        <a:lstStyle/>
        <a:p>
          <a:endParaRPr lang="ru-RU"/>
        </a:p>
      </dgm:t>
    </dgm:pt>
    <dgm:pt modelId="{CDB8C366-89A1-42CB-BE67-2E567644E7FE}" type="sibTrans" cxnId="{732006D8-2B69-46DB-A099-B6736FAC0BC9}">
      <dgm:prSet/>
      <dgm:spPr/>
      <dgm:t>
        <a:bodyPr/>
        <a:lstStyle/>
        <a:p>
          <a:endParaRPr lang="ru-RU"/>
        </a:p>
      </dgm:t>
    </dgm:pt>
    <dgm:pt modelId="{9C1307F6-E9F7-47C1-AE9E-EBD5C7F3CE25}">
      <dgm:prSet custT="1"/>
      <dgm:spPr/>
      <dgm:t>
        <a:bodyPr/>
        <a:lstStyle/>
        <a:p>
          <a:pPr marL="0">
            <a:lnSpc>
              <a:spcPct val="90000"/>
            </a:lnSpc>
          </a:pPr>
          <a:r>
            <a:rPr kumimoji="0" lang="ru-RU" sz="2000" b="1" i="0" u="none" strike="noStrike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Долгосрочные стратегические партнерства </a:t>
          </a:r>
          <a:endParaRPr kumimoji="0" lang="ru-RU" sz="1600" b="0" i="0" u="none" strike="noStrike" cap="none" spc="0" normalizeH="0" baseline="0" noProof="0" dirty="0">
            <a:ln>
              <a:noFill/>
            </a:ln>
            <a:solidFill>
              <a:srgbClr val="595959"/>
            </a:solidFill>
            <a:effectLst/>
            <a:uLnTx/>
            <a:uFillTx/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88900" indent="0">
            <a:lnSpc>
              <a:spcPct val="110000"/>
            </a:lnSpc>
          </a:pPr>
          <a:r>
            <a:rPr lang="ru-RU" sz="1600" dirty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rPr>
            <a:t>Долгосрочное стратегическое партнерство направляет творческий потенциал научной организации на внедрение будущих инноваций, которые могут быть выведены на рынок бизнес-партнером и  принесут пользу обществу в течение 5-10 лет.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7EF230-517E-4DCD-976A-89BAD6A127A1}" type="parTrans" cxnId="{271AD149-8233-4BF8-9C77-2F50A72485F7}">
      <dgm:prSet/>
      <dgm:spPr/>
      <dgm:t>
        <a:bodyPr/>
        <a:lstStyle/>
        <a:p>
          <a:endParaRPr lang="ru-RU"/>
        </a:p>
      </dgm:t>
    </dgm:pt>
    <dgm:pt modelId="{CEED723A-C5DD-46AD-B51B-01B1E33CD88B}" type="sibTrans" cxnId="{271AD149-8233-4BF8-9C77-2F50A72485F7}">
      <dgm:prSet/>
      <dgm:spPr/>
      <dgm:t>
        <a:bodyPr/>
        <a:lstStyle/>
        <a:p>
          <a:endParaRPr lang="ru-RU"/>
        </a:p>
      </dgm:t>
    </dgm:pt>
    <dgm:pt modelId="{A9472022-F0E3-4F0A-ADAD-78C5F66A90FE}">
      <dgm:prSet custT="1"/>
      <dgm:spPr/>
      <dgm:t>
        <a:bodyPr/>
        <a:lstStyle/>
        <a:p>
          <a:pPr marL="0" indent="0" rtl="0">
            <a:lnSpc>
              <a:spcPct val="90000"/>
            </a:lnSpc>
          </a:pPr>
          <a:r>
            <a:rPr kumimoji="0" lang="ru-RU" sz="2000" b="1" i="0" u="none" strike="noStrike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Начните с общего видения и разработайте стратегию</a:t>
          </a:r>
        </a:p>
        <a:p>
          <a:pPr marL="0" indent="0" rtl="0">
            <a:lnSpc>
              <a:spcPct val="110000"/>
            </a:lnSpc>
          </a:pPr>
          <a:r>
            <a:rPr lang="ru-RU" sz="1600" dirty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rPr>
            <a:t>Руководители</a:t>
          </a:r>
          <a:r>
            <a:rPr lang="en-US" sz="1600" dirty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rPr>
            <a:t> </a:t>
          </a:r>
          <a:r>
            <a:rPr lang="ru-RU" sz="1600" dirty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rPr>
            <a:t>компаний и эксперты университетов должны вместе обозначить ключевые задачи приоритетные для обеих сторон. мозговые штурмы на высоком уровне, чтобы обеспечить появление общих областей интересов. Стремитесь к партнерству на равных, принимайте общие решения. Успешные партнерские отношения основаны на беспроигрышной ситуации для всех сторон.</a:t>
          </a:r>
        </a:p>
      </dgm:t>
    </dgm:pt>
    <dgm:pt modelId="{BD5CAACE-3DEE-45C8-A770-D75C58B72EA9}" type="parTrans" cxnId="{D527DBC5-BA95-46BB-9B78-00BFCC036D16}">
      <dgm:prSet/>
      <dgm:spPr/>
      <dgm:t>
        <a:bodyPr/>
        <a:lstStyle/>
        <a:p>
          <a:endParaRPr lang="ru-RU"/>
        </a:p>
      </dgm:t>
    </dgm:pt>
    <dgm:pt modelId="{2712BA23-0A38-45B2-8B33-45E2D602C854}" type="sibTrans" cxnId="{D527DBC5-BA95-46BB-9B78-00BFCC036D16}">
      <dgm:prSet/>
      <dgm:spPr/>
      <dgm:t>
        <a:bodyPr/>
        <a:lstStyle/>
        <a:p>
          <a:endParaRPr lang="ru-RU"/>
        </a:p>
      </dgm:t>
    </dgm:pt>
    <dgm:pt modelId="{B6E44A85-8D58-4258-9E3E-B0D651F60D95}" type="pres">
      <dgm:prSet presAssocID="{E98800CC-3BD4-49FF-BED3-242DC1F4D371}" presName="Name0" presStyleCnt="0">
        <dgm:presLayoutVars>
          <dgm:chMax val="7"/>
          <dgm:chPref val="7"/>
          <dgm:dir/>
        </dgm:presLayoutVars>
      </dgm:prSet>
      <dgm:spPr/>
    </dgm:pt>
    <dgm:pt modelId="{7B137ABC-C4E5-4B99-BED1-711385704CF8}" type="pres">
      <dgm:prSet presAssocID="{E98800CC-3BD4-49FF-BED3-242DC1F4D371}" presName="Name1" presStyleCnt="0"/>
      <dgm:spPr/>
    </dgm:pt>
    <dgm:pt modelId="{2B42AFC0-53D1-4393-A811-718ABAEDCA2A}" type="pres">
      <dgm:prSet presAssocID="{E98800CC-3BD4-49FF-BED3-242DC1F4D371}" presName="cycle" presStyleCnt="0"/>
      <dgm:spPr/>
    </dgm:pt>
    <dgm:pt modelId="{B582843E-CA2C-47C4-BC67-BCA7C8749B9F}" type="pres">
      <dgm:prSet presAssocID="{E98800CC-3BD4-49FF-BED3-242DC1F4D371}" presName="srcNode" presStyleLbl="node1" presStyleIdx="0" presStyleCnt="3"/>
      <dgm:spPr/>
    </dgm:pt>
    <dgm:pt modelId="{AF5FA704-1DF2-4112-902A-4E5DAFC60C80}" type="pres">
      <dgm:prSet presAssocID="{E98800CC-3BD4-49FF-BED3-242DC1F4D371}" presName="conn" presStyleLbl="parChTrans1D2" presStyleIdx="0" presStyleCnt="1"/>
      <dgm:spPr/>
    </dgm:pt>
    <dgm:pt modelId="{5A37E49B-14DE-4C87-9E58-2E4A8F6A552C}" type="pres">
      <dgm:prSet presAssocID="{E98800CC-3BD4-49FF-BED3-242DC1F4D371}" presName="extraNode" presStyleLbl="node1" presStyleIdx="0" presStyleCnt="3"/>
      <dgm:spPr/>
    </dgm:pt>
    <dgm:pt modelId="{5F6B4E5C-328C-49F7-8B00-9E091B4550B9}" type="pres">
      <dgm:prSet presAssocID="{E98800CC-3BD4-49FF-BED3-242DC1F4D371}" presName="dstNode" presStyleLbl="node1" presStyleIdx="0" presStyleCnt="3"/>
      <dgm:spPr/>
    </dgm:pt>
    <dgm:pt modelId="{9C99AA5B-1061-4D4D-8087-91ECFCE1CA81}" type="pres">
      <dgm:prSet presAssocID="{B80E6576-15F2-40BC-942B-C420473119C2}" presName="text_1" presStyleLbl="node1" presStyleIdx="0" presStyleCnt="3" custScaleY="130747" custLinFactNeighborX="-1163" custLinFactNeighborY="-31540">
        <dgm:presLayoutVars>
          <dgm:bulletEnabled val="1"/>
        </dgm:presLayoutVars>
      </dgm:prSet>
      <dgm:spPr/>
    </dgm:pt>
    <dgm:pt modelId="{CE1B9A76-9A3B-42CC-B0A0-AF585A99BF44}" type="pres">
      <dgm:prSet presAssocID="{B80E6576-15F2-40BC-942B-C420473119C2}" presName="accent_1" presStyleCnt="0"/>
      <dgm:spPr/>
    </dgm:pt>
    <dgm:pt modelId="{94BC65A2-E3FC-49E9-A8D8-5658D855068F}" type="pres">
      <dgm:prSet presAssocID="{B80E6576-15F2-40BC-942B-C420473119C2}" presName="accentRepeatNode" presStyleLbl="solidFgAcc1" presStyleIdx="0" presStyleCnt="3" custLinFactNeighborX="-8552" custLinFactNeighborY="-15641"/>
      <dgm:spPr/>
    </dgm:pt>
    <dgm:pt modelId="{ABFC7F75-185B-4A34-99E3-AB12D19D471F}" type="pres">
      <dgm:prSet presAssocID="{9C1307F6-E9F7-47C1-AE9E-EBD5C7F3CE25}" presName="text_2" presStyleLbl="node1" presStyleIdx="1" presStyleCnt="3" custScaleX="101884" custScaleY="160665" custLinFactNeighborX="-1967" custLinFactNeighborY="-20183">
        <dgm:presLayoutVars>
          <dgm:bulletEnabled val="1"/>
        </dgm:presLayoutVars>
      </dgm:prSet>
      <dgm:spPr/>
    </dgm:pt>
    <dgm:pt modelId="{5925BF9F-E98D-480D-B16B-D22612D852FC}" type="pres">
      <dgm:prSet presAssocID="{9C1307F6-E9F7-47C1-AE9E-EBD5C7F3CE25}" presName="accent_2" presStyleCnt="0"/>
      <dgm:spPr/>
    </dgm:pt>
    <dgm:pt modelId="{236B229F-6AAB-4B87-8B99-E53835CF7586}" type="pres">
      <dgm:prSet presAssocID="{9C1307F6-E9F7-47C1-AE9E-EBD5C7F3CE25}" presName="accentRepeatNode" presStyleLbl="solidFgAcc1" presStyleIdx="1" presStyleCnt="3" custLinFactNeighborX="-7672" custLinFactNeighborY="-9974"/>
      <dgm:spPr/>
    </dgm:pt>
    <dgm:pt modelId="{930920C7-05AF-4AFB-B7FF-A80B83103618}" type="pres">
      <dgm:prSet presAssocID="{A9472022-F0E3-4F0A-ADAD-78C5F66A90FE}" presName="text_3" presStyleLbl="node1" presStyleIdx="2" presStyleCnt="3" custScaleX="97219" custScaleY="163103" custLinFactNeighborX="860" custLinFactNeighborY="28103">
        <dgm:presLayoutVars>
          <dgm:bulletEnabled val="1"/>
        </dgm:presLayoutVars>
      </dgm:prSet>
      <dgm:spPr/>
    </dgm:pt>
    <dgm:pt modelId="{7F4C1DF3-28B4-44B6-AE83-5F0185B88218}" type="pres">
      <dgm:prSet presAssocID="{A9472022-F0E3-4F0A-ADAD-78C5F66A90FE}" presName="accent_3" presStyleCnt="0"/>
      <dgm:spPr/>
    </dgm:pt>
    <dgm:pt modelId="{7C034B4C-3861-4830-B643-684F7CA647AC}" type="pres">
      <dgm:prSet presAssocID="{A9472022-F0E3-4F0A-ADAD-78C5F66A90FE}" presName="accentRepeatNode" presStyleLbl="solidFgAcc1" presStyleIdx="2" presStyleCnt="3" custLinFactNeighborX="-5520" custLinFactNeighborY="17878"/>
      <dgm:spPr/>
    </dgm:pt>
  </dgm:ptLst>
  <dgm:cxnLst>
    <dgm:cxn modelId="{793B351B-BD0F-4148-BD12-9A112BB32694}" type="presOf" srcId="{B80E6576-15F2-40BC-942B-C420473119C2}" destId="{9C99AA5B-1061-4D4D-8087-91ECFCE1CA81}" srcOrd="0" destOrd="0" presId="urn:microsoft.com/office/officeart/2008/layout/VerticalCurvedList"/>
    <dgm:cxn modelId="{271AD149-8233-4BF8-9C77-2F50A72485F7}" srcId="{E98800CC-3BD4-49FF-BED3-242DC1F4D371}" destId="{9C1307F6-E9F7-47C1-AE9E-EBD5C7F3CE25}" srcOrd="1" destOrd="0" parTransId="{AD7EF230-517E-4DCD-976A-89BAD6A127A1}" sibTransId="{CEED723A-C5DD-46AD-B51B-01B1E33CD88B}"/>
    <dgm:cxn modelId="{7EE5EB4E-BBC9-4133-9A15-63F908C0E580}" type="presOf" srcId="{A9472022-F0E3-4F0A-ADAD-78C5F66A90FE}" destId="{930920C7-05AF-4AFB-B7FF-A80B83103618}" srcOrd="0" destOrd="0" presId="urn:microsoft.com/office/officeart/2008/layout/VerticalCurvedList"/>
    <dgm:cxn modelId="{AFC24953-2C87-464E-812B-467186F8B8FE}" type="presOf" srcId="{9C1307F6-E9F7-47C1-AE9E-EBD5C7F3CE25}" destId="{ABFC7F75-185B-4A34-99E3-AB12D19D471F}" srcOrd="0" destOrd="0" presId="urn:microsoft.com/office/officeart/2008/layout/VerticalCurvedList"/>
    <dgm:cxn modelId="{57D5417A-5EEC-4F3D-94EB-7B564B922BF5}" type="presOf" srcId="{CDB8C366-89A1-42CB-BE67-2E567644E7FE}" destId="{AF5FA704-1DF2-4112-902A-4E5DAFC60C80}" srcOrd="0" destOrd="0" presId="urn:microsoft.com/office/officeart/2008/layout/VerticalCurvedList"/>
    <dgm:cxn modelId="{BAAA8488-910D-41D3-94FE-54E3A8C52B17}" type="presOf" srcId="{E98800CC-3BD4-49FF-BED3-242DC1F4D371}" destId="{B6E44A85-8D58-4258-9E3E-B0D651F60D95}" srcOrd="0" destOrd="0" presId="urn:microsoft.com/office/officeart/2008/layout/VerticalCurvedList"/>
    <dgm:cxn modelId="{D527DBC5-BA95-46BB-9B78-00BFCC036D16}" srcId="{E98800CC-3BD4-49FF-BED3-242DC1F4D371}" destId="{A9472022-F0E3-4F0A-ADAD-78C5F66A90FE}" srcOrd="2" destOrd="0" parTransId="{BD5CAACE-3DEE-45C8-A770-D75C58B72EA9}" sibTransId="{2712BA23-0A38-45B2-8B33-45E2D602C854}"/>
    <dgm:cxn modelId="{732006D8-2B69-46DB-A099-B6736FAC0BC9}" srcId="{E98800CC-3BD4-49FF-BED3-242DC1F4D371}" destId="{B80E6576-15F2-40BC-942B-C420473119C2}" srcOrd="0" destOrd="0" parTransId="{509C4810-FF84-4FB0-BA88-3D4E02A0F6AA}" sibTransId="{CDB8C366-89A1-42CB-BE67-2E567644E7FE}"/>
    <dgm:cxn modelId="{49A2710F-BE60-4EB7-AFFB-D0F760DEBBA1}" type="presParOf" srcId="{B6E44A85-8D58-4258-9E3E-B0D651F60D95}" destId="{7B137ABC-C4E5-4B99-BED1-711385704CF8}" srcOrd="0" destOrd="0" presId="urn:microsoft.com/office/officeart/2008/layout/VerticalCurvedList"/>
    <dgm:cxn modelId="{57B062E2-5ECC-4F04-A110-D3C8139C581C}" type="presParOf" srcId="{7B137ABC-C4E5-4B99-BED1-711385704CF8}" destId="{2B42AFC0-53D1-4393-A811-718ABAEDCA2A}" srcOrd="0" destOrd="0" presId="urn:microsoft.com/office/officeart/2008/layout/VerticalCurvedList"/>
    <dgm:cxn modelId="{6CE5F36D-EBA8-4F98-9D1C-F8BF5445F2F6}" type="presParOf" srcId="{2B42AFC0-53D1-4393-A811-718ABAEDCA2A}" destId="{B582843E-CA2C-47C4-BC67-BCA7C8749B9F}" srcOrd="0" destOrd="0" presId="urn:microsoft.com/office/officeart/2008/layout/VerticalCurvedList"/>
    <dgm:cxn modelId="{B3154ED8-0973-40D0-AAD3-AFFE73EA705B}" type="presParOf" srcId="{2B42AFC0-53D1-4393-A811-718ABAEDCA2A}" destId="{AF5FA704-1DF2-4112-902A-4E5DAFC60C80}" srcOrd="1" destOrd="0" presId="urn:microsoft.com/office/officeart/2008/layout/VerticalCurvedList"/>
    <dgm:cxn modelId="{DC8437D1-A522-4672-890D-705C0B3E66CB}" type="presParOf" srcId="{2B42AFC0-53D1-4393-A811-718ABAEDCA2A}" destId="{5A37E49B-14DE-4C87-9E58-2E4A8F6A552C}" srcOrd="2" destOrd="0" presId="urn:microsoft.com/office/officeart/2008/layout/VerticalCurvedList"/>
    <dgm:cxn modelId="{44E6228F-06DA-4EE6-B770-7BC28335D067}" type="presParOf" srcId="{2B42AFC0-53D1-4393-A811-718ABAEDCA2A}" destId="{5F6B4E5C-328C-49F7-8B00-9E091B4550B9}" srcOrd="3" destOrd="0" presId="urn:microsoft.com/office/officeart/2008/layout/VerticalCurvedList"/>
    <dgm:cxn modelId="{AD1FB3E1-BDB2-4521-8DA7-9923F12B7934}" type="presParOf" srcId="{7B137ABC-C4E5-4B99-BED1-711385704CF8}" destId="{9C99AA5B-1061-4D4D-8087-91ECFCE1CA81}" srcOrd="1" destOrd="0" presId="urn:microsoft.com/office/officeart/2008/layout/VerticalCurvedList"/>
    <dgm:cxn modelId="{EAD646E6-CB96-466A-8EBE-21BA0BB59FED}" type="presParOf" srcId="{7B137ABC-C4E5-4B99-BED1-711385704CF8}" destId="{CE1B9A76-9A3B-42CC-B0A0-AF585A99BF44}" srcOrd="2" destOrd="0" presId="urn:microsoft.com/office/officeart/2008/layout/VerticalCurvedList"/>
    <dgm:cxn modelId="{FD2F10E9-7CA8-4689-BDE8-E6C9BF906EE7}" type="presParOf" srcId="{CE1B9A76-9A3B-42CC-B0A0-AF585A99BF44}" destId="{94BC65A2-E3FC-49E9-A8D8-5658D855068F}" srcOrd="0" destOrd="0" presId="urn:microsoft.com/office/officeart/2008/layout/VerticalCurvedList"/>
    <dgm:cxn modelId="{105E3A49-118F-4E65-94F9-C325D7642A7B}" type="presParOf" srcId="{7B137ABC-C4E5-4B99-BED1-711385704CF8}" destId="{ABFC7F75-185B-4A34-99E3-AB12D19D471F}" srcOrd="3" destOrd="0" presId="urn:microsoft.com/office/officeart/2008/layout/VerticalCurvedList"/>
    <dgm:cxn modelId="{C24AD3FE-9D46-42A4-B344-E4E2846B9DEE}" type="presParOf" srcId="{7B137ABC-C4E5-4B99-BED1-711385704CF8}" destId="{5925BF9F-E98D-480D-B16B-D22612D852FC}" srcOrd="4" destOrd="0" presId="urn:microsoft.com/office/officeart/2008/layout/VerticalCurvedList"/>
    <dgm:cxn modelId="{022E2F05-7821-4EF7-AF8D-010208E6AA05}" type="presParOf" srcId="{5925BF9F-E98D-480D-B16B-D22612D852FC}" destId="{236B229F-6AAB-4B87-8B99-E53835CF7586}" srcOrd="0" destOrd="0" presId="urn:microsoft.com/office/officeart/2008/layout/VerticalCurvedList"/>
    <dgm:cxn modelId="{CF9F68B3-E6D9-4F4B-8837-FE1880A9A882}" type="presParOf" srcId="{7B137ABC-C4E5-4B99-BED1-711385704CF8}" destId="{930920C7-05AF-4AFB-B7FF-A80B83103618}" srcOrd="5" destOrd="0" presId="urn:microsoft.com/office/officeart/2008/layout/VerticalCurvedList"/>
    <dgm:cxn modelId="{A63DC350-8B58-4BDC-BDE9-175B436BB5D6}" type="presParOf" srcId="{7B137ABC-C4E5-4B99-BED1-711385704CF8}" destId="{7F4C1DF3-28B4-44B6-AE83-5F0185B88218}" srcOrd="6" destOrd="0" presId="urn:microsoft.com/office/officeart/2008/layout/VerticalCurvedList"/>
    <dgm:cxn modelId="{582EAE4A-3AB5-4F4E-AA49-82A8EA020014}" type="presParOf" srcId="{7F4C1DF3-28B4-44B6-AE83-5F0185B88218}" destId="{7C034B4C-3861-4830-B643-684F7CA647A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5FA704-1DF2-4112-902A-4E5DAFC60C80}">
      <dsp:nvSpPr>
        <dsp:cNvPr id="0" name=""/>
        <dsp:cNvSpPr/>
      </dsp:nvSpPr>
      <dsp:spPr>
        <a:xfrm>
          <a:off x="-5897806" y="-896658"/>
          <a:ext cx="6975053" cy="6975053"/>
        </a:xfrm>
        <a:prstGeom prst="blockArc">
          <a:avLst>
            <a:gd name="adj1" fmla="val 18900000"/>
            <a:gd name="adj2" fmla="val 2700000"/>
            <a:gd name="adj3" fmla="val 31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99AA5B-1061-4D4D-8087-91ECFCE1CA81}">
      <dsp:nvSpPr>
        <dsp:cNvPr id="0" name=""/>
        <dsp:cNvSpPr/>
      </dsp:nvSpPr>
      <dsp:spPr>
        <a:xfrm>
          <a:off x="575323" y="31986"/>
          <a:ext cx="8915269" cy="135499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2601" tIns="50800" rIns="50800" bIns="50800" numCol="1" spcCol="1270" anchor="ctr" anchorCtr="0">
          <a:noAutofit/>
        </a:bodyPr>
        <a:lstStyle/>
        <a:p>
          <a:pPr marL="0"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Лидерство в Университете</a:t>
          </a:r>
          <a:r>
            <a: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/</a:t>
          </a:r>
          <a:r>
            <a: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ИЦ – главная необходимость</a:t>
          </a:r>
        </a:p>
        <a:p>
          <a:pPr marL="268288" lvl="0" indent="0" algn="l" defTabSz="88900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rPr>
            <a:t>Администрация должна сделать отраслевые партнерские отношения стратегическим приоритетом и регулярно напоминать об этом всему академическому сообществу.</a:t>
          </a:r>
          <a:endParaRPr lang="ru-RU" sz="1600" b="1" kern="1200" dirty="0">
            <a:solidFill>
              <a:schemeClr val="tx1"/>
            </a:solidFill>
            <a:latin typeface="Georgia" panose="02040502050405020303" pitchFamily="18" charset="0"/>
            <a:cs typeface="Times New Roman" panose="02020603050405020304" pitchFamily="18" charset="0"/>
          </a:endParaRPr>
        </a:p>
      </dsp:txBody>
      <dsp:txXfrm>
        <a:off x="575323" y="31986"/>
        <a:ext cx="8915269" cy="1354992"/>
      </dsp:txXfrm>
    </dsp:sp>
    <dsp:sp modelId="{94BC65A2-E3FC-49E9-A8D8-5658D855068F}">
      <dsp:nvSpPr>
        <dsp:cNvPr id="0" name=""/>
        <dsp:cNvSpPr/>
      </dsp:nvSpPr>
      <dsp:spPr>
        <a:xfrm>
          <a:off x="0" y="186011"/>
          <a:ext cx="1295434" cy="1295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FC7F75-185B-4A34-99E3-AB12D19D471F}">
      <dsp:nvSpPr>
        <dsp:cNvPr id="0" name=""/>
        <dsp:cNvSpPr/>
      </dsp:nvSpPr>
      <dsp:spPr>
        <a:xfrm>
          <a:off x="807333" y="1549178"/>
          <a:ext cx="8699423" cy="16650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2601" tIns="50800" rIns="50800" bIns="50800" numCol="1" spcCol="1270" anchor="ctr" anchorCtr="0">
          <a:noAutofit/>
        </a:bodyPr>
        <a:lstStyle/>
        <a:p>
          <a:pPr marL="0"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Долгосрочные стратегические партнерства </a:t>
          </a:r>
          <a:endParaRPr kumimoji="0" lang="ru-RU" sz="1600" b="0" i="0" u="none" strike="noStrike" kern="1200" cap="none" spc="0" normalizeH="0" baseline="0" noProof="0" dirty="0">
            <a:ln>
              <a:noFill/>
            </a:ln>
            <a:solidFill>
              <a:srgbClr val="595959"/>
            </a:solidFill>
            <a:effectLst/>
            <a:uLnTx/>
            <a:uFillTx/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88900" lvl="0" indent="0" algn="l" defTabSz="88900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rPr>
            <a:t>Долгосрочное стратегическое партнерство направляет творческий потенциал научной организации на внедрение будущих инноваций, которые могут быть выведены на рынок бизнес-партнером и  принесут пользу обществу в течение 5-10 лет.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07333" y="1549178"/>
        <a:ext cx="8699423" cy="1665047"/>
      </dsp:txXfrm>
    </dsp:sp>
    <dsp:sp modelId="{236B229F-6AAB-4B87-8B99-E53835CF7586}">
      <dsp:nvSpPr>
        <dsp:cNvPr id="0" name=""/>
        <dsp:cNvSpPr/>
      </dsp:nvSpPr>
      <dsp:spPr>
        <a:xfrm>
          <a:off x="308617" y="1813944"/>
          <a:ext cx="1295434" cy="1295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0920C7-05AF-4AFB-B7FF-A80B83103618}">
      <dsp:nvSpPr>
        <dsp:cNvPr id="0" name=""/>
        <dsp:cNvSpPr/>
      </dsp:nvSpPr>
      <dsp:spPr>
        <a:xfrm>
          <a:off x="879646" y="3491422"/>
          <a:ext cx="8667335" cy="16903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2601" tIns="50800" rIns="50800" bIns="508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Начните с общего видения и разработайте стратегию</a:t>
          </a:r>
        </a:p>
        <a:p>
          <a:pPr marL="0" lvl="0" indent="0" algn="l" defTabSz="889000" rtl="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rPr>
            <a:t>Руководители</a:t>
          </a:r>
          <a:r>
            <a:rPr lang="en-US" sz="1600" kern="1200" dirty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rPr>
            <a:t>компаний и эксперты университетов должны вместе обозначить ключевые задачи приоритетные для обеих сторон. мозговые штурмы на высоком уровне, чтобы обеспечить появление общих областей интересов. Стремитесь к партнерству на равных, принимайте общие решения. Успешные партнерские отношения основаны на беспроигрышной ситуации для всех сторон.</a:t>
          </a:r>
        </a:p>
      </dsp:txBody>
      <dsp:txXfrm>
        <a:off x="879646" y="3491422"/>
        <a:ext cx="8667335" cy="1690313"/>
      </dsp:txXfrm>
    </dsp:sp>
    <dsp:sp modelId="{7C034B4C-3861-4830-B643-684F7CA647AC}">
      <dsp:nvSpPr>
        <dsp:cNvPr id="0" name=""/>
        <dsp:cNvSpPr/>
      </dsp:nvSpPr>
      <dsp:spPr>
        <a:xfrm>
          <a:off x="0" y="3729269"/>
          <a:ext cx="1295434" cy="1295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F00A193E-2E6F-5241-9306-28CF65E976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59DC8F1-DC87-6B42-B82B-0C9A3EDBBBF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88C76-D9D5-8243-B659-B590D36FEB5F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A9C90E4-762C-6246-B5FB-5C72522FBB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CB4CACB-68B3-B744-A58E-C034635F15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33DD95-5C43-6342-9907-3265E29719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022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B8E38E-20C4-D14E-8EF7-E0BEBF2C2DBE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4F847-EFA6-5A43-BF07-A0C1AE71C6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536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AFB76E-09B3-49E4-8005-56E8B4E28E8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945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9" name="Google Shape;1989;p12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0" name="Google Shape;199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5" name="Google Shape;2025;p14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26" name="Google Shape;202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5" name="Google Shape;2035;p16:notes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6" name="Google Shape;203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73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ru-RU"/>
              <a:t>https://www.sciencebusiness.net/sites/default/files/archive/Assets/94fe6d15-5432-4cf9-a656-633248e63541.pdf</a:t>
            </a:r>
            <a:r>
              <a:rPr lang="ru-RU" altLang="ru-RU"/>
              <a:t> стр.9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7E61DA-52B6-425A-B9E4-B06C4E76B61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91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5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8D921-8A53-CC41-A2ED-7F167BFE2EE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57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748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5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8D921-8A53-CC41-A2ED-7F167BFE2EE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57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339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9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11.jpeg"/><Relationship Id="rId4" Type="http://schemas.openxmlformats.org/officeDocument/2006/relationships/tags" Target="../tags/tag10.xml"/><Relationship Id="rId9" Type="http://schemas.openxmlformats.org/officeDocument/2006/relationships/image" Target="../media/image10.jpe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6.gif"/><Relationship Id="rId4" Type="http://schemas.openxmlformats.org/officeDocument/2006/relationships/hyperlink" Target="http://www.google.ru/url?sa=i&amp;rct=j&amp;q=&amp;esrc=s&amp;frm=1&amp;source=images&amp;cd=&amp;cad=rja&amp;docid=1F4G2VPPNyu3YM&amp;tbnid=nt8oxtveXr8yeM:&amp;ved=0CAUQjRw&amp;url=http://www.biztass.ru/news/id/21865&amp;ei=w_hmUrOQMKSO4gT27oC4Ag&amp;bvm=bv.55123115,d.bGE&amp;psig=AFQjCNG7xOvmvXEvDVmwNim1IzNawdPaQQ&amp;ust=1382566453264580" TargetMode="Externa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tif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6.xml"/><Relationship Id="rId4" Type="http://schemas.openxmlformats.org/officeDocument/2006/relationships/chart" Target="../charts/chart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todesk.com/creativecommons" TargetMode="External"/><Relationship Id="rId2" Type="http://schemas.openxmlformats.org/officeDocument/2006/relationships/image" Target="../media/image17.tif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C8382E-C9DC-3744-9FC2-8218925B24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23EE5E0F-AED3-A348-A132-B6C22A2273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"/>
            <a:ext cx="12192000" cy="685799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255A2-5F0C-884C-94AD-7E4F1D04B3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41400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</a:t>
            </a:r>
            <a:br>
              <a:rPr lang="ru-RU" dirty="0"/>
            </a:br>
            <a:r>
              <a:rPr lang="ru-RU" dirty="0"/>
              <a:t>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795E51D-3EF1-C94D-8615-62EF5041EA4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679031" y="3666206"/>
            <a:ext cx="6833938" cy="673100"/>
          </a:xfrm>
          <a:prstGeom prst="roundRect">
            <a:avLst>
              <a:gd name="adj" fmla="val 50000"/>
            </a:avLst>
          </a:prstGeom>
          <a:solidFill>
            <a:srgbClr val="CCD11A"/>
          </a:solidFill>
        </p:spPr>
        <p:txBody>
          <a:bodyPr tIns="72000" bIns="72000" anchor="ctr">
            <a:sp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на 1-2 строки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A5C2AE72-D6A8-B946-8321-73FA937F2B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4847431"/>
            <a:ext cx="9144000" cy="67310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ФИО, должность</a:t>
            </a:r>
          </a:p>
        </p:txBody>
      </p:sp>
      <p:pic>
        <p:nvPicPr>
          <p:cNvPr id="6" name="Picture 20">
            <a:extLst>
              <a:ext uri="{FF2B5EF4-FFF2-40B4-BE49-F238E27FC236}">
                <a16:creationId xmlns:a16="http://schemas.microsoft.com/office/drawing/2014/main" id="{90E615AF-0923-494D-9EE7-C336CC2F71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113" y="5766753"/>
            <a:ext cx="11742682" cy="1089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499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16B3FB2-835F-7845-A2D2-A19BC6557034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195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61279A8-408A-6F4F-9E08-8A106773C2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53214" cy="6858000"/>
          </a:xfrm>
          <a:prstGeom prst="rect">
            <a:avLst/>
          </a:prstGeom>
        </p:spPr>
      </p:pic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B6755CF9-500F-574E-B6B1-1A09D84ED5B9}"/>
              </a:ext>
            </a:extLst>
          </p:cNvPr>
          <p:cNvSpPr/>
          <p:nvPr userDrawn="1"/>
        </p:nvSpPr>
        <p:spPr>
          <a:xfrm>
            <a:off x="0" y="2406855"/>
            <a:ext cx="12253214" cy="4451145"/>
          </a:xfrm>
          <a:custGeom>
            <a:avLst/>
            <a:gdLst>
              <a:gd name="connsiteX0" fmla="*/ 2290427 w 12253214"/>
              <a:gd name="connsiteY0" fmla="*/ 5 h 4451145"/>
              <a:gd name="connsiteX1" fmla="*/ 6324032 w 12253214"/>
              <a:gd name="connsiteY1" fmla="*/ 1867969 h 4451145"/>
              <a:gd name="connsiteX2" fmla="*/ 11922318 w 12253214"/>
              <a:gd name="connsiteY2" fmla="*/ 2492463 h 4451145"/>
              <a:gd name="connsiteX3" fmla="*/ 12253214 w 12253214"/>
              <a:gd name="connsiteY3" fmla="*/ 2431552 h 4451145"/>
              <a:gd name="connsiteX4" fmla="*/ 12253214 w 12253214"/>
              <a:gd name="connsiteY4" fmla="*/ 4451145 h 4451145"/>
              <a:gd name="connsiteX5" fmla="*/ 9751 w 12253214"/>
              <a:gd name="connsiteY5" fmla="*/ 4451145 h 4451145"/>
              <a:gd name="connsiteX6" fmla="*/ 0 w 12253214"/>
              <a:gd name="connsiteY6" fmla="*/ 663430 h 4451145"/>
              <a:gd name="connsiteX7" fmla="*/ 2290427 w 12253214"/>
              <a:gd name="connsiteY7" fmla="*/ 5 h 4451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53214" h="4451145">
                <a:moveTo>
                  <a:pt x="2290427" y="5"/>
                </a:moveTo>
                <a:cubicBezTo>
                  <a:pt x="3641804" y="2651"/>
                  <a:pt x="4494535" y="938901"/>
                  <a:pt x="6324032" y="1867969"/>
                </a:cubicBezTo>
                <a:cubicBezTo>
                  <a:pt x="8309986" y="2876490"/>
                  <a:pt x="10225605" y="2787541"/>
                  <a:pt x="11922318" y="2492463"/>
                </a:cubicBezTo>
                <a:lnTo>
                  <a:pt x="12253214" y="2431552"/>
                </a:lnTo>
                <a:lnTo>
                  <a:pt x="12253214" y="4451145"/>
                </a:lnTo>
                <a:lnTo>
                  <a:pt x="9751" y="4451145"/>
                </a:lnTo>
                <a:lnTo>
                  <a:pt x="0" y="663430"/>
                </a:lnTo>
                <a:cubicBezTo>
                  <a:pt x="958877" y="190493"/>
                  <a:pt x="1676164" y="-1199"/>
                  <a:pt x="2290427" y="5"/>
                </a:cubicBezTo>
                <a:close/>
              </a:path>
            </a:pathLst>
          </a:custGeom>
          <a:solidFill>
            <a:schemeClr val="tx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255A2-5F0C-884C-94AD-7E4F1D04B3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5670" y="3685241"/>
            <a:ext cx="5688012" cy="2387600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</a:t>
            </a:r>
            <a:br>
              <a:rPr lang="ru-RU" dirty="0"/>
            </a:br>
            <a:r>
              <a:rPr lang="ru-RU" dirty="0"/>
              <a:t>раздела</a:t>
            </a:r>
          </a:p>
        </p:txBody>
      </p:sp>
    </p:spTree>
    <p:extLst>
      <p:ext uri="{BB962C8B-B14F-4D97-AF65-F5344CB8AC3E}">
        <p14:creationId xmlns:p14="http://schemas.microsoft.com/office/powerpoint/2010/main" val="1185248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067F6D1-07E3-CF46-8A1B-EBA0798F857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D1313AB3-9AF1-F244-88BE-EE3CBA89BF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"/>
            <a:ext cx="12192000" cy="685799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255A2-5F0C-884C-94AD-7E4F1D04B3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870821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Call-to-Action. </a:t>
            </a:r>
            <a:br>
              <a:rPr lang="ru-RU" dirty="0"/>
            </a:br>
            <a:r>
              <a:rPr lang="ru-RU" dirty="0"/>
              <a:t>Что Вы хотите донести до аудитории?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A5C2AE72-D6A8-B946-8321-73FA937F2B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4449340"/>
            <a:ext cx="9144000" cy="375498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ФИО, должность</a:t>
            </a:r>
          </a:p>
        </p:txBody>
      </p:sp>
      <p:pic>
        <p:nvPicPr>
          <p:cNvPr id="6" name="Picture 20">
            <a:extLst>
              <a:ext uri="{FF2B5EF4-FFF2-40B4-BE49-F238E27FC236}">
                <a16:creationId xmlns:a16="http://schemas.microsoft.com/office/drawing/2014/main" id="{90E615AF-0923-494D-9EE7-C336CC2F71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113" y="5766753"/>
            <a:ext cx="11742682" cy="1089041"/>
          </a:xfrm>
          <a:prstGeom prst="rect">
            <a:avLst/>
          </a:prstGeom>
        </p:spPr>
      </p:pic>
      <p:sp>
        <p:nvSpPr>
          <p:cNvPr id="8" name="Текст 11">
            <a:extLst>
              <a:ext uri="{FF2B5EF4-FFF2-40B4-BE49-F238E27FC236}">
                <a16:creationId xmlns:a16="http://schemas.microsoft.com/office/drawing/2014/main" id="{ED439D1B-7A27-E345-BAF7-A6C910D75D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38454" y="4834642"/>
            <a:ext cx="9144000" cy="3754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Контакты</a:t>
            </a:r>
          </a:p>
        </p:txBody>
      </p:sp>
    </p:spTree>
    <p:extLst>
      <p:ext uri="{BB962C8B-B14F-4D97-AF65-F5344CB8AC3E}">
        <p14:creationId xmlns:p14="http://schemas.microsoft.com/office/powerpoint/2010/main" val="1766685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ABFE1F4-EC32-4845-A943-8FB263084D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85F60F-B169-4593-8D7E-4F93E2507E20}"/>
              </a:ext>
            </a:extLst>
          </p:cNvPr>
          <p:cNvSpPr/>
          <p:nvPr userDrawn="1"/>
        </p:nvSpPr>
        <p:spPr>
          <a:xfrm>
            <a:off x="0" y="5816600"/>
            <a:ext cx="12192000" cy="1041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067DEB8F-DD41-8044-8969-36DF570693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7" y="5"/>
            <a:ext cx="12192000" cy="685799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255A2-5F0C-884C-94AD-7E4F1D04B3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41400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</a:t>
            </a:r>
            <a:br>
              <a:rPr lang="ru-RU" dirty="0"/>
            </a:br>
            <a:r>
              <a:rPr lang="ru-RU" dirty="0"/>
              <a:t>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795E51D-3EF1-C94D-8615-62EF5041EA4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679031" y="3666206"/>
            <a:ext cx="6833938" cy="673100"/>
          </a:xfrm>
          <a:prstGeom prst="roundRect">
            <a:avLst>
              <a:gd name="adj" fmla="val 50000"/>
            </a:avLst>
          </a:prstGeom>
          <a:solidFill>
            <a:srgbClr val="CCD11A"/>
          </a:solidFill>
        </p:spPr>
        <p:txBody>
          <a:bodyPr tIns="72000" bIns="72000" anchor="ctr">
            <a:sp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на 1-2 строки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A5C2AE72-D6A8-B946-8321-73FA937F2B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4847431"/>
            <a:ext cx="9144000" cy="67310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ФИО, должность</a:t>
            </a:r>
          </a:p>
        </p:txBody>
      </p:sp>
      <p:pic>
        <p:nvPicPr>
          <p:cNvPr id="6" name="Picture 20">
            <a:extLst>
              <a:ext uri="{FF2B5EF4-FFF2-40B4-BE49-F238E27FC236}">
                <a16:creationId xmlns:a16="http://schemas.microsoft.com/office/drawing/2014/main" id="{90E615AF-0923-494D-9EE7-C336CC2F71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113" y="5766749"/>
            <a:ext cx="11742682" cy="1089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660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C6A62523-DEE0-8F40-80ED-EA1D43CD9E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5" name="Текст 7">
            <a:extLst>
              <a:ext uri="{FF2B5EF4-FFF2-40B4-BE49-F238E27FC236}">
                <a16:creationId xmlns:a16="http://schemas.microsoft.com/office/drawing/2014/main" id="{A14B7700-B82E-CD42-A051-0644E54D3F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974" y="6115993"/>
            <a:ext cx="5706479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318165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2CB0947-9578-A64F-930C-3E3001BB24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B40381DA-DD2E-F34B-9033-A613EAE877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7" name="Текст 7">
            <a:extLst>
              <a:ext uri="{FF2B5EF4-FFF2-40B4-BE49-F238E27FC236}">
                <a16:creationId xmlns:a16="http://schemas.microsoft.com/office/drawing/2014/main" id="{9FA71523-554A-1741-90B7-FF7B27AC4B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4500" y="6115993"/>
            <a:ext cx="5696954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3152574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7D3CB-FED3-B943-BF26-389C1C2A3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7" y="1376369"/>
            <a:ext cx="5584103" cy="45735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7C7FD60F-956F-B04E-87FC-D6AE8695969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99910" y="1376369"/>
            <a:ext cx="5584103" cy="45735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E4A18056-7F90-0F42-A1C1-7C38997EAC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13FC0C9A-C5B5-A940-8772-DD78167D57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24024" y="6115993"/>
            <a:ext cx="5687429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3352944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8" y="1376369"/>
            <a:ext cx="5511550" cy="4573581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D57FE9D7-72B2-D74C-8CEF-20ECD2DA75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1376368"/>
            <a:ext cx="5688013" cy="4573582"/>
          </a:xfrm>
          <a:solidFill>
            <a:srgbClr val="CCD11A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6" name="Текст 7">
            <a:extLst>
              <a:ext uri="{FF2B5EF4-FFF2-40B4-BE49-F238E27FC236}">
                <a16:creationId xmlns:a16="http://schemas.microsoft.com/office/drawing/2014/main" id="{C5F9C1E7-39FA-7E47-A665-40E969E661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3440" y="6115993"/>
            <a:ext cx="5688013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7C9DEA34-2096-9946-973F-D113E90649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255" y="276116"/>
            <a:ext cx="11389758" cy="417568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5699ACE8-C909-1845-AD78-F05F61BC1E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</p:spTree>
    <p:extLst>
      <p:ext uri="{BB962C8B-B14F-4D97-AF65-F5344CB8AC3E}">
        <p14:creationId xmlns:p14="http://schemas.microsoft.com/office/powerpoint/2010/main" val="28826067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+ текст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3777" y="1376369"/>
            <a:ext cx="5344609" cy="443087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D57FE9D7-72B2-D74C-8CEF-20ECD2DA75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987" y="1376362"/>
            <a:ext cx="5688013" cy="4430879"/>
          </a:xfrm>
          <a:solidFill>
            <a:srgbClr val="CCD11A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6" name="Текст 7">
            <a:extLst>
              <a:ext uri="{FF2B5EF4-FFF2-40B4-BE49-F238E27FC236}">
                <a16:creationId xmlns:a16="http://schemas.microsoft.com/office/drawing/2014/main" id="{E4014485-0672-E341-85F0-400816AE49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3440" y="6115993"/>
            <a:ext cx="5688013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  <p:sp>
        <p:nvSpPr>
          <p:cNvPr id="9" name="Заголовок 2">
            <a:extLst>
              <a:ext uri="{FF2B5EF4-FFF2-40B4-BE49-F238E27FC236}">
                <a16:creationId xmlns:a16="http://schemas.microsoft.com/office/drawing/2014/main" id="{B0C05F14-A1B1-FE48-993C-73FEAA60A4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255" y="276116"/>
            <a:ext cx="11389758" cy="417568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61AF7529-4FBB-E24A-83A9-5A6D27FE2A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</p:spTree>
    <p:extLst>
      <p:ext uri="{BB962C8B-B14F-4D97-AF65-F5344CB8AC3E}">
        <p14:creationId xmlns:p14="http://schemas.microsoft.com/office/powerpoint/2010/main" val="2617491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4 челове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C6A62523-DEE0-8F40-80ED-EA1D43CD9E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2E0D9855-A6FB-9C4D-9E61-3A88FEB665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7988" y="1376366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6B636FC9-439A-F647-B85A-0C67113C51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80249" y="1376365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2D695F9E-4E35-4A4C-869D-9ACAA2CB1F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52510" y="1376364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63330933-5BE0-7D47-A293-41CA4F03FA4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024770" y="1376363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D44A2B27-7257-7D42-84B2-B3A3958971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7988" y="3778895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D6D7D87C-97D9-FB47-844F-EA924BC666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80249" y="3778894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id="{B0638BC4-9A87-D342-B3A4-111C3F8220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52510" y="3778893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49F3479D-A090-B943-A44A-2F6F9E5ECF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24771" y="3778892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76EE1991-FAFB-F946-BAE5-F713B24E26F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7988" y="4357096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AB8C735F-C956-D846-9B2D-EC7EA95D07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80249" y="4352108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2" name="Текст 7">
            <a:extLst>
              <a:ext uri="{FF2B5EF4-FFF2-40B4-BE49-F238E27FC236}">
                <a16:creationId xmlns:a16="http://schemas.microsoft.com/office/drawing/2014/main" id="{A7EC6DDB-3F87-9C4C-9023-AB0809891E5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2510" y="4347120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3" name="Текст 7">
            <a:extLst>
              <a:ext uri="{FF2B5EF4-FFF2-40B4-BE49-F238E27FC236}">
                <a16:creationId xmlns:a16="http://schemas.microsoft.com/office/drawing/2014/main" id="{41C0A8E4-6644-984E-A633-94EF56DE1A4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024771" y="4342132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1332CAE9-E7C8-A441-BCDD-65A09B0520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7988" y="4057286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F5D2DBC7-5F4D-A246-9707-26CE77BCD60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80249" y="4057285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6" name="Текст 7">
            <a:extLst>
              <a:ext uri="{FF2B5EF4-FFF2-40B4-BE49-F238E27FC236}">
                <a16:creationId xmlns:a16="http://schemas.microsoft.com/office/drawing/2014/main" id="{DEBCB404-A5D7-6846-8FD1-C8B39527869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52510" y="4057284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002338C2-B0E9-C24F-ACB1-2A39DA11A03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24771" y="4057283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8" name="Текст 7">
            <a:extLst>
              <a:ext uri="{FF2B5EF4-FFF2-40B4-BE49-F238E27FC236}">
                <a16:creationId xmlns:a16="http://schemas.microsoft.com/office/drawing/2014/main" id="{00607996-45B7-F848-8ED0-5D524F1358D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752600" y="6115993"/>
            <a:ext cx="5658854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288094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2CB0947-9578-A64F-930C-3E3001BB24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7" name="Текст 7">
            <a:extLst>
              <a:ext uri="{FF2B5EF4-FFF2-40B4-BE49-F238E27FC236}">
                <a16:creationId xmlns:a16="http://schemas.microsoft.com/office/drawing/2014/main" id="{9FA71523-554A-1741-90B7-FF7B27AC4B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95450" y="6115993"/>
            <a:ext cx="5716004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20146752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3 челове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C6A62523-DEE0-8F40-80ED-EA1D43CD9E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2E0D9855-A6FB-9C4D-9E61-3A88FEB665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7988" y="1376365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6B636FC9-439A-F647-B85A-0C67113C51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55197" y="1376364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2D695F9E-4E35-4A4C-869D-9ACAA2CB1F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02407" y="1376363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D44A2B27-7257-7D42-84B2-B3A3958971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7988" y="3778894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D6D7D87C-97D9-FB47-844F-EA924BC666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55197" y="3778893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id="{B0638BC4-9A87-D342-B3A4-111C3F8220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02407" y="3778892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3B81B327-6BCF-F14D-A3A7-6AB2668CECF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7988" y="4357096"/>
            <a:ext cx="3545014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C81C4BD2-F2CD-EC46-8EA8-90C080ABC8D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7988" y="4057286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88ECFC39-B64E-5840-81E9-C7ADD3D634F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155197" y="4357096"/>
            <a:ext cx="3545014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80D1D0B5-2389-2249-8652-587EC506885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55197" y="4057286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6" name="Текст 7">
            <a:extLst>
              <a:ext uri="{FF2B5EF4-FFF2-40B4-BE49-F238E27FC236}">
                <a16:creationId xmlns:a16="http://schemas.microsoft.com/office/drawing/2014/main" id="{A41B33A1-33E7-684A-93EB-2BA35D9D472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02406" y="4357096"/>
            <a:ext cx="3545014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604C1326-DA3F-974B-BA4C-4F91E943EC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902406" y="4057286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546BDEC9-BE29-034E-9FE9-E8BB871B58F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743074" y="6115993"/>
            <a:ext cx="5668379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36813166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2 челове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C6A62523-DEE0-8F40-80ED-EA1D43CD9E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2E0D9855-A6FB-9C4D-9E61-3A88FEB665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9568" y="1427771"/>
            <a:ext cx="1944352" cy="1944352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6B636FC9-439A-F647-B85A-0C67113C51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09568" y="3521972"/>
            <a:ext cx="1944352" cy="1944352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D44A2B27-7257-7D42-84B2-B3A3958971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52565" y="1677152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A5ED0DF0-2AD0-F14E-80D8-91F81CEAAC4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52565" y="3730542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4A9171DC-E2A3-6443-AE77-ABC8FB5340A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52565" y="2253138"/>
            <a:ext cx="6015498" cy="1118986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EA456926-8CF6-9C4E-8E37-FDF863B83FC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52565" y="1953327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F3B27233-9A30-6B4F-8A63-9EF9D8558E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2565" y="4311817"/>
            <a:ext cx="6015498" cy="1118986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3" name="Текст 7">
            <a:extLst>
              <a:ext uri="{FF2B5EF4-FFF2-40B4-BE49-F238E27FC236}">
                <a16:creationId xmlns:a16="http://schemas.microsoft.com/office/drawing/2014/main" id="{DD209C2F-8848-FA40-BCCC-57EA38D2D39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152565" y="4012006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90D2BE09-5FB7-2445-B192-ABC8A3BF499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62124" y="6115993"/>
            <a:ext cx="5649329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22522445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16B3FB2-835F-7845-A2D2-A19BC6557034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1534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61279A8-408A-6F4F-9E08-8A106773C2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53214" cy="6858000"/>
          </a:xfrm>
          <a:prstGeom prst="rect">
            <a:avLst/>
          </a:prstGeom>
        </p:spPr>
      </p:pic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B6755CF9-500F-574E-B6B1-1A09D84ED5B9}"/>
              </a:ext>
            </a:extLst>
          </p:cNvPr>
          <p:cNvSpPr/>
          <p:nvPr userDrawn="1"/>
        </p:nvSpPr>
        <p:spPr>
          <a:xfrm>
            <a:off x="0" y="2406855"/>
            <a:ext cx="12253214" cy="4451145"/>
          </a:xfrm>
          <a:custGeom>
            <a:avLst/>
            <a:gdLst>
              <a:gd name="connsiteX0" fmla="*/ 2290427 w 12253214"/>
              <a:gd name="connsiteY0" fmla="*/ 5 h 4451145"/>
              <a:gd name="connsiteX1" fmla="*/ 6324032 w 12253214"/>
              <a:gd name="connsiteY1" fmla="*/ 1867969 h 4451145"/>
              <a:gd name="connsiteX2" fmla="*/ 11922318 w 12253214"/>
              <a:gd name="connsiteY2" fmla="*/ 2492463 h 4451145"/>
              <a:gd name="connsiteX3" fmla="*/ 12253214 w 12253214"/>
              <a:gd name="connsiteY3" fmla="*/ 2431552 h 4451145"/>
              <a:gd name="connsiteX4" fmla="*/ 12253214 w 12253214"/>
              <a:gd name="connsiteY4" fmla="*/ 4451145 h 4451145"/>
              <a:gd name="connsiteX5" fmla="*/ 9751 w 12253214"/>
              <a:gd name="connsiteY5" fmla="*/ 4451145 h 4451145"/>
              <a:gd name="connsiteX6" fmla="*/ 0 w 12253214"/>
              <a:gd name="connsiteY6" fmla="*/ 663430 h 4451145"/>
              <a:gd name="connsiteX7" fmla="*/ 2290427 w 12253214"/>
              <a:gd name="connsiteY7" fmla="*/ 5 h 4451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53214" h="4451145">
                <a:moveTo>
                  <a:pt x="2290427" y="5"/>
                </a:moveTo>
                <a:cubicBezTo>
                  <a:pt x="3641804" y="2651"/>
                  <a:pt x="4494535" y="938901"/>
                  <a:pt x="6324032" y="1867969"/>
                </a:cubicBezTo>
                <a:cubicBezTo>
                  <a:pt x="8309986" y="2876490"/>
                  <a:pt x="10225605" y="2787541"/>
                  <a:pt x="11922318" y="2492463"/>
                </a:cubicBezTo>
                <a:lnTo>
                  <a:pt x="12253214" y="2431552"/>
                </a:lnTo>
                <a:lnTo>
                  <a:pt x="12253214" y="4451145"/>
                </a:lnTo>
                <a:lnTo>
                  <a:pt x="9751" y="4451145"/>
                </a:lnTo>
                <a:lnTo>
                  <a:pt x="0" y="663430"/>
                </a:lnTo>
                <a:cubicBezTo>
                  <a:pt x="958877" y="190493"/>
                  <a:pt x="1676164" y="-1199"/>
                  <a:pt x="2290427" y="5"/>
                </a:cubicBezTo>
                <a:close/>
              </a:path>
            </a:pathLst>
          </a:custGeom>
          <a:solidFill>
            <a:schemeClr val="tx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255A2-5F0C-884C-94AD-7E4F1D04B3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5670" y="3685241"/>
            <a:ext cx="5688012" cy="2387600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</a:t>
            </a:r>
            <a:br>
              <a:rPr lang="ru-RU" dirty="0"/>
            </a:br>
            <a:r>
              <a:rPr lang="ru-RU" dirty="0"/>
              <a:t>раздела</a:t>
            </a:r>
          </a:p>
        </p:txBody>
      </p:sp>
    </p:spTree>
    <p:extLst>
      <p:ext uri="{BB962C8B-B14F-4D97-AF65-F5344CB8AC3E}">
        <p14:creationId xmlns:p14="http://schemas.microsoft.com/office/powerpoint/2010/main" val="7413645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15EFF9A-D240-6041-834B-575F9BA8992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DADD3BFE-7EB1-4648-9B9D-4D123A1F15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"/>
            <a:ext cx="12192000" cy="685799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255A2-5F0C-884C-94AD-7E4F1D04B3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870821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Call-to-Action. </a:t>
            </a:r>
            <a:br>
              <a:rPr lang="ru-RU" dirty="0"/>
            </a:br>
            <a:r>
              <a:rPr lang="ru-RU" dirty="0"/>
              <a:t>Что Вы хотите донести до аудитории?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A5C2AE72-D6A8-B946-8321-73FA937F2B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4449340"/>
            <a:ext cx="9144000" cy="375498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ФИО, должность</a:t>
            </a:r>
          </a:p>
        </p:txBody>
      </p:sp>
      <p:pic>
        <p:nvPicPr>
          <p:cNvPr id="6" name="Picture 20">
            <a:extLst>
              <a:ext uri="{FF2B5EF4-FFF2-40B4-BE49-F238E27FC236}">
                <a16:creationId xmlns:a16="http://schemas.microsoft.com/office/drawing/2014/main" id="{90E615AF-0923-494D-9EE7-C336CC2F71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113" y="5766753"/>
            <a:ext cx="11742682" cy="1089041"/>
          </a:xfrm>
          <a:prstGeom prst="rect">
            <a:avLst/>
          </a:prstGeom>
        </p:spPr>
      </p:pic>
      <p:sp>
        <p:nvSpPr>
          <p:cNvPr id="8" name="Текст 11">
            <a:extLst>
              <a:ext uri="{FF2B5EF4-FFF2-40B4-BE49-F238E27FC236}">
                <a16:creationId xmlns:a16="http://schemas.microsoft.com/office/drawing/2014/main" id="{ED439D1B-7A27-E345-BAF7-A6C910D75D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38454" y="4834642"/>
            <a:ext cx="9144000" cy="3754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Контакты</a:t>
            </a:r>
          </a:p>
        </p:txBody>
      </p:sp>
    </p:spTree>
    <p:extLst>
      <p:ext uri="{BB962C8B-B14F-4D97-AF65-F5344CB8AC3E}">
        <p14:creationId xmlns:p14="http://schemas.microsoft.com/office/powerpoint/2010/main" val="8591673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103019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8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D9A9-00A3-4C50-8813-C41679FA0AFC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685D9-41CC-4876-953A-7A08BDDE90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4026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1545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3547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14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7D3CB-FED3-B943-BF26-389C1C2A3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7" y="1376369"/>
            <a:ext cx="5584103" cy="45735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7C7FD60F-956F-B04E-87FC-D6AE8695969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99910" y="1376369"/>
            <a:ext cx="5584103" cy="45735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13FC0C9A-C5B5-A940-8772-DD78167D57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00212" y="6115993"/>
            <a:ext cx="5711241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25161198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271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743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0147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140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6049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5595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8539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716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8815549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ABFE1F4-EC32-4845-A943-8FB263084D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85F60F-B169-4593-8D7E-4F93E2507E20}"/>
              </a:ext>
            </a:extLst>
          </p:cNvPr>
          <p:cNvSpPr/>
          <p:nvPr userDrawn="1"/>
        </p:nvSpPr>
        <p:spPr>
          <a:xfrm>
            <a:off x="0" y="5816600"/>
            <a:ext cx="12192000" cy="1041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067DEB8F-DD41-8044-8969-36DF570693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7" y="5"/>
            <a:ext cx="12192000" cy="685799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255A2-5F0C-884C-94AD-7E4F1D04B3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41400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</a:t>
            </a:r>
            <a:br>
              <a:rPr lang="ru-RU" dirty="0"/>
            </a:br>
            <a:r>
              <a:rPr lang="ru-RU" dirty="0"/>
              <a:t>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795E51D-3EF1-C94D-8615-62EF5041EA4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679031" y="3666206"/>
            <a:ext cx="6833938" cy="673100"/>
          </a:xfrm>
          <a:prstGeom prst="roundRect">
            <a:avLst>
              <a:gd name="adj" fmla="val 50000"/>
            </a:avLst>
          </a:prstGeom>
          <a:solidFill>
            <a:srgbClr val="CCD11A"/>
          </a:solidFill>
        </p:spPr>
        <p:txBody>
          <a:bodyPr tIns="72000" bIns="72000" anchor="ctr">
            <a:sp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 на 1-2 строки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A5C2AE72-D6A8-B946-8321-73FA937F2B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4847431"/>
            <a:ext cx="9144000" cy="67310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ФИО, должность</a:t>
            </a:r>
          </a:p>
        </p:txBody>
      </p:sp>
      <p:pic>
        <p:nvPicPr>
          <p:cNvPr id="6" name="Picture 20">
            <a:extLst>
              <a:ext uri="{FF2B5EF4-FFF2-40B4-BE49-F238E27FC236}">
                <a16:creationId xmlns:a16="http://schemas.microsoft.com/office/drawing/2014/main" id="{90E615AF-0923-494D-9EE7-C336CC2F71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113" y="5766749"/>
            <a:ext cx="11742682" cy="1089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79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8" y="1376369"/>
            <a:ext cx="5511550" cy="4573581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D57FE9D7-72B2-D74C-8CEF-20ECD2DA75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1376368"/>
            <a:ext cx="5688013" cy="4573582"/>
          </a:xfrm>
          <a:solidFill>
            <a:srgbClr val="CCD11A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6" name="Текст 7">
            <a:extLst>
              <a:ext uri="{FF2B5EF4-FFF2-40B4-BE49-F238E27FC236}">
                <a16:creationId xmlns:a16="http://schemas.microsoft.com/office/drawing/2014/main" id="{C5F9C1E7-39FA-7E47-A665-40E969E661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3440" y="6115993"/>
            <a:ext cx="5688014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4DF66-5D11-E54E-B0F5-C7CF4C26A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0124938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2CB0947-9578-A64F-930C-3E3001BB24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B40381DA-DD2E-F34B-9033-A613EAE877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7" name="Текст 7">
            <a:extLst>
              <a:ext uri="{FF2B5EF4-FFF2-40B4-BE49-F238E27FC236}">
                <a16:creationId xmlns:a16="http://schemas.microsoft.com/office/drawing/2014/main" id="{9FA71523-554A-1741-90B7-FF7B27AC4B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4500" y="6115993"/>
            <a:ext cx="5696954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24571415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7D3CB-FED3-B943-BF26-389C1C2A3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7" y="1376369"/>
            <a:ext cx="5584103" cy="45735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7C7FD60F-956F-B04E-87FC-D6AE8695969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99910" y="1376369"/>
            <a:ext cx="5584103" cy="45735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E4A18056-7F90-0F42-A1C1-7C38997EAC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13FC0C9A-C5B5-A940-8772-DD78167D57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24024" y="6115993"/>
            <a:ext cx="5687429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13496954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8" y="1376369"/>
            <a:ext cx="5511550" cy="4573581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D57FE9D7-72B2-D74C-8CEF-20ECD2DA75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1376368"/>
            <a:ext cx="5688013" cy="4573582"/>
          </a:xfrm>
          <a:solidFill>
            <a:srgbClr val="CCD11A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6" name="Текст 7">
            <a:extLst>
              <a:ext uri="{FF2B5EF4-FFF2-40B4-BE49-F238E27FC236}">
                <a16:creationId xmlns:a16="http://schemas.microsoft.com/office/drawing/2014/main" id="{C5F9C1E7-39FA-7E47-A665-40E969E661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3440" y="6115993"/>
            <a:ext cx="5688013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7C9DEA34-2096-9946-973F-D113E90649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255" y="276116"/>
            <a:ext cx="11389758" cy="417568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5699ACE8-C909-1845-AD78-F05F61BC1E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</p:spTree>
    <p:extLst>
      <p:ext uri="{BB962C8B-B14F-4D97-AF65-F5344CB8AC3E}">
        <p14:creationId xmlns:p14="http://schemas.microsoft.com/office/powerpoint/2010/main" val="6491695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+ текст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3777" y="1376369"/>
            <a:ext cx="5344609" cy="443087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D57FE9D7-72B2-D74C-8CEF-20ECD2DA75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987" y="1376362"/>
            <a:ext cx="5688013" cy="4430879"/>
          </a:xfrm>
          <a:solidFill>
            <a:srgbClr val="CCD11A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6" name="Текст 7">
            <a:extLst>
              <a:ext uri="{FF2B5EF4-FFF2-40B4-BE49-F238E27FC236}">
                <a16:creationId xmlns:a16="http://schemas.microsoft.com/office/drawing/2014/main" id="{E4014485-0672-E341-85F0-400816AE49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3440" y="6115993"/>
            <a:ext cx="5688013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  <p:sp>
        <p:nvSpPr>
          <p:cNvPr id="9" name="Заголовок 2">
            <a:extLst>
              <a:ext uri="{FF2B5EF4-FFF2-40B4-BE49-F238E27FC236}">
                <a16:creationId xmlns:a16="http://schemas.microsoft.com/office/drawing/2014/main" id="{B0C05F14-A1B1-FE48-993C-73FEAA60A4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255" y="276116"/>
            <a:ext cx="11389758" cy="417568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61AF7529-4FBB-E24A-83A9-5A6D27FE2A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</p:spTree>
    <p:extLst>
      <p:ext uri="{BB962C8B-B14F-4D97-AF65-F5344CB8AC3E}">
        <p14:creationId xmlns:p14="http://schemas.microsoft.com/office/powerpoint/2010/main" val="6471319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C6A62523-DEE0-8F40-80ED-EA1D43CD9E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5" name="Текст 7">
            <a:extLst>
              <a:ext uri="{FF2B5EF4-FFF2-40B4-BE49-F238E27FC236}">
                <a16:creationId xmlns:a16="http://schemas.microsoft.com/office/drawing/2014/main" id="{A14B7700-B82E-CD42-A051-0644E54D3F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974" y="6115993"/>
            <a:ext cx="5706479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11724744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4 челове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C6A62523-DEE0-8F40-80ED-EA1D43CD9E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2E0D9855-A6FB-9C4D-9E61-3A88FEB665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7988" y="1376366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6B636FC9-439A-F647-B85A-0C67113C51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80249" y="1376365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2D695F9E-4E35-4A4C-869D-9ACAA2CB1F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52510" y="1376364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63330933-5BE0-7D47-A293-41CA4F03FA4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024770" y="1376363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D44A2B27-7257-7D42-84B2-B3A3958971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7988" y="3778895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D6D7D87C-97D9-FB47-844F-EA924BC666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80249" y="3778894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id="{B0638BC4-9A87-D342-B3A4-111C3F8220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52510" y="3778893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49F3479D-A090-B943-A44A-2F6F9E5ECF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24771" y="3778892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76EE1991-FAFB-F946-BAE5-F713B24E26F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7988" y="4357096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AB8C735F-C956-D846-9B2D-EC7EA95D07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80249" y="4352108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2" name="Текст 7">
            <a:extLst>
              <a:ext uri="{FF2B5EF4-FFF2-40B4-BE49-F238E27FC236}">
                <a16:creationId xmlns:a16="http://schemas.microsoft.com/office/drawing/2014/main" id="{A7EC6DDB-3F87-9C4C-9023-AB0809891E5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2510" y="4347120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3" name="Текст 7">
            <a:extLst>
              <a:ext uri="{FF2B5EF4-FFF2-40B4-BE49-F238E27FC236}">
                <a16:creationId xmlns:a16="http://schemas.microsoft.com/office/drawing/2014/main" id="{41C0A8E4-6644-984E-A633-94EF56DE1A4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024771" y="4342132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1332CAE9-E7C8-A441-BCDD-65A09B0520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7988" y="4057286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F5D2DBC7-5F4D-A246-9707-26CE77BCD60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80249" y="4057285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6" name="Текст 7">
            <a:extLst>
              <a:ext uri="{FF2B5EF4-FFF2-40B4-BE49-F238E27FC236}">
                <a16:creationId xmlns:a16="http://schemas.microsoft.com/office/drawing/2014/main" id="{DEBCB404-A5D7-6846-8FD1-C8B39527869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52510" y="4057284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002338C2-B0E9-C24F-ACB1-2A39DA11A03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24771" y="4057283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8" name="Текст 7">
            <a:extLst>
              <a:ext uri="{FF2B5EF4-FFF2-40B4-BE49-F238E27FC236}">
                <a16:creationId xmlns:a16="http://schemas.microsoft.com/office/drawing/2014/main" id="{00607996-45B7-F848-8ED0-5D524F1358D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752600" y="6115993"/>
            <a:ext cx="5658854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42323088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3 челове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C6A62523-DEE0-8F40-80ED-EA1D43CD9E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2E0D9855-A6FB-9C4D-9E61-3A88FEB665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7988" y="1376365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6B636FC9-439A-F647-B85A-0C67113C51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55197" y="1376364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2D695F9E-4E35-4A4C-869D-9ACAA2CB1F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02407" y="1376363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D44A2B27-7257-7D42-84B2-B3A3958971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7988" y="3778894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D6D7D87C-97D9-FB47-844F-EA924BC666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55197" y="3778893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id="{B0638BC4-9A87-D342-B3A4-111C3F8220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02407" y="3778892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3B81B327-6BCF-F14D-A3A7-6AB2668CECF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7988" y="4357096"/>
            <a:ext cx="3545014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C81C4BD2-F2CD-EC46-8EA8-90C080ABC8D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7988" y="4057286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88ECFC39-B64E-5840-81E9-C7ADD3D634F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155197" y="4357096"/>
            <a:ext cx="3545014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80D1D0B5-2389-2249-8652-587EC506885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55197" y="4057286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6" name="Текст 7">
            <a:extLst>
              <a:ext uri="{FF2B5EF4-FFF2-40B4-BE49-F238E27FC236}">
                <a16:creationId xmlns:a16="http://schemas.microsoft.com/office/drawing/2014/main" id="{A41B33A1-33E7-684A-93EB-2BA35D9D472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02406" y="4357096"/>
            <a:ext cx="3545014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604C1326-DA3F-974B-BA4C-4F91E943EC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902406" y="4057286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546BDEC9-BE29-034E-9FE9-E8BB871B58F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743074" y="6115993"/>
            <a:ext cx="5668379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10818679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2 челове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C6A62523-DEE0-8F40-80ED-EA1D43CD9E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3699" y="647156"/>
            <a:ext cx="11404045" cy="409575"/>
          </a:xfrm>
        </p:spPr>
        <p:txBody>
          <a:bodyPr>
            <a:normAutofit/>
          </a:bodyPr>
          <a:lstStyle>
            <a:lvl1pPr>
              <a:defRPr sz="1800" b="1"/>
            </a:lvl1pPr>
          </a:lstStyle>
          <a:p>
            <a:pPr lvl="0"/>
            <a:r>
              <a:rPr lang="ru-RU" dirty="0"/>
              <a:t>Вторая строка заголовка. Допустимо писать заглавными буквами.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2E0D9855-A6FB-9C4D-9E61-3A88FEB665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9568" y="1427771"/>
            <a:ext cx="1944352" cy="1944352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6B636FC9-439A-F647-B85A-0C67113C51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09568" y="3521972"/>
            <a:ext cx="1944352" cy="1944352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D44A2B27-7257-7D42-84B2-B3A3958971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52565" y="1677152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A5ED0DF0-2AD0-F14E-80D8-91F81CEAAC4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52565" y="3730542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4A9171DC-E2A3-6443-AE77-ABC8FB5340A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52565" y="2253138"/>
            <a:ext cx="6015498" cy="1118986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EA456926-8CF6-9C4E-8E37-FDF863B83FC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52565" y="1953327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F3B27233-9A30-6B4F-8A63-9EF9D8558E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2565" y="4311817"/>
            <a:ext cx="6015498" cy="1118986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3" name="Текст 7">
            <a:extLst>
              <a:ext uri="{FF2B5EF4-FFF2-40B4-BE49-F238E27FC236}">
                <a16:creationId xmlns:a16="http://schemas.microsoft.com/office/drawing/2014/main" id="{DD209C2F-8848-FA40-BCCC-57EA38D2D39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152565" y="4012006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90D2BE09-5FB7-2445-B192-ABC8A3BF499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62124" y="6115993"/>
            <a:ext cx="5649329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28155395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16B3FB2-835F-7845-A2D2-A19BC6557034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0779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61279A8-408A-6F4F-9E08-8A106773C2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53214" cy="6858000"/>
          </a:xfrm>
          <a:prstGeom prst="rect">
            <a:avLst/>
          </a:prstGeom>
        </p:spPr>
      </p:pic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B6755CF9-500F-574E-B6B1-1A09D84ED5B9}"/>
              </a:ext>
            </a:extLst>
          </p:cNvPr>
          <p:cNvSpPr/>
          <p:nvPr userDrawn="1"/>
        </p:nvSpPr>
        <p:spPr>
          <a:xfrm>
            <a:off x="0" y="2406855"/>
            <a:ext cx="12253214" cy="4451145"/>
          </a:xfrm>
          <a:custGeom>
            <a:avLst/>
            <a:gdLst>
              <a:gd name="connsiteX0" fmla="*/ 2290427 w 12253214"/>
              <a:gd name="connsiteY0" fmla="*/ 5 h 4451145"/>
              <a:gd name="connsiteX1" fmla="*/ 6324032 w 12253214"/>
              <a:gd name="connsiteY1" fmla="*/ 1867969 h 4451145"/>
              <a:gd name="connsiteX2" fmla="*/ 11922318 w 12253214"/>
              <a:gd name="connsiteY2" fmla="*/ 2492463 h 4451145"/>
              <a:gd name="connsiteX3" fmla="*/ 12253214 w 12253214"/>
              <a:gd name="connsiteY3" fmla="*/ 2431552 h 4451145"/>
              <a:gd name="connsiteX4" fmla="*/ 12253214 w 12253214"/>
              <a:gd name="connsiteY4" fmla="*/ 4451145 h 4451145"/>
              <a:gd name="connsiteX5" fmla="*/ 9751 w 12253214"/>
              <a:gd name="connsiteY5" fmla="*/ 4451145 h 4451145"/>
              <a:gd name="connsiteX6" fmla="*/ 0 w 12253214"/>
              <a:gd name="connsiteY6" fmla="*/ 663430 h 4451145"/>
              <a:gd name="connsiteX7" fmla="*/ 2290427 w 12253214"/>
              <a:gd name="connsiteY7" fmla="*/ 5 h 4451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53214" h="4451145">
                <a:moveTo>
                  <a:pt x="2290427" y="5"/>
                </a:moveTo>
                <a:cubicBezTo>
                  <a:pt x="3641804" y="2651"/>
                  <a:pt x="4494535" y="938901"/>
                  <a:pt x="6324032" y="1867969"/>
                </a:cubicBezTo>
                <a:cubicBezTo>
                  <a:pt x="8309986" y="2876490"/>
                  <a:pt x="10225605" y="2787541"/>
                  <a:pt x="11922318" y="2492463"/>
                </a:cubicBezTo>
                <a:lnTo>
                  <a:pt x="12253214" y="2431552"/>
                </a:lnTo>
                <a:lnTo>
                  <a:pt x="12253214" y="4451145"/>
                </a:lnTo>
                <a:lnTo>
                  <a:pt x="9751" y="4451145"/>
                </a:lnTo>
                <a:lnTo>
                  <a:pt x="0" y="663430"/>
                </a:lnTo>
                <a:cubicBezTo>
                  <a:pt x="958877" y="190493"/>
                  <a:pt x="1676164" y="-1199"/>
                  <a:pt x="2290427" y="5"/>
                </a:cubicBezTo>
                <a:close/>
              </a:path>
            </a:pathLst>
          </a:custGeom>
          <a:solidFill>
            <a:schemeClr val="tx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255A2-5F0C-884C-94AD-7E4F1D04B3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5670" y="3685241"/>
            <a:ext cx="5688012" cy="2387600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</a:t>
            </a:r>
            <a:br>
              <a:rPr lang="ru-RU" dirty="0"/>
            </a:br>
            <a:r>
              <a:rPr lang="ru-RU" dirty="0"/>
              <a:t>раздела</a:t>
            </a:r>
          </a:p>
        </p:txBody>
      </p:sp>
    </p:spTree>
    <p:extLst>
      <p:ext uri="{BB962C8B-B14F-4D97-AF65-F5344CB8AC3E}">
        <p14:creationId xmlns:p14="http://schemas.microsoft.com/office/powerpoint/2010/main" val="138788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+ текст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D5198E7-B7BE-CC4D-A92E-B7495CFF0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3777" y="1376369"/>
            <a:ext cx="5344609" cy="443087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D57FE9D7-72B2-D74C-8CEF-20ECD2DA75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987" y="1376362"/>
            <a:ext cx="5688013" cy="4430879"/>
          </a:xfrm>
          <a:solidFill>
            <a:srgbClr val="CCD11A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6" name="Текст 7">
            <a:extLst>
              <a:ext uri="{FF2B5EF4-FFF2-40B4-BE49-F238E27FC236}">
                <a16:creationId xmlns:a16="http://schemas.microsoft.com/office/drawing/2014/main" id="{E4014485-0672-E341-85F0-400816AE49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3440" y="6115993"/>
            <a:ext cx="5688014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FED0F9-A05F-4E4C-92F4-6BA7FABEC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759322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15EFF9A-D240-6041-834B-575F9BA8992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DADD3BFE-7EB1-4648-9B9D-4D123A1F15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"/>
            <a:ext cx="12192000" cy="685799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255A2-5F0C-884C-94AD-7E4F1D04B3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870821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Call-to-Action. </a:t>
            </a:r>
            <a:br>
              <a:rPr lang="ru-RU" dirty="0"/>
            </a:br>
            <a:r>
              <a:rPr lang="ru-RU" dirty="0"/>
              <a:t>Что Вы хотите донести до аудитории?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A5C2AE72-D6A8-B946-8321-73FA937F2B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4449340"/>
            <a:ext cx="9144000" cy="375498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ФИО, должность</a:t>
            </a:r>
          </a:p>
        </p:txBody>
      </p:sp>
      <p:pic>
        <p:nvPicPr>
          <p:cNvPr id="6" name="Picture 20">
            <a:extLst>
              <a:ext uri="{FF2B5EF4-FFF2-40B4-BE49-F238E27FC236}">
                <a16:creationId xmlns:a16="http://schemas.microsoft.com/office/drawing/2014/main" id="{90E615AF-0923-494D-9EE7-C336CC2F71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113" y="5766753"/>
            <a:ext cx="11742682" cy="1089041"/>
          </a:xfrm>
          <a:prstGeom prst="rect">
            <a:avLst/>
          </a:prstGeom>
        </p:spPr>
      </p:pic>
      <p:sp>
        <p:nvSpPr>
          <p:cNvPr id="8" name="Текст 11">
            <a:extLst>
              <a:ext uri="{FF2B5EF4-FFF2-40B4-BE49-F238E27FC236}">
                <a16:creationId xmlns:a16="http://schemas.microsoft.com/office/drawing/2014/main" id="{ED439D1B-7A27-E345-BAF7-A6C910D75D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38454" y="4834642"/>
            <a:ext cx="9144000" cy="3754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Контакты</a:t>
            </a:r>
          </a:p>
        </p:txBody>
      </p:sp>
    </p:spTree>
    <p:extLst>
      <p:ext uri="{BB962C8B-B14F-4D97-AF65-F5344CB8AC3E}">
        <p14:creationId xmlns:p14="http://schemas.microsoft.com/office/powerpoint/2010/main" val="292861119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/>
          </p:cNvSpPr>
          <p:nvPr userDrawn="1"/>
        </p:nvSpPr>
        <p:spPr>
          <a:xfrm>
            <a:off x="10985501" y="277813"/>
            <a:ext cx="520700" cy="365125"/>
          </a:xfrm>
          <a:prstGeom prst="rect">
            <a:avLst/>
          </a:prstGeom>
        </p:spPr>
        <p:txBody>
          <a:bodyPr anchor="ctr"/>
          <a:lstStyle/>
          <a:p>
            <a:pPr algn="ctr"/>
            <a:fld id="{8F8CABC1-4C51-42A9-9B69-400D0D17AB6F}" type="slidenum">
              <a:rPr lang="en-US" sz="1800">
                <a:solidFill>
                  <a:prstClr val="white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pPr algn="ctr"/>
              <a:t>‹#›</a:t>
            </a:fld>
            <a:endParaRPr lang="en-US" sz="1800" dirty="0">
              <a:solidFill>
                <a:prstClr val="white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7" name="Текст 2"/>
          <p:cNvSpPr>
            <a:spLocks noGrp="1"/>
          </p:cNvSpPr>
          <p:nvPr>
            <p:ph idx="1"/>
          </p:nvPr>
        </p:nvSpPr>
        <p:spPr>
          <a:xfrm>
            <a:off x="456000" y="844532"/>
            <a:ext cx="11448000" cy="5454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 i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600" i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914400" indent="0">
              <a:buNone/>
              <a:defRPr i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371600" indent="0">
              <a:buNone/>
              <a:defRPr i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828800" indent="0">
              <a:buNone/>
              <a:defRPr i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362931" y="115858"/>
            <a:ext cx="10693689" cy="527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ru-RU" sz="2600" b="1" i="1" kern="1200" spc="-4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Заголовок слайда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11232488" y="6573990"/>
            <a:ext cx="717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FE31CC8-32E0-41E7-884E-5CD6B5E80DB3}" type="slidenum">
              <a:rPr lang="ru-RU" sz="1400" b="0" smtClean="0">
                <a:solidFill>
                  <a:prstClr val="black">
                    <a:lumMod val="60000"/>
                    <a:lumOff val="40000"/>
                  </a:prstClr>
                </a:solidFill>
                <a:latin typeface="Calibri Light" panose="020F0302020204030204" pitchFamily="34" charset="0"/>
                <a:ea typeface="ＭＳ Ｐゴシック" pitchFamily="34" charset="-128"/>
                <a:cs typeface="Calibri Light" panose="020F0302020204030204" pitchFamily="34" charset="0"/>
              </a:rPr>
              <a:pPr algn="ctr"/>
              <a:t>‹#›</a:t>
            </a:fld>
            <a:endParaRPr lang="ru-RU" sz="1400" b="0" dirty="0">
              <a:solidFill>
                <a:prstClr val="black">
                  <a:lumMod val="60000"/>
                  <a:lumOff val="40000"/>
                </a:prstClr>
              </a:solidFill>
              <a:latin typeface="Calibri Light" panose="020F0302020204030204" pitchFamily="34" charset="0"/>
              <a:ea typeface="ＭＳ Ｐゴシック" pitchFamily="34" charset="-128"/>
              <a:cs typeface="Calibri Light" panose="020F0302020204030204" pitchFamily="34" charset="0"/>
            </a:endParaRPr>
          </a:p>
        </p:txBody>
      </p:sp>
      <p:cxnSp>
        <p:nvCxnSpPr>
          <p:cNvPr id="8" name="Straight Connector 33"/>
          <p:cNvCxnSpPr/>
          <p:nvPr userDrawn="1"/>
        </p:nvCxnSpPr>
        <p:spPr>
          <a:xfrm>
            <a:off x="288000" y="728700"/>
            <a:ext cx="11616000" cy="0"/>
          </a:xfrm>
          <a:prstGeom prst="line">
            <a:avLst/>
          </a:prstGeom>
          <a:ln w="41275">
            <a:solidFill>
              <a:srgbClr val="054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4"/>
          <p:cNvCxnSpPr/>
          <p:nvPr userDrawn="1"/>
        </p:nvCxnSpPr>
        <p:spPr>
          <a:xfrm>
            <a:off x="288000" y="6576381"/>
            <a:ext cx="11616000" cy="0"/>
          </a:xfrm>
          <a:prstGeom prst="line">
            <a:avLst/>
          </a:prstGeom>
          <a:ln w="12700">
            <a:solidFill>
              <a:srgbClr val="054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5"/>
          <p:cNvCxnSpPr/>
          <p:nvPr userDrawn="1"/>
        </p:nvCxnSpPr>
        <p:spPr>
          <a:xfrm flipH="1" flipV="1">
            <a:off x="11146971" y="6622291"/>
            <a:ext cx="0" cy="216000"/>
          </a:xfrm>
          <a:prstGeom prst="line">
            <a:avLst/>
          </a:prstGeom>
          <a:ln w="12700">
            <a:solidFill>
              <a:srgbClr val="054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46970" y="115858"/>
            <a:ext cx="758011" cy="53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10153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ranan_Базовы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0" name="think-cell Slide" r:id="rId8" imgW="0" imgH="0" progId="">
                  <p:embed/>
                </p:oleObj>
              </mc:Choice>
              <mc:Fallback>
                <p:oleObj name="think-cell Slide" r:id="rId8" imgW="0" imgH="0" progId="">
                  <p:embed/>
                  <p:pic>
                    <p:nvPicPr>
                      <p:cNvPr id="5" name="Объект 4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 descr="Рисунок2.jp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 cstate="print"/>
          <a:srcRect b="86142"/>
          <a:stretch>
            <a:fillRect/>
          </a:stretch>
        </p:blipFill>
        <p:spPr>
          <a:xfrm>
            <a:off x="0" y="52158"/>
            <a:ext cx="12192000" cy="876512"/>
          </a:xfrm>
          <a:prstGeom prst="rect">
            <a:avLst/>
          </a:prstGeom>
        </p:spPr>
      </p:pic>
      <p:sp>
        <p:nvSpPr>
          <p:cNvPr id="9" name="Текст 8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336850" y="907200"/>
            <a:ext cx="11621201" cy="5220000"/>
          </a:xfrm>
        </p:spPr>
        <p:txBody>
          <a:bodyPr>
            <a:noAutofit/>
          </a:bodyPr>
          <a:lstStyle>
            <a:lvl1pPr>
              <a:buClr>
                <a:schemeClr val="tx2"/>
              </a:buClr>
              <a:defRPr sz="1700" baseline="0">
                <a:solidFill>
                  <a:schemeClr val="tx1"/>
                </a:solidFill>
              </a:defRPr>
            </a:lvl1pPr>
            <a:lvl2pPr marL="690937" indent="-351529">
              <a:buClr>
                <a:schemeClr val="tx2"/>
              </a:buClr>
              <a:buFont typeface="Arial" pitchFamily="34" charset="0"/>
              <a:buChar char="‒"/>
              <a:defRPr sz="1700">
                <a:solidFill>
                  <a:schemeClr val="tx1"/>
                </a:solidFill>
              </a:defRPr>
            </a:lvl2pPr>
            <a:lvl3pPr marL="690937" indent="0">
              <a:defRPr sz="1700">
                <a:solidFill>
                  <a:schemeClr val="tx1"/>
                </a:solidFill>
              </a:defRPr>
            </a:lvl3pPr>
            <a:lvl4pPr marL="1028830" indent="0">
              <a:defRPr sz="1700">
                <a:solidFill>
                  <a:schemeClr val="tx1"/>
                </a:solidFill>
              </a:defRPr>
            </a:lvl4pPr>
            <a:lvl5pPr marL="1368238" indent="0">
              <a:buNone/>
              <a:defRPr sz="1700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36850" y="72001"/>
            <a:ext cx="11621201" cy="5508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 bwMode="auto">
          <a:xfrm>
            <a:off x="11616291" y="6271281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0F96704-A5D3-477D-A538-052D8623DD4A}" type="slidenum">
              <a:rPr lang="ru-RU" sz="1000" kern="1200" noProof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lang="ru-RU" sz="1000" kern="12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" name="Picture 4" descr="https://www.firestock.ru/wp-content/uploads/2015/01/SHUTTERSTOCK_2503207-700x499.jpg"/>
          <p:cNvPicPr>
            <a:picLocks noChangeAspect="1" noChangeArrowheads="1"/>
          </p:cNvPicPr>
          <p:nvPr userDrawn="1"/>
        </p:nvPicPr>
        <p:blipFill>
          <a:blip r:embed="rId10" cstate="print"/>
          <a:srcRect r="5894" b="95357"/>
          <a:stretch>
            <a:fillRect/>
          </a:stretch>
        </p:blipFill>
        <p:spPr bwMode="auto">
          <a:xfrm>
            <a:off x="-13049" y="6309320"/>
            <a:ext cx="11485647" cy="216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856746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4985"/>
            <a:ext cx="10515600" cy="4481978"/>
          </a:xfrm>
        </p:spPr>
        <p:txBody>
          <a:bodyPr/>
          <a:lstStyle>
            <a:lvl2pPr marL="133345" indent="-133345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42F8-25E4-4D1B-BD30-C905911842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56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/>
            </a:lvl1pPr>
          </a:lstStyle>
          <a:p>
            <a:pPr>
              <a:defRPr/>
            </a:pPr>
            <a:fld id="{7DA30469-3115-4CC3-835B-75ECE5A2211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442978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51721013"/>
      </p:ext>
    </p:extLst>
  </p:cSld>
  <p:clrMapOvr>
    <a:masterClrMapping/>
  </p:clrMapOvr>
  <p:transition advClick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081" tIns="40041" rIns="80081" bIns="4004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925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64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5016201" y="2764510"/>
            <a:ext cx="7175800" cy="409349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6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878" y="1889089"/>
            <a:ext cx="6551095" cy="341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Прямоугольник 24"/>
          <p:cNvSpPr/>
          <p:nvPr userDrawn="1"/>
        </p:nvSpPr>
        <p:spPr>
          <a:xfrm>
            <a:off x="-1" y="3609220"/>
            <a:ext cx="8275064" cy="17211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6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 hasCustomPrompt="1"/>
          </p:nvPr>
        </p:nvSpPr>
        <p:spPr>
          <a:xfrm>
            <a:off x="422650" y="3870073"/>
            <a:ext cx="7718945" cy="78639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503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154327" indent="0" algn="l">
              <a:buNone/>
              <a:defRPr sz="1752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315606" indent="0" algn="l">
              <a:buNone/>
              <a:defRPr sz="1752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468542" indent="0" algn="l">
              <a:buNone/>
              <a:defRPr sz="1752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631211" indent="0" algn="l">
              <a:buNone/>
              <a:defRPr sz="1752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ТЕМА ПРЕЗЕНТАЦИИ</a:t>
            </a:r>
          </a:p>
        </p:txBody>
      </p:sp>
      <p:sp>
        <p:nvSpPr>
          <p:cNvPr id="30" name="Текст 29"/>
          <p:cNvSpPr>
            <a:spLocks noGrp="1"/>
          </p:cNvSpPr>
          <p:nvPr>
            <p:ph type="body" sz="quarter" idx="12" hasCustomPrompt="1"/>
          </p:nvPr>
        </p:nvSpPr>
        <p:spPr>
          <a:xfrm>
            <a:off x="9776588" y="6220146"/>
            <a:ext cx="2013153" cy="362842"/>
          </a:xfrm>
          <a:prstGeom prst="rect">
            <a:avLst/>
          </a:prstGeom>
        </p:spPr>
        <p:txBody>
          <a:bodyPr/>
          <a:lstStyle>
            <a:lvl1pPr marL="154327" indent="-154327" algn="r">
              <a:buNone/>
              <a:defRPr lang="ru-RU" sz="1051" baseline="0" dirty="0">
                <a:solidFill>
                  <a:schemeClr val="bg1"/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1pPr>
          </a:lstStyle>
          <a:p>
            <a:pPr marL="0" lvl="0" indent="0" algn="r" defTabSz="892593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</a:pPr>
            <a:r>
              <a:rPr lang="ru-RU" dirty="0"/>
              <a:t>Дата презентации</a:t>
            </a:r>
          </a:p>
        </p:txBody>
      </p:sp>
      <p:sp>
        <p:nvSpPr>
          <p:cNvPr id="33" name="Текст 32"/>
          <p:cNvSpPr>
            <a:spLocks noGrp="1"/>
          </p:cNvSpPr>
          <p:nvPr>
            <p:ph type="body" sz="quarter" idx="13" hasCustomPrompt="1"/>
          </p:nvPr>
        </p:nvSpPr>
        <p:spPr>
          <a:xfrm>
            <a:off x="439335" y="4689589"/>
            <a:ext cx="7702259" cy="5197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76" baseline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ru-RU" dirty="0"/>
              <a:t>МЕСТО ДЛЯ САБЛАЙНА</a:t>
            </a:r>
          </a:p>
        </p:txBody>
      </p:sp>
    </p:spTree>
    <p:extLst>
      <p:ext uri="{BB962C8B-B14F-4D97-AF65-F5344CB8AC3E}">
        <p14:creationId xmlns:p14="http://schemas.microsoft.com/office/powerpoint/2010/main" val="897194454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081" tIns="40041" rIns="80081" bIns="4004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925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64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2" y="3905672"/>
            <a:ext cx="7188473" cy="29523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6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 userDrawn="1"/>
        </p:nvSpPr>
        <p:spPr bwMode="auto">
          <a:xfrm>
            <a:off x="5071812" y="4693547"/>
            <a:ext cx="7120189" cy="144272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576">
              <a:cs typeface="Arial" pitchFamily="34" charset="0"/>
            </a:endParaRPr>
          </a:p>
        </p:txBody>
      </p:sp>
      <p:pic>
        <p:nvPicPr>
          <p:cNvPr id="19" name="Picture 11"/>
          <p:cNvPicPr>
            <a:picLocks noChangeAspect="1" noChangeArrowheads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5" y="6345981"/>
            <a:ext cx="4141240" cy="215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Текст 21"/>
          <p:cNvSpPr>
            <a:spLocks noGrp="1"/>
          </p:cNvSpPr>
          <p:nvPr>
            <p:ph type="body" sz="quarter" idx="10" hasCustomPrompt="1"/>
          </p:nvPr>
        </p:nvSpPr>
        <p:spPr>
          <a:xfrm>
            <a:off x="5416607" y="4825334"/>
            <a:ext cx="6495479" cy="111300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365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154327" indent="0" algn="l">
              <a:buNone/>
              <a:defRPr sz="1752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315606" indent="0" algn="l">
              <a:buNone/>
              <a:defRPr sz="1752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468542" indent="0" algn="l">
              <a:buNone/>
              <a:defRPr sz="1752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631211" indent="0" algn="l">
              <a:buNone/>
              <a:defRPr sz="1752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НАЗВАНИЕ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3592148740"/>
      </p:ext>
    </p:extLst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0"/>
          <p:cNvSpPr>
            <a:spLocks noGrp="1"/>
          </p:cNvSpPr>
          <p:nvPr>
            <p:ph type="title" hasCustomPrompt="1"/>
          </p:nvPr>
        </p:nvSpPr>
        <p:spPr>
          <a:xfrm>
            <a:off x="1321712" y="127177"/>
            <a:ext cx="10870288" cy="4489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4ABE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cxnSp>
        <p:nvCxnSpPr>
          <p:cNvPr id="8" name="Straight Connector 46"/>
          <p:cNvCxnSpPr>
            <a:cxnSpLocks noChangeShapeType="1"/>
          </p:cNvCxnSpPr>
          <p:nvPr userDrawn="1"/>
        </p:nvCxnSpPr>
        <p:spPr bwMode="auto">
          <a:xfrm>
            <a:off x="1216048" y="-20067"/>
            <a:ext cx="0" cy="515466"/>
          </a:xfrm>
          <a:prstGeom prst="line">
            <a:avLst/>
          </a:prstGeom>
          <a:noFill/>
          <a:ln w="9525">
            <a:solidFill>
              <a:srgbClr val="24ABE3"/>
            </a:solidFill>
            <a:round/>
            <a:headEnd/>
            <a:tailEnd/>
          </a:ln>
        </p:spPr>
      </p:cxnSp>
      <p:sp>
        <p:nvSpPr>
          <p:cNvPr id="9" name="Текст 8"/>
          <p:cNvSpPr>
            <a:spLocks noGrp="1"/>
          </p:cNvSpPr>
          <p:nvPr>
            <p:ph type="body" sz="quarter" idx="11" hasCustomPrompt="1"/>
          </p:nvPr>
        </p:nvSpPr>
        <p:spPr>
          <a:xfrm>
            <a:off x="367795" y="124772"/>
            <a:ext cx="766100" cy="46238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lang="ru-RU" sz="1752" b="1" kern="1200" dirty="0">
                <a:solidFill>
                  <a:srgbClr val="24ABE3"/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1311478" y="6362197"/>
            <a:ext cx="578364" cy="280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8AEDF9C-78AF-4576-AAE1-D4966F6DE8DF}" type="slidenum">
              <a:rPr lang="ru-RU" sz="1226" smtClean="0">
                <a:solidFill>
                  <a:srgbClr val="24ABE3"/>
                </a:solidFill>
              </a:rPr>
              <a:pPr algn="ctr"/>
              <a:t>‹#›</a:t>
            </a:fld>
            <a:endParaRPr lang="ru-RU" sz="1226" dirty="0">
              <a:solidFill>
                <a:srgbClr val="24AB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881347"/>
      </p:ext>
    </p:extLst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40"/>
          <p:cNvSpPr>
            <a:spLocks noGrp="1"/>
          </p:cNvSpPr>
          <p:nvPr>
            <p:ph type="title" hasCustomPrompt="1"/>
          </p:nvPr>
        </p:nvSpPr>
        <p:spPr>
          <a:xfrm>
            <a:off x="1321712" y="127177"/>
            <a:ext cx="10870288" cy="448944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4" name="Текст 23"/>
          <p:cNvSpPr>
            <a:spLocks noGrp="1"/>
          </p:cNvSpPr>
          <p:nvPr>
            <p:ph type="body" sz="quarter" idx="10" hasCustomPrompt="1"/>
          </p:nvPr>
        </p:nvSpPr>
        <p:spPr>
          <a:xfrm>
            <a:off x="6706805" y="1634229"/>
            <a:ext cx="4904976" cy="473710"/>
          </a:xfrm>
          <a:prstGeom prst="rect">
            <a:avLst/>
          </a:prstGeom>
        </p:spPr>
        <p:txBody>
          <a:bodyPr/>
          <a:lstStyle>
            <a:lvl1pPr marL="0" indent="0" algn="l" defTabSz="892593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ru-RU" sz="1226" b="1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27" name="Содержимое 2"/>
          <p:cNvSpPr>
            <a:spLocks noGrp="1"/>
          </p:cNvSpPr>
          <p:nvPr>
            <p:ph idx="12"/>
          </p:nvPr>
        </p:nvSpPr>
        <p:spPr>
          <a:xfrm>
            <a:off x="6717928" y="2228887"/>
            <a:ext cx="4904976" cy="3403802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defRPr sz="92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chemeClr val="accent4"/>
              </a:buClr>
              <a:defRPr sz="92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chemeClr val="accent4"/>
              </a:buClr>
              <a:defRPr sz="788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chemeClr val="accent4"/>
              </a:buClr>
              <a:defRPr sz="788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 marL="784148" indent="-152937">
              <a:buClr>
                <a:schemeClr val="accent4"/>
              </a:buClr>
              <a:buFont typeface="Wingdings" pitchFamily="2" charset="2"/>
              <a:buChar char="v"/>
              <a:defRPr sz="788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1" name="Содержимое 2"/>
          <p:cNvSpPr>
            <a:spLocks noGrp="1"/>
          </p:cNvSpPr>
          <p:nvPr>
            <p:ph idx="13"/>
          </p:nvPr>
        </p:nvSpPr>
        <p:spPr>
          <a:xfrm>
            <a:off x="633977" y="2228887"/>
            <a:ext cx="4904976" cy="3403802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defRPr sz="876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chemeClr val="accent4"/>
              </a:buClr>
              <a:defRPr sz="876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chemeClr val="accent4"/>
              </a:buClr>
              <a:defRPr sz="70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chemeClr val="accent4"/>
              </a:buClr>
              <a:defRPr sz="70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 marL="784148" indent="-152937">
              <a:buClr>
                <a:schemeClr val="accent4"/>
              </a:buClr>
              <a:buFont typeface="Wingdings" pitchFamily="2" charset="2"/>
              <a:buChar char="v"/>
              <a:defRPr sz="70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2" name="Текст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7295" y="1634229"/>
            <a:ext cx="4904976" cy="473710"/>
          </a:xfrm>
          <a:prstGeom prst="rect">
            <a:avLst/>
          </a:prstGeom>
        </p:spPr>
        <p:txBody>
          <a:bodyPr/>
          <a:lstStyle>
            <a:lvl1pPr marL="0" indent="0" algn="l" defTabSz="892593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ru-RU" sz="1226" b="1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44" name="Номер слайда 4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7438668-7D67-484D-9731-F7DF8106DC2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0" name="Straight Connector 46"/>
          <p:cNvCxnSpPr>
            <a:cxnSpLocks noChangeShapeType="1"/>
          </p:cNvCxnSpPr>
          <p:nvPr userDrawn="1"/>
        </p:nvCxnSpPr>
        <p:spPr bwMode="auto">
          <a:xfrm>
            <a:off x="1216048" y="-20067"/>
            <a:ext cx="0" cy="515466"/>
          </a:xfrm>
          <a:prstGeom prst="line">
            <a:avLst/>
          </a:prstGeom>
          <a:noFill/>
          <a:ln w="9525">
            <a:solidFill>
              <a:srgbClr val="0076C0"/>
            </a:solidFill>
            <a:round/>
            <a:headEnd/>
            <a:tailEnd/>
          </a:ln>
        </p:spPr>
      </p:cxnSp>
      <p:sp>
        <p:nvSpPr>
          <p:cNvPr id="13" name="Заголовок 40"/>
          <p:cNvSpPr txBox="1">
            <a:spLocks/>
          </p:cNvSpPr>
          <p:nvPr userDrawn="1"/>
        </p:nvSpPr>
        <p:spPr>
          <a:xfrm>
            <a:off x="533875" y="127177"/>
            <a:ext cx="682173" cy="448944"/>
          </a:xfrm>
          <a:prstGeom prst="rect">
            <a:avLst/>
          </a:prstGeom>
        </p:spPr>
        <p:txBody>
          <a:bodyPr/>
          <a:lstStyle>
            <a:lvl1pPr algn="l" defTabSz="101917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1pPr>
            <a:lvl2pPr algn="l" defTabSz="1019175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2pPr>
            <a:lvl3pPr algn="l" defTabSz="1019175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3pPr>
            <a:lvl4pPr algn="l" defTabSz="1019175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4pPr>
            <a:lvl5pPr algn="l" defTabSz="1019175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5pPr>
            <a:lvl6pPr marL="457200" algn="ctr" defTabSz="1019175" rtl="0" fontAlgn="base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2"/>
                </a:solidFill>
                <a:latin typeface="Arial" charset="0"/>
              </a:defRPr>
            </a:lvl6pPr>
            <a:lvl7pPr marL="914400" algn="ctr" defTabSz="1019175" rtl="0" fontAlgn="base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2"/>
                </a:solidFill>
                <a:latin typeface="Arial" charset="0"/>
              </a:defRPr>
            </a:lvl7pPr>
            <a:lvl8pPr marL="1371600" algn="ctr" defTabSz="1019175" rtl="0" fontAlgn="base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2"/>
                </a:solidFill>
                <a:latin typeface="Arial" charset="0"/>
              </a:defRPr>
            </a:lvl8pPr>
            <a:lvl9pPr marL="1828800" algn="ctr" defTabSz="1019175" rtl="0" fontAlgn="base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1752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03262560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5" name="Текст 7">
            <a:extLst>
              <a:ext uri="{FF2B5EF4-FFF2-40B4-BE49-F238E27FC236}">
                <a16:creationId xmlns:a16="http://schemas.microsoft.com/office/drawing/2014/main" id="{A14B7700-B82E-CD42-A051-0644E54D3F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90688" y="6115993"/>
            <a:ext cx="5720766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31488250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8453756" y="5589387"/>
            <a:ext cx="2223686" cy="307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1" dirty="0">
                <a:solidFill>
                  <a:schemeClr val="accent6">
                    <a:lumMod val="75000"/>
                  </a:schemeClr>
                </a:solidFill>
              </a:rPr>
              <a:t>“</a:t>
            </a:r>
            <a:r>
              <a:rPr lang="en-US" sz="1401" dirty="0" err="1">
                <a:solidFill>
                  <a:schemeClr val="accent6">
                    <a:lumMod val="75000"/>
                  </a:schemeClr>
                </a:solidFill>
              </a:rPr>
              <a:t>Enerfy</a:t>
            </a:r>
            <a:r>
              <a:rPr lang="en-US" sz="1401" dirty="0">
                <a:solidFill>
                  <a:schemeClr val="accent6">
                    <a:lumMod val="75000"/>
                  </a:schemeClr>
                </a:solidFill>
              </a:rPr>
              <a:t> without Borders”</a:t>
            </a:r>
          </a:p>
        </p:txBody>
      </p:sp>
    </p:spTree>
    <p:extLst>
      <p:ext uri="{BB962C8B-B14F-4D97-AF65-F5344CB8AC3E}">
        <p14:creationId xmlns:p14="http://schemas.microsoft.com/office/powerpoint/2010/main" val="23633937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 userDrawn="1"/>
        </p:nvSpPr>
        <p:spPr>
          <a:xfrm>
            <a:off x="8937473" y="6425187"/>
            <a:ext cx="1604927" cy="2540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1" b="1" dirty="0">
                <a:solidFill>
                  <a:schemeClr val="accent6"/>
                </a:solidFill>
              </a:rPr>
              <a:t>ЭНЕРГИЯ БЕЗ ГРАНИЦ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42" y="6339830"/>
            <a:ext cx="10555781" cy="25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://img.biztass.ru/cache/f/f/(8)_logo_(1).gif/w590.gif">
            <a:hlinkClick r:id="rId4"/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6" y="6044781"/>
            <a:ext cx="3247097" cy="107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192907" y="6425188"/>
            <a:ext cx="574696" cy="365722"/>
          </a:xfrm>
          <a:prstGeom prst="rect">
            <a:avLst/>
          </a:prstGeom>
        </p:spPr>
        <p:txBody>
          <a:bodyPr/>
          <a:lstStyle/>
          <a:p>
            <a:fld id="{25DB36B3-3F20-4DDF-A185-1E80289CE6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66130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18_AU_London_3x2_crop_10.tif">
            <a:extLst>
              <a:ext uri="{FF2B5EF4-FFF2-40B4-BE49-F238E27FC236}">
                <a16:creationId xmlns:a16="http://schemas.microsoft.com/office/drawing/2014/main" id="{B9822647-EE3B-F04A-9864-74F2F6D54E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3143" y="480960"/>
            <a:ext cx="9570544" cy="637704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A390D8B-D3E1-C649-80FA-409A125751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hape 23"/>
          <p:cNvSpPr/>
          <p:nvPr userDrawn="1"/>
        </p:nvSpPr>
        <p:spPr>
          <a:xfrm>
            <a:off x="830628" y="698985"/>
            <a:ext cx="8106877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rIns="22860">
            <a:spAutoFit/>
          </a:bodyPr>
          <a:lstStyle>
            <a:lvl1pPr algn="ctr">
              <a:defRPr sz="16600" spc="100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pPr algn="l"/>
            <a:endParaRPr sz="6000" spc="0" dirty="0">
              <a:solidFill>
                <a:srgbClr val="0696D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33" y="5465989"/>
            <a:ext cx="2877076" cy="688172"/>
          </a:xfrm>
          <a:prstGeom prst="rect">
            <a:avLst/>
          </a:prstGeom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827436" y="698985"/>
            <a:ext cx="10082509" cy="1913588"/>
          </a:xfrm>
        </p:spPr>
        <p:txBody>
          <a:bodyPr/>
          <a:lstStyle>
            <a:lvl1pPr>
              <a:defRPr sz="525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z="6000" spc="0" dirty="0">
              <a:solidFill>
                <a:srgbClr val="0696D7"/>
              </a:solidFill>
              <a:latin typeface="Artifakt Legend"/>
              <a:cs typeface="Artifakt Legend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30696" y="2612572"/>
            <a:ext cx="6466875" cy="1233941"/>
          </a:xfrm>
        </p:spPr>
        <p:txBody>
          <a:bodyPr>
            <a:noAutofit/>
          </a:bodyPr>
          <a:lstStyle>
            <a:lvl1pPr marL="0" indent="0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88154" indent="0">
              <a:buNone/>
              <a:defRPr sz="2000"/>
            </a:lvl3pPr>
            <a:lvl4pPr marL="1632231" indent="0">
              <a:buNone/>
              <a:defRPr sz="2000"/>
            </a:lvl4pPr>
            <a:lvl5pPr marL="217631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727786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018_AU_London_1x2_crop_08_white.t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3049589" y="-2267252"/>
            <a:ext cx="6092825" cy="1219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82337"/>
            <a:ext cx="10336651" cy="11535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220118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625" y="489852"/>
            <a:ext cx="9815863" cy="792909"/>
          </a:xfrm>
        </p:spPr>
        <p:txBody>
          <a:bodyPr>
            <a:normAutofit/>
          </a:bodyPr>
          <a:lstStyle>
            <a:lvl1pPr algn="ctr">
              <a:defRPr sz="3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2625" y="1759843"/>
            <a:ext cx="9815863" cy="1015779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2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2pPr>
            <a:lvl3pPr marL="1088154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3pPr>
            <a:lvl4pPr marL="1632231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4pPr>
            <a:lvl5pPr marL="217631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112625" y="2775622"/>
            <a:ext cx="9815863" cy="2504281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6531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0363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6895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0728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2748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the sp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6792" y="1560289"/>
            <a:ext cx="6165208" cy="792909"/>
          </a:xfrm>
        </p:spPr>
        <p:txBody>
          <a:bodyPr>
            <a:normAutofit/>
          </a:bodyPr>
          <a:lstStyle>
            <a:lvl1pPr algn="l">
              <a:defRPr sz="3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026792" y="2630707"/>
            <a:ext cx="4901693" cy="1451428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2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2pPr>
            <a:lvl3pPr marL="1088154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3pPr>
            <a:lvl4pPr marL="1632231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4pPr>
            <a:lvl5pPr marL="217631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026792" y="3065910"/>
            <a:ext cx="4901693" cy="2504281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6531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0363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6895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0728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1161792" y="1276351"/>
            <a:ext cx="4311584" cy="437753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3629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s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625" y="489852"/>
            <a:ext cx="9815863" cy="792909"/>
          </a:xfrm>
        </p:spPr>
        <p:txBody>
          <a:bodyPr>
            <a:normAutofit/>
          </a:bodyPr>
          <a:lstStyle>
            <a:lvl1pPr algn="ctr">
              <a:defRPr sz="3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2625" y="1759842"/>
            <a:ext cx="9815863" cy="616873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600" b="0" i="0" cap="all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2pPr>
            <a:lvl3pPr marL="1088154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3pPr>
            <a:lvl4pPr marL="1632231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4pPr>
            <a:lvl5pPr marL="217631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112625" y="2086427"/>
            <a:ext cx="9815863" cy="1088571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6531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0363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2231" indent="0">
              <a:lnSpc>
                <a:spcPct val="140000"/>
              </a:lnSpc>
              <a:buNone/>
              <a:defRPr sz="1500" strike="noStrike">
                <a:latin typeface="Artifakt Element"/>
                <a:cs typeface="Artifakt Element"/>
              </a:defRPr>
            </a:lvl4pPr>
            <a:lvl5pPr marL="2176310" indent="0">
              <a:lnSpc>
                <a:spcPct val="140000"/>
              </a:lnSpc>
              <a:buNone/>
              <a:defRPr sz="1500" strike="noStrike">
                <a:latin typeface="Artifakt Element"/>
                <a:cs typeface="Artifakt Elemen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116251" y="3251200"/>
            <a:ext cx="9815863" cy="616873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600" b="0" i="0" cap="all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2pPr>
            <a:lvl3pPr marL="1088154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3pPr>
            <a:lvl4pPr marL="1632231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4pPr>
            <a:lvl5pPr marL="217631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1116251" y="3577784"/>
            <a:ext cx="9815863" cy="1088571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6531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0363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2231" indent="0">
              <a:lnSpc>
                <a:spcPct val="140000"/>
              </a:lnSpc>
              <a:buNone/>
              <a:defRPr sz="1500" strike="noStrike">
                <a:latin typeface="Artifakt Element"/>
                <a:cs typeface="Artifakt Element"/>
              </a:defRPr>
            </a:lvl4pPr>
            <a:lvl5pPr marL="2176310" indent="0">
              <a:lnSpc>
                <a:spcPct val="140000"/>
              </a:lnSpc>
              <a:buNone/>
              <a:defRPr sz="1500" strike="noStrike">
                <a:latin typeface="Artifakt Element"/>
                <a:cs typeface="Artifakt Elemen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116251" y="4684497"/>
            <a:ext cx="9815863" cy="616873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600" b="0" i="0" cap="all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2pPr>
            <a:lvl3pPr marL="1088154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3pPr>
            <a:lvl4pPr marL="1632231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4pPr>
            <a:lvl5pPr marL="217631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1116251" y="5011081"/>
            <a:ext cx="9815863" cy="1088571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6531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97669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2231" indent="0">
              <a:lnSpc>
                <a:spcPct val="140000"/>
              </a:lnSpc>
              <a:buNone/>
              <a:defRPr sz="1500" strike="noStrike">
                <a:latin typeface="Artifakt Element"/>
                <a:cs typeface="Artifakt Element"/>
              </a:defRPr>
            </a:lvl4pPr>
            <a:lvl5pPr marL="2176310" indent="0">
              <a:lnSpc>
                <a:spcPct val="140000"/>
              </a:lnSpc>
              <a:buNone/>
              <a:defRPr sz="1500" strike="noStrike">
                <a:latin typeface="Artifakt Element"/>
                <a:cs typeface="Artifakt Elemen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817592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Paragraphs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625" y="489852"/>
            <a:ext cx="9815863" cy="792909"/>
          </a:xfrm>
        </p:spPr>
        <p:txBody>
          <a:bodyPr>
            <a:normAutofit/>
          </a:bodyPr>
          <a:lstStyle>
            <a:lvl1pPr algn="ctr">
              <a:defRPr sz="3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2623" y="1759842"/>
            <a:ext cx="4674552" cy="616873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600" b="0" i="0" cap="all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2pPr>
            <a:lvl3pPr marL="1088154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3pPr>
            <a:lvl4pPr marL="1632231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4pPr>
            <a:lvl5pPr marL="217631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112623" y="2086427"/>
            <a:ext cx="4674552" cy="1796144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6531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0363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6895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0728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116251" y="4181934"/>
            <a:ext cx="4674552" cy="678561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600" b="0" i="0" cap="all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2pPr>
            <a:lvl3pPr marL="1088154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3pPr>
            <a:lvl4pPr marL="1632231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4pPr>
            <a:lvl5pPr marL="217631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116251" y="4484933"/>
            <a:ext cx="4674552" cy="1774352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11132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97669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6895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0728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250307" y="1763470"/>
            <a:ext cx="4674552" cy="616873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600" b="0" i="0" cap="all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2pPr>
            <a:lvl3pPr marL="1088154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3pPr>
            <a:lvl4pPr marL="1632231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4pPr>
            <a:lvl5pPr marL="217631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6250307" y="2090055"/>
            <a:ext cx="4674552" cy="1796144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6531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97669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6895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858816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253935" y="4185562"/>
            <a:ext cx="4674552" cy="678561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buNone/>
              <a:defRPr sz="1600" b="0" i="0" cap="all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2pPr>
            <a:lvl3pPr marL="1088154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3pPr>
            <a:lvl4pPr marL="1632231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</a:defRPr>
            </a:lvl4pPr>
            <a:lvl5pPr marL="217631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6253935" y="4488561"/>
            <a:ext cx="4674552" cy="1774352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6531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97669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6895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0728" indent="0">
              <a:lnSpc>
                <a:spcPct val="140000"/>
              </a:lnSpc>
              <a:buNone/>
              <a:tabLst/>
              <a:defRPr sz="1500" strike="noStrike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861444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A390D8B-D3E1-C649-80FA-409A12575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12625" y="489852"/>
            <a:ext cx="9815863" cy="792909"/>
          </a:xfrm>
        </p:spPr>
        <p:txBody>
          <a:bodyPr>
            <a:normAutofit/>
          </a:bodyPr>
          <a:lstStyle>
            <a:lvl1pPr algn="ctr">
              <a:defRPr sz="3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12625" y="1759745"/>
            <a:ext cx="9815863" cy="3520281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8858021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Column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A390D8B-D3E1-C649-80FA-409A12575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12625" y="489852"/>
            <a:ext cx="9815863" cy="792909"/>
          </a:xfrm>
        </p:spPr>
        <p:txBody>
          <a:bodyPr>
            <a:normAutofit/>
          </a:bodyPr>
          <a:lstStyle>
            <a:lvl1pPr algn="ctr">
              <a:defRPr sz="3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112625" y="5624172"/>
            <a:ext cx="9815863" cy="732179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/>
            </a:lvl2pPr>
            <a:lvl3pPr marL="1088154" indent="0">
              <a:buNone/>
              <a:defRPr/>
            </a:lvl3pPr>
            <a:lvl4pPr marL="1632231" indent="0">
              <a:buNone/>
              <a:defRPr/>
            </a:lvl4pPr>
            <a:lvl5pPr marL="217631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Media Placeholder 4"/>
          <p:cNvSpPr>
            <a:spLocks noGrp="1"/>
          </p:cNvSpPr>
          <p:nvPr>
            <p:ph type="media" sz="quarter" idx="14"/>
          </p:nvPr>
        </p:nvSpPr>
        <p:spPr>
          <a:xfrm>
            <a:off x="2565252" y="1651000"/>
            <a:ext cx="6910609" cy="36464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03920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4 челове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2E0D9855-A6FB-9C4D-9E61-3A88FEB665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7988" y="1376366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6B636FC9-439A-F647-B85A-0C67113C51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80249" y="1376365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2D695F9E-4E35-4A4C-869D-9ACAA2CB1F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52510" y="1376364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63330933-5BE0-7D47-A293-41CA4F03FA4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024770" y="1376363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D44A2B27-7257-7D42-84B2-B3A3958971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7988" y="3778895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D6D7D87C-97D9-FB47-844F-EA924BC666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80249" y="3778894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id="{B0638BC4-9A87-D342-B3A4-111C3F8220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52510" y="3778893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49F3479D-A090-B943-A44A-2F6F9E5ECF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24771" y="3778892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76EE1991-FAFB-F946-BAE5-F713B24E26F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7988" y="4357096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AB8C735F-C956-D846-9B2D-EC7EA95D07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80249" y="4352108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2" name="Текст 7">
            <a:extLst>
              <a:ext uri="{FF2B5EF4-FFF2-40B4-BE49-F238E27FC236}">
                <a16:creationId xmlns:a16="http://schemas.microsoft.com/office/drawing/2014/main" id="{A7EC6DDB-3F87-9C4C-9023-AB0809891E5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52510" y="4347120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3" name="Текст 7">
            <a:extLst>
              <a:ext uri="{FF2B5EF4-FFF2-40B4-BE49-F238E27FC236}">
                <a16:creationId xmlns:a16="http://schemas.microsoft.com/office/drawing/2014/main" id="{41C0A8E4-6644-984E-A633-94EF56DE1A4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024771" y="4342132"/>
            <a:ext cx="2645861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1332CAE9-E7C8-A441-BCDD-65A09B0520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7988" y="4057286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F5D2DBC7-5F4D-A246-9707-26CE77BCD60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80249" y="4057285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6" name="Текст 7">
            <a:extLst>
              <a:ext uri="{FF2B5EF4-FFF2-40B4-BE49-F238E27FC236}">
                <a16:creationId xmlns:a16="http://schemas.microsoft.com/office/drawing/2014/main" id="{DEBCB404-A5D7-6846-8FD1-C8B39527869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52510" y="4057284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002338C2-B0E9-C24F-ACB1-2A39DA11A03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24771" y="4057283"/>
            <a:ext cx="2645861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8" name="Текст 7">
            <a:extLst>
              <a:ext uri="{FF2B5EF4-FFF2-40B4-BE49-F238E27FC236}">
                <a16:creationId xmlns:a16="http://schemas.microsoft.com/office/drawing/2014/main" id="{00607996-45B7-F848-8ED0-5D524F1358D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709738" y="6115993"/>
            <a:ext cx="5701716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40424307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with image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A390D8B-D3E1-C649-80FA-409A12575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49564" y="3701142"/>
            <a:ext cx="10614205" cy="792911"/>
          </a:xfrm>
        </p:spPr>
        <p:txBody>
          <a:bodyPr>
            <a:normAutofit/>
          </a:bodyPr>
          <a:lstStyle>
            <a:lvl1pPr algn="l">
              <a:defRPr sz="3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49564" y="4698890"/>
            <a:ext cx="10614205" cy="1657461"/>
          </a:xfrm>
        </p:spPr>
        <p:txBody>
          <a:bodyPr/>
          <a:lstStyle>
            <a:lvl1pPr marL="0" indent="0">
              <a:lnSpc>
                <a:spcPct val="140000"/>
              </a:lnSpc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lnSpc>
                <a:spcPct val="140000"/>
              </a:lnSpc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88154" indent="0">
              <a:lnSpc>
                <a:spcPct val="140000"/>
              </a:lnSpc>
              <a:buNone/>
              <a:defRPr/>
            </a:lvl3pPr>
            <a:lvl4pPr marL="1632231" indent="0">
              <a:lnSpc>
                <a:spcPct val="140000"/>
              </a:lnSpc>
              <a:buNone/>
              <a:defRPr/>
            </a:lvl4pPr>
            <a:lvl5pPr marL="2176310" indent="0">
              <a:lnSpc>
                <a:spcPct val="140000"/>
              </a:lnSpc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32263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80019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s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A390D8B-D3E1-C649-80FA-409A12575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49881" y="3646829"/>
            <a:ext cx="5259075" cy="792911"/>
          </a:xfrm>
        </p:spPr>
        <p:txBody>
          <a:bodyPr>
            <a:noAutofit/>
          </a:bodyPr>
          <a:lstStyle>
            <a:lvl1pPr algn="l"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9883" y="4517459"/>
            <a:ext cx="5168309" cy="1838892"/>
          </a:xfrm>
        </p:spPr>
        <p:txBody>
          <a:bodyPr/>
          <a:lstStyle>
            <a:lvl1pPr marL="0" indent="0">
              <a:lnSpc>
                <a:spcPct val="140000"/>
              </a:lnSpc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6531" indent="0">
              <a:lnSpc>
                <a:spcPct val="140000"/>
              </a:lnSpc>
              <a:buNone/>
              <a:tabLst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97669" indent="0">
              <a:lnSpc>
                <a:spcPct val="140000"/>
              </a:lnSpc>
              <a:buNone/>
              <a:tabLst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2231" indent="0">
              <a:lnSpc>
                <a:spcPct val="140000"/>
              </a:lnSpc>
              <a:buNone/>
              <a:defRPr/>
            </a:lvl4pPr>
            <a:lvl5pPr marL="2176310" indent="0">
              <a:lnSpc>
                <a:spcPct val="140000"/>
              </a:lnSpc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-18153" y="-32657"/>
            <a:ext cx="6063097" cy="3322637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074444" y="4517459"/>
            <a:ext cx="5652387" cy="1838892"/>
          </a:xfrm>
        </p:spPr>
        <p:txBody>
          <a:bodyPr/>
          <a:lstStyle>
            <a:lvl1pPr marL="0" indent="0">
              <a:lnSpc>
                <a:spcPct val="140000"/>
              </a:lnSpc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6531" indent="0">
              <a:lnSpc>
                <a:spcPct val="140000"/>
              </a:lnSpc>
              <a:buNone/>
              <a:tabLst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97669" indent="0">
              <a:lnSpc>
                <a:spcPct val="140000"/>
              </a:lnSpc>
              <a:buNone/>
              <a:tabLst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2231" indent="0">
              <a:lnSpc>
                <a:spcPct val="140000"/>
              </a:lnSpc>
              <a:buNone/>
              <a:defRPr/>
            </a:lvl4pPr>
            <a:lvl5pPr marL="2176310" indent="0">
              <a:lnSpc>
                <a:spcPct val="140000"/>
              </a:lnSpc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147057" y="-32657"/>
            <a:ext cx="6063097" cy="332263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081253" y="3628685"/>
            <a:ext cx="5717979" cy="792956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2800">
                <a:solidFill>
                  <a:schemeClr val="accent1"/>
                </a:solidFill>
              </a:defRPr>
            </a:lvl2pPr>
            <a:lvl3pPr marL="1088154" indent="0">
              <a:buNone/>
              <a:defRPr sz="2800">
                <a:solidFill>
                  <a:schemeClr val="accent1"/>
                </a:solidFill>
              </a:defRPr>
            </a:lvl3pPr>
            <a:lvl4pPr marL="1632231" indent="0">
              <a:buNone/>
              <a:defRPr sz="2800">
                <a:solidFill>
                  <a:schemeClr val="accent1"/>
                </a:solidFill>
              </a:defRPr>
            </a:lvl4pPr>
            <a:lvl5pPr marL="2176310" indent="0">
              <a:buNone/>
              <a:defRPr sz="28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0291688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A390D8B-D3E1-C649-80FA-409A12575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425" y="489852"/>
            <a:ext cx="5336979" cy="792909"/>
          </a:xfrm>
        </p:spPr>
        <p:txBody>
          <a:bodyPr>
            <a:normAutofit/>
          </a:bodyPr>
          <a:lstStyle>
            <a:lvl1pPr algn="l">
              <a:defRPr sz="3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62425" y="1759744"/>
            <a:ext cx="5336979" cy="4807971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535060" y="0"/>
            <a:ext cx="5675093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753286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ases and St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8854930" y="775769"/>
            <a:ext cx="2269124" cy="567695"/>
          </a:xfrm>
        </p:spPr>
        <p:txBody>
          <a:bodyPr>
            <a:normAutofit/>
          </a:bodyPr>
          <a:lstStyle>
            <a:lvl1pPr marL="0" indent="0">
              <a:buNone/>
              <a:defRPr sz="2200" cap="all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2pPr>
            <a:lvl3pPr marL="1088154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3pPr>
            <a:lvl4pPr marL="1632231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4pPr>
            <a:lvl5pPr marL="2176310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283811" y="1797345"/>
            <a:ext cx="2269124" cy="567695"/>
          </a:xfrm>
        </p:spPr>
        <p:txBody>
          <a:bodyPr>
            <a:normAutofit/>
          </a:bodyPr>
          <a:lstStyle>
            <a:lvl1pPr marL="0" indent="0">
              <a:buNone/>
              <a:defRPr sz="2200" cap="all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2pPr>
            <a:lvl3pPr marL="1088154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3pPr>
            <a:lvl4pPr marL="1632231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4pPr>
            <a:lvl5pPr marL="2176310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699050" y="2687150"/>
            <a:ext cx="2269124" cy="567695"/>
          </a:xfrm>
        </p:spPr>
        <p:txBody>
          <a:bodyPr>
            <a:normAutofit/>
          </a:bodyPr>
          <a:lstStyle>
            <a:lvl1pPr marL="0" indent="0">
              <a:buNone/>
              <a:defRPr sz="2200" cap="all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2pPr>
            <a:lvl3pPr marL="1088154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3pPr>
            <a:lvl4pPr marL="1632231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4pPr>
            <a:lvl5pPr marL="2176310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A390D8B-D3E1-C649-80FA-409A12575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427" y="489852"/>
            <a:ext cx="7660560" cy="792909"/>
          </a:xfrm>
        </p:spPr>
        <p:txBody>
          <a:bodyPr>
            <a:normAutofit/>
          </a:bodyPr>
          <a:lstStyle>
            <a:lvl1pPr algn="l">
              <a:defRPr sz="33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2321" y="3682771"/>
            <a:ext cx="2269124" cy="567695"/>
          </a:xfrm>
        </p:spPr>
        <p:txBody>
          <a:bodyPr>
            <a:normAutofit/>
          </a:bodyPr>
          <a:lstStyle>
            <a:lvl1pPr marL="0" indent="0">
              <a:buNone/>
              <a:defRPr sz="2200" cap="all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2pPr>
            <a:lvl3pPr marL="1088154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3pPr>
            <a:lvl4pPr marL="1632231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4pPr>
            <a:lvl5pPr marL="2176310" indent="0">
              <a:buNone/>
              <a:defRPr sz="2200" cap="all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" name="Shape 2669"/>
          <p:cNvSpPr/>
          <p:nvPr userDrawn="1"/>
        </p:nvSpPr>
        <p:spPr>
          <a:xfrm>
            <a:off x="1232340" y="4359307"/>
            <a:ext cx="2003265" cy="126125"/>
          </a:xfrm>
          <a:prstGeom prst="rect">
            <a:avLst/>
          </a:prstGeom>
          <a:solidFill>
            <a:srgbClr val="0696D7"/>
          </a:solidFill>
          <a:ln w="12700">
            <a:miter lim="400000"/>
          </a:ln>
        </p:spPr>
        <p:txBody>
          <a:bodyPr lIns="22860" rIns="22860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Montserrat Light"/>
              </a:defRPr>
            </a:pPr>
            <a:endParaRPr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2670"/>
          <p:cNvSpPr/>
          <p:nvPr userDrawn="1"/>
        </p:nvSpPr>
        <p:spPr>
          <a:xfrm>
            <a:off x="3803457" y="3381844"/>
            <a:ext cx="2003265" cy="126125"/>
          </a:xfrm>
          <a:prstGeom prst="rect">
            <a:avLst/>
          </a:prstGeom>
          <a:solidFill>
            <a:schemeClr val="tx2"/>
          </a:solidFill>
          <a:ln w="12700">
            <a:miter lim="400000"/>
          </a:ln>
        </p:spPr>
        <p:txBody>
          <a:bodyPr lIns="22860" rIns="22860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Montserrat Light"/>
              </a:defRPr>
            </a:pPr>
            <a:endParaRPr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2671"/>
          <p:cNvSpPr/>
          <p:nvPr userDrawn="1"/>
        </p:nvSpPr>
        <p:spPr>
          <a:xfrm>
            <a:off x="6374576" y="2404383"/>
            <a:ext cx="2003265" cy="126125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22860" rIns="22860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Montserrat Light"/>
              </a:defRPr>
            </a:pPr>
            <a:endParaRPr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2672"/>
          <p:cNvSpPr/>
          <p:nvPr userDrawn="1"/>
        </p:nvSpPr>
        <p:spPr>
          <a:xfrm>
            <a:off x="8945696" y="1442683"/>
            <a:ext cx="2003265" cy="12612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22860" rIns="22860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Montserrat Light"/>
              </a:defRPr>
            </a:pPr>
            <a:endParaRPr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178722" y="4517032"/>
            <a:ext cx="2269124" cy="368123"/>
          </a:xfrm>
        </p:spPr>
        <p:txBody>
          <a:bodyPr>
            <a:noAutofit/>
          </a:bodyPr>
          <a:lstStyle>
            <a:lvl1pPr marL="0" indent="0">
              <a:buNone/>
              <a:defRPr sz="1200" cap="all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2pPr>
            <a:lvl3pPr marL="1088154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3pPr>
            <a:lvl4pPr marL="1632231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4pPr>
            <a:lvl5pPr marL="2176310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1177881" y="4885155"/>
            <a:ext cx="2269124" cy="1604547"/>
          </a:xfrm>
        </p:spPr>
        <p:txBody>
          <a:bodyPr>
            <a:noAutofit/>
          </a:bodyPr>
          <a:lstStyle>
            <a:lvl1pPr marL="0" indent="0">
              <a:buNone/>
              <a:defRPr sz="1200" cap="none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1200" cap="none">
                <a:solidFill>
                  <a:schemeClr val="tx1"/>
                </a:solidFill>
              </a:defRPr>
            </a:lvl2pPr>
            <a:lvl3pPr marL="1088154" indent="0">
              <a:buNone/>
              <a:defRPr sz="1200" cap="none">
                <a:solidFill>
                  <a:schemeClr val="tx1"/>
                </a:solidFill>
              </a:defRPr>
            </a:lvl3pPr>
            <a:lvl4pPr marL="1632231" indent="0">
              <a:buNone/>
              <a:defRPr sz="1200" cap="none">
                <a:solidFill>
                  <a:schemeClr val="tx1"/>
                </a:solidFill>
              </a:defRPr>
            </a:lvl4pPr>
            <a:lvl5pPr marL="2176310" indent="0">
              <a:buNone/>
              <a:defRPr sz="1200" cap="none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745451" y="3521413"/>
            <a:ext cx="2269124" cy="368121"/>
          </a:xfrm>
        </p:spPr>
        <p:txBody>
          <a:bodyPr>
            <a:noAutofit/>
          </a:bodyPr>
          <a:lstStyle>
            <a:lvl1pPr marL="0" indent="0">
              <a:buNone/>
              <a:defRPr sz="1200" cap="all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2pPr>
            <a:lvl3pPr marL="1088154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3pPr>
            <a:lvl4pPr marL="1632231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4pPr>
            <a:lvl5pPr marL="2176310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744610" y="3889534"/>
            <a:ext cx="2269124" cy="2010012"/>
          </a:xfrm>
        </p:spPr>
        <p:txBody>
          <a:bodyPr>
            <a:noAutofit/>
          </a:bodyPr>
          <a:lstStyle>
            <a:lvl1pPr marL="0" indent="0">
              <a:buNone/>
              <a:defRPr sz="1200" cap="none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1200" cap="none">
                <a:solidFill>
                  <a:schemeClr val="tx1"/>
                </a:solidFill>
              </a:defRPr>
            </a:lvl2pPr>
            <a:lvl3pPr marL="1088154" indent="0">
              <a:buNone/>
              <a:defRPr sz="1200" cap="none">
                <a:solidFill>
                  <a:schemeClr val="tx1"/>
                </a:solidFill>
              </a:defRPr>
            </a:lvl3pPr>
            <a:lvl4pPr marL="1632231" indent="0">
              <a:buNone/>
              <a:defRPr sz="1200" cap="none">
                <a:solidFill>
                  <a:schemeClr val="tx1"/>
                </a:solidFill>
              </a:defRPr>
            </a:lvl4pPr>
            <a:lvl5pPr marL="2176310" indent="0">
              <a:buNone/>
              <a:defRPr sz="1200" cap="none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6330211" y="2631608"/>
            <a:ext cx="2269124" cy="368121"/>
          </a:xfrm>
        </p:spPr>
        <p:txBody>
          <a:bodyPr>
            <a:noAutofit/>
          </a:bodyPr>
          <a:lstStyle>
            <a:lvl1pPr marL="0" indent="0">
              <a:buNone/>
              <a:defRPr sz="1200" cap="all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2pPr>
            <a:lvl3pPr marL="1088154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3pPr>
            <a:lvl4pPr marL="1632231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4pPr>
            <a:lvl5pPr marL="2176310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329370" y="2999729"/>
            <a:ext cx="2269124" cy="2010012"/>
          </a:xfrm>
        </p:spPr>
        <p:txBody>
          <a:bodyPr>
            <a:noAutofit/>
          </a:bodyPr>
          <a:lstStyle>
            <a:lvl1pPr marL="0" indent="0">
              <a:buNone/>
              <a:defRPr sz="1200" cap="none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1200" cap="none">
                <a:solidFill>
                  <a:schemeClr val="tx1"/>
                </a:solidFill>
              </a:defRPr>
            </a:lvl2pPr>
            <a:lvl3pPr marL="1088154" indent="0">
              <a:buNone/>
              <a:defRPr sz="1200" cap="none">
                <a:solidFill>
                  <a:schemeClr val="tx1"/>
                </a:solidFill>
              </a:defRPr>
            </a:lvl3pPr>
            <a:lvl4pPr marL="1632231" indent="0">
              <a:buNone/>
              <a:defRPr sz="1200" cap="none">
                <a:solidFill>
                  <a:schemeClr val="tx1"/>
                </a:solidFill>
              </a:defRPr>
            </a:lvl4pPr>
            <a:lvl5pPr marL="2176310" indent="0">
              <a:buNone/>
              <a:defRPr sz="1200" cap="none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8901331" y="1610030"/>
            <a:ext cx="2269124" cy="368121"/>
          </a:xfrm>
        </p:spPr>
        <p:txBody>
          <a:bodyPr>
            <a:noAutofit/>
          </a:bodyPr>
          <a:lstStyle>
            <a:lvl1pPr marL="0" indent="0">
              <a:buNone/>
              <a:defRPr sz="1200" cap="all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2pPr>
            <a:lvl3pPr marL="1088154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3pPr>
            <a:lvl4pPr marL="1632231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4pPr>
            <a:lvl5pPr marL="2176310" indent="0">
              <a:buNone/>
              <a:defRPr sz="1200" cap="all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8900489" y="1978153"/>
            <a:ext cx="2269124" cy="2010012"/>
          </a:xfrm>
        </p:spPr>
        <p:txBody>
          <a:bodyPr>
            <a:noAutofit/>
          </a:bodyPr>
          <a:lstStyle>
            <a:lvl1pPr marL="0" indent="0">
              <a:buNone/>
              <a:defRPr sz="1200" cap="none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1200" cap="none">
                <a:solidFill>
                  <a:schemeClr val="tx1"/>
                </a:solidFill>
              </a:defRPr>
            </a:lvl2pPr>
            <a:lvl3pPr marL="1088154" indent="0">
              <a:buNone/>
              <a:defRPr sz="1200" cap="none">
                <a:solidFill>
                  <a:schemeClr val="tx1"/>
                </a:solidFill>
              </a:defRPr>
            </a:lvl3pPr>
            <a:lvl4pPr marL="1632231" indent="0">
              <a:buNone/>
              <a:defRPr sz="1200" cap="none">
                <a:solidFill>
                  <a:schemeClr val="tx1"/>
                </a:solidFill>
              </a:defRPr>
            </a:lvl4pPr>
            <a:lvl5pPr marL="2176310" indent="0">
              <a:buNone/>
              <a:defRPr sz="1200" cap="none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447272168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s and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A390D8B-D3E1-C649-80FA-409A12575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12625" y="489852"/>
            <a:ext cx="9815863" cy="792909"/>
          </a:xfrm>
        </p:spPr>
        <p:txBody>
          <a:bodyPr>
            <a:normAutofit/>
          </a:bodyPr>
          <a:lstStyle>
            <a:lvl1pPr algn="ctr">
              <a:defRPr sz="3300" b="0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112625" y="4535941"/>
            <a:ext cx="2358103" cy="1488168"/>
          </a:xfrm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/>
            </a:lvl2pPr>
            <a:lvl3pPr marL="1088154" indent="0" algn="ctr">
              <a:buNone/>
              <a:defRPr/>
            </a:lvl3pPr>
            <a:lvl4pPr marL="1632231" indent="0" algn="ctr">
              <a:buNone/>
              <a:defRPr/>
            </a:lvl4pPr>
            <a:lvl5pPr marL="2176310" indent="0" algn="ctr">
              <a:buNone/>
              <a:defRPr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6" name="Shape 966"/>
          <p:cNvSpPr/>
          <p:nvPr userDrawn="1"/>
        </p:nvSpPr>
        <p:spPr>
          <a:xfrm>
            <a:off x="1124890" y="2439617"/>
            <a:ext cx="2345837" cy="173021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2860" rIns="22860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Montserrat Light"/>
              </a:defRPr>
            </a:pPr>
            <a:endParaRPr sz="90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967"/>
          <p:cNvSpPr/>
          <p:nvPr userDrawn="1"/>
        </p:nvSpPr>
        <p:spPr>
          <a:xfrm>
            <a:off x="3658076" y="2439617"/>
            <a:ext cx="2345837" cy="1730216"/>
          </a:xfrm>
          <a:prstGeom prst="rect">
            <a:avLst/>
          </a:prstGeom>
          <a:solidFill>
            <a:schemeClr val="tx2"/>
          </a:solidFill>
          <a:ln w="12700">
            <a:miter lim="400000"/>
          </a:ln>
        </p:spPr>
        <p:txBody>
          <a:bodyPr lIns="22860" rIns="22860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Montserrat Light"/>
              </a:defRPr>
            </a:pPr>
            <a:endParaRPr sz="90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968"/>
          <p:cNvSpPr/>
          <p:nvPr userDrawn="1"/>
        </p:nvSpPr>
        <p:spPr>
          <a:xfrm>
            <a:off x="6191264" y="2439617"/>
            <a:ext cx="2345837" cy="1730216"/>
          </a:xfrm>
          <a:prstGeom prst="rect">
            <a:avLst/>
          </a:prstGeom>
          <a:solidFill>
            <a:srgbClr val="FAA21B"/>
          </a:solidFill>
          <a:ln w="12700">
            <a:miter lim="400000"/>
          </a:ln>
        </p:spPr>
        <p:txBody>
          <a:bodyPr lIns="22860" rIns="22860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Montserrat Light"/>
              </a:defRPr>
            </a:pPr>
            <a:endParaRPr sz="90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969"/>
          <p:cNvSpPr/>
          <p:nvPr userDrawn="1"/>
        </p:nvSpPr>
        <p:spPr>
          <a:xfrm>
            <a:off x="8724450" y="2439617"/>
            <a:ext cx="2345837" cy="1730216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22860" rIns="22860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Montserrat Light"/>
              </a:defRPr>
            </a:pPr>
            <a:endParaRPr sz="90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24890" y="2439989"/>
            <a:ext cx="2345837" cy="880156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FontTx/>
              <a:buNone/>
              <a:defRPr sz="5000">
                <a:solidFill>
                  <a:schemeClr val="bg1"/>
                </a:solidFill>
              </a:defRPr>
            </a:lvl2pPr>
            <a:lvl3pPr marL="1088154" indent="0" algn="ctr">
              <a:buFontTx/>
              <a:buNone/>
              <a:defRPr sz="5000">
                <a:solidFill>
                  <a:schemeClr val="bg1"/>
                </a:solidFill>
              </a:defRPr>
            </a:lvl3pPr>
            <a:lvl4pPr marL="1632231" indent="0" algn="ctr">
              <a:buFontTx/>
              <a:buNone/>
              <a:defRPr sz="5000">
                <a:solidFill>
                  <a:schemeClr val="bg1"/>
                </a:solidFill>
              </a:defRPr>
            </a:lvl4pPr>
            <a:lvl5pPr marL="2176310" indent="0" algn="ctr">
              <a:buFontTx/>
              <a:buNone/>
              <a:defRPr sz="5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124536" y="3356201"/>
            <a:ext cx="2345960" cy="523081"/>
          </a:xfrm>
        </p:spPr>
        <p:txBody>
          <a:bodyPr/>
          <a:lstStyle>
            <a:lvl1pPr marL="0" indent="0" algn="ctr">
              <a:buNone/>
              <a:defRPr cap="all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>
                <a:solidFill>
                  <a:srgbClr val="FFFFFF"/>
                </a:solidFill>
              </a:defRPr>
            </a:lvl2pPr>
            <a:lvl3pPr marL="1088154" indent="0" algn="ctr">
              <a:buNone/>
              <a:defRPr>
                <a:solidFill>
                  <a:srgbClr val="FFFFFF"/>
                </a:solidFill>
              </a:defRPr>
            </a:lvl3pPr>
            <a:lvl4pPr marL="1632231" indent="0" algn="ctr">
              <a:buNone/>
              <a:defRPr>
                <a:solidFill>
                  <a:srgbClr val="FFFFFF"/>
                </a:solidFill>
              </a:defRPr>
            </a:lvl4pPr>
            <a:lvl5pPr marL="217631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640278" y="2443617"/>
            <a:ext cx="2345837" cy="880156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FontTx/>
              <a:buNone/>
              <a:defRPr sz="5000">
                <a:solidFill>
                  <a:schemeClr val="bg1"/>
                </a:solidFill>
              </a:defRPr>
            </a:lvl2pPr>
            <a:lvl3pPr marL="1088154" indent="0" algn="ctr">
              <a:buFontTx/>
              <a:buNone/>
              <a:defRPr sz="5000">
                <a:solidFill>
                  <a:schemeClr val="bg1"/>
                </a:solidFill>
              </a:defRPr>
            </a:lvl3pPr>
            <a:lvl4pPr marL="1632231" indent="0" algn="ctr">
              <a:buFontTx/>
              <a:buNone/>
              <a:defRPr sz="5000">
                <a:solidFill>
                  <a:schemeClr val="bg1"/>
                </a:solidFill>
              </a:defRPr>
            </a:lvl4pPr>
            <a:lvl5pPr marL="2176310" indent="0" algn="ctr">
              <a:buFontTx/>
              <a:buNone/>
              <a:defRPr sz="5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3639923" y="3359829"/>
            <a:ext cx="2345960" cy="523081"/>
          </a:xfrm>
        </p:spPr>
        <p:txBody>
          <a:bodyPr/>
          <a:lstStyle>
            <a:lvl1pPr marL="0" indent="0" algn="ctr">
              <a:buNone/>
              <a:defRPr cap="all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>
                <a:solidFill>
                  <a:srgbClr val="FFFFFF"/>
                </a:solidFill>
              </a:defRPr>
            </a:lvl2pPr>
            <a:lvl3pPr marL="1088154" indent="0" algn="ctr">
              <a:buNone/>
              <a:defRPr>
                <a:solidFill>
                  <a:srgbClr val="FFFFFF"/>
                </a:solidFill>
              </a:defRPr>
            </a:lvl3pPr>
            <a:lvl4pPr marL="1632231" indent="0" algn="ctr">
              <a:buNone/>
              <a:defRPr>
                <a:solidFill>
                  <a:srgbClr val="FFFFFF"/>
                </a:solidFill>
              </a:defRPr>
            </a:lvl4pPr>
            <a:lvl5pPr marL="217631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6191263" y="2443617"/>
            <a:ext cx="2345837" cy="880156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FontTx/>
              <a:buNone/>
              <a:defRPr sz="5000">
                <a:solidFill>
                  <a:schemeClr val="bg1"/>
                </a:solidFill>
              </a:defRPr>
            </a:lvl2pPr>
            <a:lvl3pPr marL="1088154" indent="0" algn="ctr">
              <a:buFontTx/>
              <a:buNone/>
              <a:defRPr sz="5000">
                <a:solidFill>
                  <a:schemeClr val="bg1"/>
                </a:solidFill>
              </a:defRPr>
            </a:lvl3pPr>
            <a:lvl4pPr marL="1632231" indent="0" algn="ctr">
              <a:buFontTx/>
              <a:buNone/>
              <a:defRPr sz="5000">
                <a:solidFill>
                  <a:schemeClr val="bg1"/>
                </a:solidFill>
              </a:defRPr>
            </a:lvl4pPr>
            <a:lvl5pPr marL="2176310" indent="0" algn="ctr">
              <a:buFontTx/>
              <a:buNone/>
              <a:defRPr sz="5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6190909" y="3359829"/>
            <a:ext cx="2345960" cy="523081"/>
          </a:xfrm>
        </p:spPr>
        <p:txBody>
          <a:bodyPr/>
          <a:lstStyle>
            <a:lvl1pPr marL="0" indent="0" algn="ctr">
              <a:buNone/>
              <a:defRPr cap="all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>
                <a:solidFill>
                  <a:srgbClr val="FFFFFF"/>
                </a:solidFill>
              </a:defRPr>
            </a:lvl2pPr>
            <a:lvl3pPr marL="1088154" indent="0" algn="ctr">
              <a:buNone/>
              <a:defRPr>
                <a:solidFill>
                  <a:srgbClr val="FFFFFF"/>
                </a:solidFill>
              </a:defRPr>
            </a:lvl3pPr>
            <a:lvl4pPr marL="1632231" indent="0" algn="ctr">
              <a:buNone/>
              <a:defRPr>
                <a:solidFill>
                  <a:srgbClr val="FFFFFF"/>
                </a:solidFill>
              </a:defRPr>
            </a:lvl4pPr>
            <a:lvl5pPr marL="217631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8724450" y="2443617"/>
            <a:ext cx="2345837" cy="880156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FontTx/>
              <a:buNone/>
              <a:defRPr sz="5000">
                <a:solidFill>
                  <a:schemeClr val="bg1"/>
                </a:solidFill>
              </a:defRPr>
            </a:lvl2pPr>
            <a:lvl3pPr marL="1088154" indent="0" algn="ctr">
              <a:buFontTx/>
              <a:buNone/>
              <a:defRPr sz="5000">
                <a:solidFill>
                  <a:schemeClr val="bg1"/>
                </a:solidFill>
              </a:defRPr>
            </a:lvl3pPr>
            <a:lvl4pPr marL="1632231" indent="0" algn="ctr">
              <a:buFontTx/>
              <a:buNone/>
              <a:defRPr sz="5000">
                <a:solidFill>
                  <a:schemeClr val="bg1"/>
                </a:solidFill>
              </a:defRPr>
            </a:lvl4pPr>
            <a:lvl5pPr marL="2176310" indent="0" algn="ctr">
              <a:buFontTx/>
              <a:buNone/>
              <a:defRPr sz="5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8724096" y="3359829"/>
            <a:ext cx="2345960" cy="523081"/>
          </a:xfrm>
        </p:spPr>
        <p:txBody>
          <a:bodyPr/>
          <a:lstStyle>
            <a:lvl1pPr marL="0" indent="0" algn="ctr">
              <a:buNone/>
              <a:defRPr cap="all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>
                <a:solidFill>
                  <a:srgbClr val="FFFFFF"/>
                </a:solidFill>
              </a:defRPr>
            </a:lvl2pPr>
            <a:lvl3pPr marL="1088154" indent="0" algn="ctr">
              <a:buNone/>
              <a:defRPr>
                <a:solidFill>
                  <a:srgbClr val="FFFFFF"/>
                </a:solidFill>
              </a:defRPr>
            </a:lvl3pPr>
            <a:lvl4pPr marL="1632231" indent="0" algn="ctr">
              <a:buNone/>
              <a:defRPr>
                <a:solidFill>
                  <a:srgbClr val="FFFFFF"/>
                </a:solidFill>
              </a:defRPr>
            </a:lvl4pPr>
            <a:lvl5pPr marL="217631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3658077" y="4539569"/>
            <a:ext cx="2358103" cy="1488168"/>
          </a:xfrm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/>
            </a:lvl2pPr>
            <a:lvl3pPr marL="1088154" indent="0" algn="ctr">
              <a:buNone/>
              <a:defRPr/>
            </a:lvl3pPr>
            <a:lvl4pPr marL="1632231" indent="0" algn="ctr">
              <a:buNone/>
              <a:defRPr/>
            </a:lvl4pPr>
            <a:lvl5pPr marL="2176310" indent="0" algn="ctr">
              <a:buNone/>
              <a:defRPr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6191265" y="4539569"/>
            <a:ext cx="2358103" cy="1488168"/>
          </a:xfrm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/>
            </a:lvl2pPr>
            <a:lvl3pPr marL="1088154" indent="0" algn="ctr">
              <a:buNone/>
              <a:defRPr/>
            </a:lvl3pPr>
            <a:lvl4pPr marL="1632231" indent="0" algn="ctr">
              <a:buNone/>
              <a:defRPr/>
            </a:lvl4pPr>
            <a:lvl5pPr marL="2176310" indent="0" algn="ctr">
              <a:buNone/>
              <a:defRPr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8737601" y="4539569"/>
            <a:ext cx="2358103" cy="1488168"/>
          </a:xfrm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/>
            </a:lvl2pPr>
            <a:lvl3pPr marL="1088154" indent="0" algn="ctr">
              <a:buNone/>
              <a:defRPr/>
            </a:lvl3pPr>
            <a:lvl4pPr marL="1632231" indent="0" algn="ctr">
              <a:buNone/>
              <a:defRPr/>
            </a:lvl4pPr>
            <a:lvl5pPr marL="2176310" indent="0" algn="ctr">
              <a:buNone/>
              <a:defRPr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345303155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and Fig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2752"/>
          <p:cNvSpPr/>
          <p:nvPr userDrawn="1"/>
        </p:nvSpPr>
        <p:spPr>
          <a:xfrm>
            <a:off x="1551273" y="2248811"/>
            <a:ext cx="1601035" cy="160020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algn="ctr">
              <a:defRPr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640278" y="2316615"/>
            <a:ext cx="2345837" cy="880156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FontTx/>
              <a:buNone/>
              <a:defRPr sz="5000">
                <a:solidFill>
                  <a:schemeClr val="accent1"/>
                </a:solidFill>
              </a:defRPr>
            </a:lvl2pPr>
            <a:lvl3pPr marL="1088154" indent="0" algn="ctr">
              <a:buFontTx/>
              <a:buNone/>
              <a:defRPr sz="5000">
                <a:solidFill>
                  <a:schemeClr val="accent1"/>
                </a:solidFill>
              </a:defRPr>
            </a:lvl3pPr>
            <a:lvl4pPr marL="1632231" indent="0" algn="ctr">
              <a:buFontTx/>
              <a:buNone/>
              <a:defRPr sz="5000">
                <a:solidFill>
                  <a:schemeClr val="accent1"/>
                </a:solidFill>
              </a:defRPr>
            </a:lvl4pPr>
            <a:lvl5pPr marL="2176310" indent="0" algn="ctr">
              <a:buFontTx/>
              <a:buNone/>
              <a:defRPr sz="5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6191263" y="2316615"/>
            <a:ext cx="2345837" cy="880156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5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FontTx/>
              <a:buNone/>
              <a:defRPr sz="5000">
                <a:solidFill>
                  <a:schemeClr val="tx2"/>
                </a:solidFill>
              </a:defRPr>
            </a:lvl2pPr>
            <a:lvl3pPr marL="1088154" indent="0" algn="ctr">
              <a:buFontTx/>
              <a:buNone/>
              <a:defRPr sz="5000">
                <a:solidFill>
                  <a:schemeClr val="tx2"/>
                </a:solidFill>
              </a:defRPr>
            </a:lvl3pPr>
            <a:lvl4pPr marL="1632231" indent="0" algn="ctr">
              <a:buFontTx/>
              <a:buNone/>
              <a:defRPr sz="5000">
                <a:solidFill>
                  <a:schemeClr val="tx2"/>
                </a:solidFill>
              </a:defRPr>
            </a:lvl4pPr>
            <a:lvl5pPr marL="2176310" indent="0" algn="ctr">
              <a:buFontTx/>
              <a:buNone/>
              <a:defRPr sz="5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8724450" y="2316615"/>
            <a:ext cx="2345837" cy="880156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5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FontTx/>
              <a:buNone/>
              <a:defRPr sz="5000">
                <a:solidFill>
                  <a:schemeClr val="bg1"/>
                </a:solidFill>
              </a:defRPr>
            </a:lvl2pPr>
            <a:lvl3pPr marL="1088154" indent="0" algn="ctr">
              <a:buFontTx/>
              <a:buNone/>
              <a:defRPr sz="5000">
                <a:solidFill>
                  <a:schemeClr val="bg1"/>
                </a:solidFill>
              </a:defRPr>
            </a:lvl3pPr>
            <a:lvl4pPr marL="1632231" indent="0" algn="ctr">
              <a:buFontTx/>
              <a:buNone/>
              <a:defRPr sz="5000">
                <a:solidFill>
                  <a:schemeClr val="bg1"/>
                </a:solidFill>
              </a:defRPr>
            </a:lvl4pPr>
            <a:lvl5pPr marL="2176310" indent="0" algn="ctr">
              <a:buFontTx/>
              <a:buNone/>
              <a:defRPr sz="5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A390D8B-D3E1-C649-80FA-409A12575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12625" y="489852"/>
            <a:ext cx="9815863" cy="792909"/>
          </a:xfrm>
        </p:spPr>
        <p:txBody>
          <a:bodyPr>
            <a:normAutofit/>
          </a:bodyPr>
          <a:lstStyle>
            <a:lvl1pPr algn="ctr">
              <a:defRPr sz="3300" b="0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112625" y="4681085"/>
            <a:ext cx="2358103" cy="1488168"/>
          </a:xfrm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/>
            </a:lvl2pPr>
            <a:lvl3pPr marL="1088154" indent="0" algn="ctr">
              <a:buNone/>
              <a:defRPr/>
            </a:lvl3pPr>
            <a:lvl4pPr marL="1632231" indent="0" algn="ctr">
              <a:buNone/>
              <a:defRPr/>
            </a:lvl4pPr>
            <a:lvl5pPr marL="217631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24890" y="2312987"/>
            <a:ext cx="2345837" cy="880156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50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FontTx/>
              <a:buNone/>
              <a:defRPr sz="5000">
                <a:solidFill>
                  <a:schemeClr val="accent2"/>
                </a:solidFill>
              </a:defRPr>
            </a:lvl2pPr>
            <a:lvl3pPr marL="1088154" indent="0" algn="ctr">
              <a:buFontTx/>
              <a:buNone/>
              <a:defRPr sz="5000">
                <a:solidFill>
                  <a:schemeClr val="accent2"/>
                </a:solidFill>
              </a:defRPr>
            </a:lvl3pPr>
            <a:lvl4pPr marL="1632231" indent="0" algn="ctr">
              <a:buFontTx/>
              <a:buNone/>
              <a:defRPr sz="5000">
                <a:solidFill>
                  <a:schemeClr val="accent2"/>
                </a:solidFill>
              </a:defRPr>
            </a:lvl4pPr>
            <a:lvl5pPr marL="2176310" indent="0" algn="ctr">
              <a:buFontTx/>
              <a:buNone/>
              <a:defRPr sz="50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124536" y="4354066"/>
            <a:ext cx="2345960" cy="523081"/>
          </a:xfrm>
        </p:spPr>
        <p:txBody>
          <a:bodyPr/>
          <a:lstStyle>
            <a:lvl1pPr marL="0" indent="0" algn="ctr">
              <a:buNone/>
              <a:defRPr cap="all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>
                <a:solidFill>
                  <a:srgbClr val="666666"/>
                </a:solidFill>
              </a:defRPr>
            </a:lvl2pPr>
            <a:lvl3pPr marL="1088154" indent="0" algn="ctr">
              <a:buNone/>
              <a:defRPr>
                <a:solidFill>
                  <a:srgbClr val="666666"/>
                </a:solidFill>
              </a:defRPr>
            </a:lvl3pPr>
            <a:lvl4pPr marL="1632231" indent="0" algn="ctr">
              <a:buNone/>
              <a:defRPr>
                <a:solidFill>
                  <a:srgbClr val="666666"/>
                </a:solidFill>
              </a:defRPr>
            </a:lvl4pPr>
            <a:lvl5pPr marL="2176310" indent="0" algn="ctr">
              <a:buNone/>
              <a:defRPr>
                <a:solidFill>
                  <a:srgbClr val="666666"/>
                </a:solidFill>
              </a:defRPr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3639923" y="4357694"/>
            <a:ext cx="2345960" cy="523081"/>
          </a:xfrm>
        </p:spPr>
        <p:txBody>
          <a:bodyPr/>
          <a:lstStyle>
            <a:lvl1pPr marL="0" indent="0" algn="ctr">
              <a:buNone/>
              <a:defRPr cap="all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>
                <a:solidFill>
                  <a:srgbClr val="666666"/>
                </a:solidFill>
              </a:defRPr>
            </a:lvl2pPr>
            <a:lvl3pPr marL="1088154" indent="0" algn="ctr">
              <a:buNone/>
              <a:defRPr>
                <a:solidFill>
                  <a:srgbClr val="666666"/>
                </a:solidFill>
              </a:defRPr>
            </a:lvl3pPr>
            <a:lvl4pPr marL="1632231" indent="0" algn="ctr">
              <a:buNone/>
              <a:defRPr>
                <a:solidFill>
                  <a:srgbClr val="666666"/>
                </a:solidFill>
              </a:defRPr>
            </a:lvl4pPr>
            <a:lvl5pPr marL="2176310" indent="0" algn="ctr">
              <a:buNone/>
              <a:defRPr>
                <a:solidFill>
                  <a:srgbClr val="666666"/>
                </a:solidFill>
              </a:defRPr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6190909" y="4357694"/>
            <a:ext cx="2345960" cy="523081"/>
          </a:xfrm>
        </p:spPr>
        <p:txBody>
          <a:bodyPr/>
          <a:lstStyle>
            <a:lvl1pPr marL="0" indent="0" algn="ctr">
              <a:buNone/>
              <a:defRPr cap="all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>
                <a:solidFill>
                  <a:srgbClr val="666666"/>
                </a:solidFill>
              </a:defRPr>
            </a:lvl2pPr>
            <a:lvl3pPr marL="1088154" indent="0" algn="ctr">
              <a:buNone/>
              <a:defRPr>
                <a:solidFill>
                  <a:srgbClr val="666666"/>
                </a:solidFill>
              </a:defRPr>
            </a:lvl3pPr>
            <a:lvl4pPr marL="1632231" indent="0" algn="ctr">
              <a:buNone/>
              <a:defRPr>
                <a:solidFill>
                  <a:srgbClr val="666666"/>
                </a:solidFill>
              </a:defRPr>
            </a:lvl4pPr>
            <a:lvl5pPr marL="2176310" indent="0" algn="ctr">
              <a:buNone/>
              <a:defRPr>
                <a:solidFill>
                  <a:srgbClr val="666666"/>
                </a:solidFill>
              </a:defRPr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8724096" y="4357694"/>
            <a:ext cx="2345960" cy="523081"/>
          </a:xfrm>
        </p:spPr>
        <p:txBody>
          <a:bodyPr/>
          <a:lstStyle>
            <a:lvl1pPr marL="0" indent="0" algn="ctr">
              <a:buNone/>
              <a:defRPr cap="all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>
                <a:solidFill>
                  <a:srgbClr val="666666"/>
                </a:solidFill>
              </a:defRPr>
            </a:lvl2pPr>
            <a:lvl3pPr marL="1088154" indent="0" algn="ctr">
              <a:buNone/>
              <a:defRPr>
                <a:solidFill>
                  <a:srgbClr val="666666"/>
                </a:solidFill>
              </a:defRPr>
            </a:lvl3pPr>
            <a:lvl4pPr marL="1632231" indent="0" algn="ctr">
              <a:buNone/>
              <a:defRPr>
                <a:solidFill>
                  <a:srgbClr val="666666"/>
                </a:solidFill>
              </a:defRPr>
            </a:lvl4pPr>
            <a:lvl5pPr marL="2176310" indent="0" algn="ctr">
              <a:buNone/>
              <a:defRPr>
                <a:solidFill>
                  <a:srgbClr val="666666"/>
                </a:solidFill>
              </a:defRPr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3658077" y="4684713"/>
            <a:ext cx="2358103" cy="1488168"/>
          </a:xfrm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/>
            </a:lvl2pPr>
            <a:lvl3pPr marL="1088154" indent="0" algn="ctr">
              <a:buNone/>
              <a:defRPr/>
            </a:lvl3pPr>
            <a:lvl4pPr marL="1632231" indent="0" algn="ctr">
              <a:buNone/>
              <a:defRPr/>
            </a:lvl4pPr>
            <a:lvl5pPr marL="217631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6191265" y="4684713"/>
            <a:ext cx="2358103" cy="1488168"/>
          </a:xfrm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/>
            </a:lvl2pPr>
            <a:lvl3pPr marL="1088154" indent="0" algn="ctr">
              <a:buNone/>
              <a:defRPr/>
            </a:lvl3pPr>
            <a:lvl4pPr marL="1632231" indent="0" algn="ctr">
              <a:buNone/>
              <a:defRPr/>
            </a:lvl4pPr>
            <a:lvl5pPr marL="217631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8737601" y="4684713"/>
            <a:ext cx="2358103" cy="1488168"/>
          </a:xfrm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 algn="ctr">
              <a:buNone/>
              <a:defRPr/>
            </a:lvl2pPr>
            <a:lvl3pPr marL="1088154" indent="0" algn="ctr">
              <a:buNone/>
              <a:defRPr/>
            </a:lvl3pPr>
            <a:lvl4pPr marL="1632231" indent="0" algn="ctr">
              <a:buNone/>
              <a:defRPr/>
            </a:lvl4pPr>
            <a:lvl5pPr marL="217631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aphicFrame>
        <p:nvGraphicFramePr>
          <p:cNvPr id="26" name="Chart 2754"/>
          <p:cNvGraphicFramePr/>
          <p:nvPr userDrawn="1">
            <p:extLst/>
          </p:nvPr>
        </p:nvGraphicFramePr>
        <p:xfrm>
          <a:off x="4056157" y="2149455"/>
          <a:ext cx="1799849" cy="1798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Chart 2768"/>
          <p:cNvGraphicFramePr/>
          <p:nvPr userDrawn="1">
            <p:extLst/>
          </p:nvPr>
        </p:nvGraphicFramePr>
        <p:xfrm>
          <a:off x="6639428" y="2149455"/>
          <a:ext cx="1799849" cy="1798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71"/>
          <p:cNvGraphicFramePr/>
          <p:nvPr userDrawn="1">
            <p:extLst/>
          </p:nvPr>
        </p:nvGraphicFramePr>
        <p:xfrm>
          <a:off x="9243718" y="2149455"/>
          <a:ext cx="1799849" cy="1798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Chart Placeholder 4"/>
          <p:cNvSpPr>
            <a:spLocks noGrp="1"/>
          </p:cNvSpPr>
          <p:nvPr>
            <p:ph type="chart" sz="quarter" idx="26"/>
          </p:nvPr>
        </p:nvSpPr>
        <p:spPr>
          <a:xfrm>
            <a:off x="3924300" y="2134960"/>
            <a:ext cx="1800235" cy="179863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0" name="Chart Placeholder 4"/>
          <p:cNvSpPr>
            <a:spLocks noGrp="1"/>
          </p:cNvSpPr>
          <p:nvPr>
            <p:ph type="chart" sz="quarter" idx="27"/>
          </p:nvPr>
        </p:nvSpPr>
        <p:spPr>
          <a:xfrm>
            <a:off x="6447565" y="2134960"/>
            <a:ext cx="1800235" cy="179863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1" name="Chart Placeholder 4"/>
          <p:cNvSpPr>
            <a:spLocks noGrp="1"/>
          </p:cNvSpPr>
          <p:nvPr>
            <p:ph type="chart" sz="quarter" idx="28"/>
          </p:nvPr>
        </p:nvSpPr>
        <p:spPr>
          <a:xfrm>
            <a:off x="8970831" y="2225676"/>
            <a:ext cx="1800235" cy="179863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4" name="Chart Placeholder 4"/>
          <p:cNvSpPr>
            <a:spLocks noGrp="1"/>
          </p:cNvSpPr>
          <p:nvPr>
            <p:ph type="chart" sz="quarter" idx="29"/>
          </p:nvPr>
        </p:nvSpPr>
        <p:spPr>
          <a:xfrm>
            <a:off x="1406532" y="2138588"/>
            <a:ext cx="1800235" cy="179863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126128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0374AB0-6947-C94E-8307-FA874F6EA248}" type="datetimeFigureOut">
              <a:rPr lang="en-US" smtClean="0"/>
              <a:pPr/>
              <a:t>5/22/2023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77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3478" y="3032546"/>
            <a:ext cx="8485047" cy="792909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A390D8B-D3E1-C649-80FA-409A12575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0138741" y="6358615"/>
            <a:ext cx="1853577" cy="136525"/>
          </a:xfrm>
        </p:spPr>
        <p:txBody>
          <a:bodyPr>
            <a:noAutofit/>
          </a:bodyPr>
          <a:lstStyle>
            <a:lvl1pPr marL="0" indent="0">
              <a:buNone/>
              <a:defRPr sz="7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4077" indent="0">
              <a:buNone/>
              <a:defRPr sz="7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88154" indent="0">
              <a:buNone/>
              <a:defRPr sz="7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2231" indent="0">
              <a:buNone/>
              <a:defRPr sz="7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76310" indent="0">
              <a:buNone/>
              <a:defRPr sz="7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</a:t>
            </a:r>
            <a:r>
              <a:rPr lang="en-US" dirty="0" err="1"/>
              <a:t>stles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5813978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with text bottom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-18153" y="-54429"/>
            <a:ext cx="12287300" cy="6985000"/>
          </a:xfrm>
        </p:spPr>
        <p:txBody>
          <a:bodyPr/>
          <a:lstStyle>
            <a:lvl1pPr>
              <a:defRPr sz="1600"/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617" y="4991975"/>
            <a:ext cx="8485047" cy="792909"/>
          </a:xfr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90D8B-D3E1-C649-80FA-409A1257510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0138741" y="6358615"/>
            <a:ext cx="1853577" cy="136525"/>
          </a:xfrm>
        </p:spPr>
        <p:txBody>
          <a:bodyPr>
            <a:noAutofit/>
          </a:bodyPr>
          <a:lstStyle>
            <a:lvl1pPr marL="0" indent="0" algn="r">
              <a:buNone/>
              <a:defRPr sz="700">
                <a:solidFill>
                  <a:srgbClr val="FFFFFF"/>
                </a:solidFill>
              </a:defRPr>
            </a:lvl1pPr>
            <a:lvl2pPr marL="544077" indent="0" algn="r">
              <a:buNone/>
              <a:defRPr sz="700">
                <a:solidFill>
                  <a:srgbClr val="FFFFFF"/>
                </a:solidFill>
              </a:defRPr>
            </a:lvl2pPr>
            <a:lvl3pPr marL="1088154" indent="0" algn="r">
              <a:buNone/>
              <a:defRPr sz="700">
                <a:solidFill>
                  <a:srgbClr val="FFFFFF"/>
                </a:solidFill>
              </a:defRPr>
            </a:lvl3pPr>
            <a:lvl4pPr marL="1632231" indent="0" algn="r">
              <a:buNone/>
              <a:defRPr sz="700">
                <a:solidFill>
                  <a:srgbClr val="FFFFFF"/>
                </a:solidFill>
              </a:defRPr>
            </a:lvl4pPr>
            <a:lvl5pPr marL="2176310" indent="0" algn="r">
              <a:buNone/>
              <a:defRPr sz="7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564651" y="5712279"/>
            <a:ext cx="8484844" cy="710407"/>
          </a:xfrm>
        </p:spPr>
        <p:txBody>
          <a:bodyPr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  <a:lvl2pPr marL="544077" indent="0">
              <a:buNone/>
              <a:defRPr>
                <a:solidFill>
                  <a:srgbClr val="FFFFFF"/>
                </a:solidFill>
              </a:defRPr>
            </a:lvl2pPr>
            <a:lvl3pPr marL="1088154" indent="0">
              <a:buNone/>
              <a:defRPr>
                <a:solidFill>
                  <a:srgbClr val="FFFFFF"/>
                </a:solidFill>
              </a:defRPr>
            </a:lvl3pPr>
            <a:lvl4pPr marL="1632231" indent="0">
              <a:buNone/>
              <a:defRPr>
                <a:solidFill>
                  <a:srgbClr val="FFFFFF"/>
                </a:solidFill>
              </a:defRPr>
            </a:lvl4pPr>
            <a:lvl5pPr marL="2176310" indent="0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8873485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3478" y="2796687"/>
            <a:ext cx="8485047" cy="792909"/>
          </a:xfrm>
        </p:spPr>
        <p:txBody>
          <a:bodyPr>
            <a:noAutofit/>
          </a:bodyPr>
          <a:lstStyle>
            <a:lvl1pPr algn="ctr">
              <a:defRPr sz="575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90D8B-D3E1-C649-80FA-409A1257510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853579" y="5007085"/>
            <a:ext cx="8484844" cy="835025"/>
          </a:xfrm>
        </p:spPr>
        <p:txBody>
          <a:bodyPr/>
          <a:lstStyle>
            <a:lvl1pPr marL="0" indent="0" algn="ctr">
              <a:buFont typeface="Arial"/>
              <a:buNone/>
              <a:defRPr/>
            </a:lvl1pPr>
            <a:lvl2pPr marL="544077" indent="0" algn="ctr">
              <a:buNone/>
              <a:defRPr/>
            </a:lvl2pPr>
            <a:lvl3pPr marL="1088154" indent="0" algn="ctr">
              <a:buNone/>
              <a:defRPr/>
            </a:lvl3pPr>
            <a:lvl4pPr marL="1632231" indent="0" algn="ctr">
              <a:buNone/>
              <a:defRPr/>
            </a:lvl4pPr>
            <a:lvl5pPr marL="217631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819053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3 челове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2E0D9855-A6FB-9C4D-9E61-3A88FEB665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7988" y="1376365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6B636FC9-439A-F647-B85A-0C67113C51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55197" y="1376364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2D695F9E-4E35-4A4C-869D-9ACAA2CB1F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02407" y="1376363"/>
            <a:ext cx="2244725" cy="2244725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D44A2B27-7257-7D42-84B2-B3A3958971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7988" y="3778894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D6D7D87C-97D9-FB47-844F-EA924BC666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55197" y="3778893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4" name="Текст 7">
            <a:extLst>
              <a:ext uri="{FF2B5EF4-FFF2-40B4-BE49-F238E27FC236}">
                <a16:creationId xmlns:a16="http://schemas.microsoft.com/office/drawing/2014/main" id="{B0638BC4-9A87-D342-B3A4-111C3F8220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02407" y="3778892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3B81B327-6BCF-F14D-A3A7-6AB2668CECF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7988" y="4357096"/>
            <a:ext cx="3545014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C81C4BD2-F2CD-EC46-8EA8-90C080ABC8D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7988" y="4057286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88ECFC39-B64E-5840-81E9-C7ADD3D634F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155197" y="4357096"/>
            <a:ext cx="3545014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80D1D0B5-2389-2249-8652-587EC506885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55197" y="4057286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6" name="Текст 7">
            <a:extLst>
              <a:ext uri="{FF2B5EF4-FFF2-40B4-BE49-F238E27FC236}">
                <a16:creationId xmlns:a16="http://schemas.microsoft.com/office/drawing/2014/main" id="{A41B33A1-33E7-684A-93EB-2BA35D9D472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02406" y="4357096"/>
            <a:ext cx="3545014" cy="1338231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7" name="Текст 7">
            <a:extLst>
              <a:ext uri="{FF2B5EF4-FFF2-40B4-BE49-F238E27FC236}">
                <a16:creationId xmlns:a16="http://schemas.microsoft.com/office/drawing/2014/main" id="{604C1326-DA3F-974B-BA4C-4F91E943EC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902406" y="4057286"/>
            <a:ext cx="3545014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546BDEC9-BE29-034E-9FE9-E8BB871B58F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95450" y="6115993"/>
            <a:ext cx="5716004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399819168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90D8B-D3E1-C649-80FA-409A1257510D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 descr="2018_AU_London_3x2_crop_10.ti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7353956" y="1"/>
            <a:ext cx="4869731" cy="3244796"/>
          </a:xfrm>
          <a:prstGeom prst="rect">
            <a:avLst/>
          </a:prstGeom>
        </p:spPr>
      </p:pic>
      <p:pic>
        <p:nvPicPr>
          <p:cNvPr id="6" name="Picture 5" descr="Creative Commons Attribution-NonCommercial-ShareAlike 3.0 Unported License 88x31.png">
            <a:hlinkClick r:id="rId3"/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080" y="6488120"/>
            <a:ext cx="605755" cy="213280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sz="quarter" idx="11" hasCustomPrompt="1"/>
          </p:nvPr>
        </p:nvSpPr>
        <p:spPr>
          <a:xfrm>
            <a:off x="175514" y="5769769"/>
            <a:ext cx="11840975" cy="95170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000"/>
            </a:lvl1pPr>
            <a:lvl2pPr marL="544077" indent="0">
              <a:lnSpc>
                <a:spcPct val="100000"/>
              </a:lnSpc>
              <a:buNone/>
              <a:defRPr sz="1000"/>
            </a:lvl2pPr>
            <a:lvl3pPr marL="1088154" indent="0">
              <a:lnSpc>
                <a:spcPct val="100000"/>
              </a:lnSpc>
              <a:buNone/>
              <a:defRPr sz="1000"/>
            </a:lvl3pPr>
            <a:lvl4pPr marL="1632231" indent="0">
              <a:lnSpc>
                <a:spcPct val="100000"/>
              </a:lnSpc>
              <a:buNone/>
              <a:defRPr sz="1000"/>
            </a:lvl4pPr>
            <a:lvl5pPr marL="2176310" indent="0">
              <a:lnSpc>
                <a:spcPct val="100000"/>
              </a:lnSpc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4F951F8-870A-0145-8E1A-E8A59F5707F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1664" y="2234010"/>
            <a:ext cx="7091477" cy="217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298734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68"/>
          <p:cNvSpPr txBox="1">
            <a:spLocks noGrp="1"/>
          </p:cNvSpPr>
          <p:nvPr>
            <p:ph type="title"/>
          </p:nvPr>
        </p:nvSpPr>
        <p:spPr>
          <a:xfrm>
            <a:off x="2018791" y="1674114"/>
            <a:ext cx="8154416" cy="1123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4" name="Google Shape;904;p68"/>
          <p:cNvSpPr txBox="1">
            <a:spLocks noGrp="1"/>
          </p:cNvSpPr>
          <p:nvPr>
            <p:ph type="body" idx="1"/>
          </p:nvPr>
        </p:nvSpPr>
        <p:spPr>
          <a:xfrm>
            <a:off x="596900" y="2722879"/>
            <a:ext cx="10998200" cy="3423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5" name="Google Shape;905;p68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6" name="Google Shape;906;p68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7" name="Google Shape;907;p68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0534867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209"/>
          <p:cNvSpPr txBox="1">
            <a:spLocks noGrp="1"/>
          </p:cNvSpPr>
          <p:nvPr>
            <p:ph type="ctrTitle"/>
          </p:nvPr>
        </p:nvSpPr>
        <p:spPr>
          <a:xfrm>
            <a:off x="755700" y="2595194"/>
            <a:ext cx="10680598" cy="848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0" name="Google Shape;910;p209"/>
          <p:cNvSpPr txBox="1">
            <a:spLocks noGrp="1"/>
          </p:cNvSpPr>
          <p:nvPr>
            <p:ph type="subTitle" idx="1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1" name="Google Shape;911;p209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2" name="Google Shape;912;p209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3" name="Google Shape;913;p209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744507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210"/>
          <p:cNvSpPr txBox="1">
            <a:spLocks noGrp="1"/>
          </p:cNvSpPr>
          <p:nvPr>
            <p:ph type="title"/>
          </p:nvPr>
        </p:nvSpPr>
        <p:spPr>
          <a:xfrm>
            <a:off x="2018791" y="1674114"/>
            <a:ext cx="8154416" cy="1123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6" name="Google Shape;916;p210"/>
          <p:cNvSpPr txBox="1">
            <a:spLocks noGrp="1"/>
          </p:cNvSpPr>
          <p:nvPr>
            <p:ph type="body" idx="1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7" name="Google Shape;917;p210"/>
          <p:cNvSpPr txBox="1">
            <a:spLocks noGrp="1"/>
          </p:cNvSpPr>
          <p:nvPr>
            <p:ph type="body" idx="2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8" name="Google Shape;918;p210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9" name="Google Shape;919;p210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0" name="Google Shape;920;p210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890166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211"/>
          <p:cNvSpPr txBox="1">
            <a:spLocks noGrp="1"/>
          </p:cNvSpPr>
          <p:nvPr>
            <p:ph type="title"/>
          </p:nvPr>
        </p:nvSpPr>
        <p:spPr>
          <a:xfrm>
            <a:off x="2018791" y="1674114"/>
            <a:ext cx="8154416" cy="1123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3" name="Google Shape;923;p211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4" name="Google Shape;924;p211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5" name="Google Shape;925;p211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42587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p212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8" name="Google Shape;928;p212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9" name="Google Shape;929;p212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646191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FE4CA1-FC5E-A046-A21F-DAF9DECC7E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0" r="790"/>
          <a:stretch/>
        </p:blipFill>
        <p:spPr>
          <a:xfrm>
            <a:off x="-176663" y="-55044"/>
            <a:ext cx="12387713" cy="696808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ABBDEC-BA44-8244-8223-2065A8791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044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66982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CD2C0B-51AF-EF46-B295-BBC940AC9E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5575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E23B00-A2BC-A04B-980A-9DD0014CD5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88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2 челове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64360EF-66AB-B647-990A-C3D110E7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2E0D9855-A6FB-9C4D-9E61-3A88FEB665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9568" y="1427771"/>
            <a:ext cx="1944352" cy="1944352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6B636FC9-439A-F647-B85A-0C67113C51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09568" y="3521972"/>
            <a:ext cx="1944352" cy="1944352"/>
          </a:xfrm>
          <a:prstGeom prst="ellipse">
            <a:avLst/>
          </a:prstGeom>
          <a:solidFill>
            <a:schemeClr val="accent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id="{D44A2B27-7257-7D42-84B2-B3A3958971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52565" y="1677152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A5ED0DF0-2AD0-F14E-80D8-91F81CEAAC4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52565" y="3730542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Имя, фамилия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4A9171DC-E2A3-6443-AE77-ABC8FB5340A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52565" y="2253138"/>
            <a:ext cx="6015498" cy="1118986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EA456926-8CF6-9C4E-8E37-FDF863B83FC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52565" y="1953327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F3B27233-9A30-6B4F-8A63-9EF9D8558E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2565" y="4311817"/>
            <a:ext cx="6015498" cy="1118986"/>
          </a:xfrm>
        </p:spPr>
        <p:txBody>
          <a:bodyPr>
            <a:normAutofit/>
          </a:bodyPr>
          <a:lstStyle>
            <a:lvl1pPr marL="227013" indent="-227013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Опыт, компетенции</a:t>
            </a:r>
          </a:p>
        </p:txBody>
      </p:sp>
      <p:sp>
        <p:nvSpPr>
          <p:cNvPr id="23" name="Текст 7">
            <a:extLst>
              <a:ext uri="{FF2B5EF4-FFF2-40B4-BE49-F238E27FC236}">
                <a16:creationId xmlns:a16="http://schemas.microsoft.com/office/drawing/2014/main" id="{DD209C2F-8848-FA40-BCCC-57EA38D2D39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152565" y="4012006"/>
            <a:ext cx="6015498" cy="299814"/>
          </a:xfr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90D2BE09-5FB7-2445-B192-ABC8A3BF499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04974" y="6115993"/>
            <a:ext cx="5706479" cy="213766"/>
          </a:xfrm>
        </p:spPr>
        <p:txBody>
          <a:bodyPr>
            <a:normAutofit/>
          </a:bodyPr>
          <a:lstStyle>
            <a:lvl1pPr>
              <a:defRPr sz="900" b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ru-RU" dirty="0"/>
              <a:t>Источник:</a:t>
            </a:r>
          </a:p>
        </p:txBody>
      </p:sp>
    </p:spTree>
    <p:extLst>
      <p:ext uri="{BB962C8B-B14F-4D97-AF65-F5344CB8AC3E}">
        <p14:creationId xmlns:p14="http://schemas.microsoft.com/office/powerpoint/2010/main" val="1864274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15.xml"/><Relationship Id="rId21" Type="http://schemas.openxmlformats.org/officeDocument/2006/relationships/image" Target="../media/image7.jpeg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14.xml"/><Relationship Id="rId16" Type="http://schemas.openxmlformats.org/officeDocument/2006/relationships/vmlDrawing" Target="../drawings/vmlDrawing2.v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19" Type="http://schemas.openxmlformats.org/officeDocument/2006/relationships/oleObject" Target="../embeddings/oleObject2.bin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image" Target="../media/image8.jpeg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48.xml"/><Relationship Id="rId19" Type="http://schemas.openxmlformats.org/officeDocument/2006/relationships/vmlDrawing" Target="../drawings/vmlDrawing3.v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oleObject" Target="../embeddings/oleObject3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Layout" Target="../slideLayouts/slideLayout58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0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3.xml"/><Relationship Id="rId7" Type="http://schemas.openxmlformats.org/officeDocument/2006/relationships/image" Target="../media/image22.jpg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8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>
            <a:extLst>
              <a:ext uri="{FF2B5EF4-FFF2-40B4-BE49-F238E27FC236}">
                <a16:creationId xmlns:a16="http://schemas.microsoft.com/office/drawing/2014/main" id="{241BEDBD-0AB8-4FE4-A15C-B5FB9B646ED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6809269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" name="Слайд think-cell" r:id="rId17" imgW="359" imgH="358" progId="TCLayout.ActiveDocument.1">
                  <p:embed/>
                </p:oleObj>
              </mc:Choice>
              <mc:Fallback>
                <p:oleObj name="Слайд think-cell" r:id="rId17" imgW="359" imgH="35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>
            <a:extLst>
              <a:ext uri="{FF2B5EF4-FFF2-40B4-BE49-F238E27FC236}">
                <a16:creationId xmlns:a16="http://schemas.microsoft.com/office/drawing/2014/main" id="{BCBFBF21-B233-496E-89D3-69DC5F497D11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ru-RU" sz="2200" b="1" i="0" baseline="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77EBBD-DE10-43D6-A89D-DA57E354F19C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256" y="6102903"/>
            <a:ext cx="1232598" cy="62174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100794-ED72-9048-A9D2-FEE7C9E96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55" y="486209"/>
            <a:ext cx="11389758" cy="41756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DF75C0-EAB3-A34A-B9B6-F33F1D0CFA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7987" y="1376369"/>
            <a:ext cx="11376025" cy="457358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7" name="Picture 20">
            <a:extLst>
              <a:ext uri="{FF2B5EF4-FFF2-40B4-BE49-F238E27FC236}">
                <a16:creationId xmlns:a16="http://schemas.microsoft.com/office/drawing/2014/main" id="{ECBF006F-3FCA-4D4E-B95D-E8BF74D41BEF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4400" y="5957775"/>
            <a:ext cx="9922601" cy="945100"/>
          </a:xfrm>
          <a:prstGeom prst="rect">
            <a:avLst/>
          </a:prstGeom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EBFC4BB4-F5C9-C34A-85CC-1177B54B538C}"/>
              </a:ext>
            </a:extLst>
          </p:cNvPr>
          <p:cNvCxnSpPr>
            <a:cxnSpLocks/>
          </p:cNvCxnSpPr>
          <p:nvPr userDrawn="1"/>
        </p:nvCxnSpPr>
        <p:spPr>
          <a:xfrm>
            <a:off x="11456127" y="6703131"/>
            <a:ext cx="33565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AEC2CA76-AC58-0D48-B3D0-A0617FED81B8}"/>
              </a:ext>
            </a:extLst>
          </p:cNvPr>
          <p:cNvCxnSpPr>
            <a:cxnSpLocks/>
          </p:cNvCxnSpPr>
          <p:nvPr userDrawn="1"/>
        </p:nvCxnSpPr>
        <p:spPr>
          <a:xfrm>
            <a:off x="407988" y="1056731"/>
            <a:ext cx="11389756" cy="0"/>
          </a:xfrm>
          <a:prstGeom prst="line">
            <a:avLst/>
          </a:prstGeom>
          <a:ln w="254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2CDFAC5-6522-40D1-8D88-3CA06A5696BD}"/>
              </a:ext>
            </a:extLst>
          </p:cNvPr>
          <p:cNvSpPr txBox="1"/>
          <p:nvPr userDrawn="1"/>
        </p:nvSpPr>
        <p:spPr>
          <a:xfrm>
            <a:off x="11325797" y="6386144"/>
            <a:ext cx="494069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r"/>
            <a:fld id="{ACF8E5A9-125F-408A-90B3-BA2B1862C020}" type="slidenum">
              <a:rPr lang="en-US" sz="1200" dirty="0" smtClean="0"/>
              <a:pPr algn="r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212287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indent="-3810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Wingdings" pitchFamily="2" charset="2"/>
        <a:buChar char="§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09625" indent="-444500" algn="l" defTabSz="914400" rtl="0" eaLnBrk="1" latinLnBrk="0" hangingPunct="1">
        <a:lnSpc>
          <a:spcPct val="110000"/>
        </a:lnSpc>
        <a:spcBef>
          <a:spcPts val="500"/>
        </a:spcBef>
        <a:buFont typeface="Системный шрифт"/>
        <a:buChar char="−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57">
          <p15:clr>
            <a:srgbClr val="F26B43"/>
          </p15:clr>
        </p15:guide>
        <p15:guide id="2" pos="7423">
          <p15:clr>
            <a:srgbClr val="F26B43"/>
          </p15:clr>
        </p15:guide>
        <p15:guide id="3" orient="horz" pos="164">
          <p15:clr>
            <a:srgbClr val="F26B43"/>
          </p15:clr>
        </p15:guide>
        <p15:guide id="4" orient="horz" pos="867">
          <p15:clr>
            <a:srgbClr val="F26B43"/>
          </p15:clr>
        </p15:guide>
        <p15:guide id="5" orient="horz" pos="3748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>
            <a:extLst>
              <a:ext uri="{FF2B5EF4-FFF2-40B4-BE49-F238E27FC236}">
                <a16:creationId xmlns:a16="http://schemas.microsoft.com/office/drawing/2014/main" id="{BEC6646F-3639-4CD0-8F4D-37E778ED9C0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" name="Слайд think-cell" r:id="rId19" imgW="359" imgH="358" progId="TCLayout.ActiveDocument.1">
                  <p:embed/>
                </p:oleObj>
              </mc:Choice>
              <mc:Fallback>
                <p:oleObj name="Слайд think-cell" r:id="rId19" imgW="359" imgH="358" progId="TCLayout.ActiveDocument.1">
                  <p:embed/>
                  <p:pic>
                    <p:nvPicPr>
                      <p:cNvPr id="5" name="Объект 4" hidden="1">
                        <a:extLst>
                          <a:ext uri="{FF2B5EF4-FFF2-40B4-BE49-F238E27FC236}">
                            <a16:creationId xmlns:a16="http://schemas.microsoft.com/office/drawing/2014/main" id="{BEC6646F-3639-4CD0-8F4D-37E778ED9C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>
            <a:extLst>
              <a:ext uri="{FF2B5EF4-FFF2-40B4-BE49-F238E27FC236}">
                <a16:creationId xmlns:a16="http://schemas.microsoft.com/office/drawing/2014/main" id="{54AE06BC-9E32-4C22-A50C-3E409ACA2039}"/>
              </a:ext>
            </a:extLst>
          </p:cNvPr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ru-RU" sz="2200" b="1" i="0" baseline="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A6307B-D2A9-4E59-AFB4-F0F26D6D061B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40" y="6099693"/>
            <a:ext cx="1232596" cy="62174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100794-ED72-9048-A9D2-FEE7C9E96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55" y="276116"/>
            <a:ext cx="11389758" cy="41756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DF75C0-EAB3-A34A-B9B6-F33F1D0CFA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7987" y="1376369"/>
            <a:ext cx="11376025" cy="457358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7" name="Picture 20">
            <a:extLst>
              <a:ext uri="{FF2B5EF4-FFF2-40B4-BE49-F238E27FC236}">
                <a16:creationId xmlns:a16="http://schemas.microsoft.com/office/drawing/2014/main" id="{ECBF006F-3FCA-4D4E-B95D-E8BF74D41BE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050" y="5957775"/>
            <a:ext cx="9913076" cy="945100"/>
          </a:xfrm>
          <a:prstGeom prst="rect">
            <a:avLst/>
          </a:prstGeom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EBFC4BB4-F5C9-C34A-85CC-1177B54B538C}"/>
              </a:ext>
            </a:extLst>
          </p:cNvPr>
          <p:cNvCxnSpPr>
            <a:cxnSpLocks/>
          </p:cNvCxnSpPr>
          <p:nvPr userDrawn="1"/>
        </p:nvCxnSpPr>
        <p:spPr>
          <a:xfrm>
            <a:off x="11456127" y="6703131"/>
            <a:ext cx="33565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AEC2CA76-AC58-0D48-B3D0-A0617FED81B8}"/>
              </a:ext>
            </a:extLst>
          </p:cNvPr>
          <p:cNvCxnSpPr>
            <a:cxnSpLocks/>
          </p:cNvCxnSpPr>
          <p:nvPr userDrawn="1"/>
        </p:nvCxnSpPr>
        <p:spPr>
          <a:xfrm>
            <a:off x="407988" y="1056731"/>
            <a:ext cx="11389756" cy="0"/>
          </a:xfrm>
          <a:prstGeom prst="line">
            <a:avLst/>
          </a:prstGeom>
          <a:ln w="254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8212789-4C87-4FFE-B06A-36D747A4968E}"/>
              </a:ext>
            </a:extLst>
          </p:cNvPr>
          <p:cNvSpPr txBox="1"/>
          <p:nvPr userDrawn="1"/>
        </p:nvSpPr>
        <p:spPr>
          <a:xfrm>
            <a:off x="11325797" y="6386144"/>
            <a:ext cx="494069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r"/>
            <a:fld id="{ACF8E5A9-125F-408A-90B3-BA2B1862C020}" type="slidenum">
              <a:rPr lang="en-US" sz="1200" dirty="0" smtClean="0"/>
              <a:pPr algn="r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864648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9" r:id="rId13"/>
    <p:sldLayoutId id="2147483692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indent="-3810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Wingdings" pitchFamily="2" charset="2"/>
        <a:buChar char="§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09625" indent="-444500" algn="l" defTabSz="914400" rtl="0" eaLnBrk="1" latinLnBrk="0" hangingPunct="1">
        <a:lnSpc>
          <a:spcPct val="110000"/>
        </a:lnSpc>
        <a:spcBef>
          <a:spcPts val="500"/>
        </a:spcBef>
        <a:buFont typeface="Системный шрифт"/>
        <a:buChar char="−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57">
          <p15:clr>
            <a:srgbClr val="F26B43"/>
          </p15:clr>
        </p15:guide>
        <p15:guide id="2" pos="7423">
          <p15:clr>
            <a:srgbClr val="F26B43"/>
          </p15:clr>
        </p15:guide>
        <p15:guide id="3" orient="horz" pos="164">
          <p15:clr>
            <a:srgbClr val="F26B43"/>
          </p15:clr>
        </p15:guide>
        <p15:guide id="4" orient="horz" pos="867">
          <p15:clr>
            <a:srgbClr val="F26B43"/>
          </p15:clr>
        </p15:guide>
        <p15:guide id="5" orient="horz" pos="3748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BD721-08F9-4856-B6C2-5C198DB089E6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CF5A3-2E56-4091-BAFD-89200E1CE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460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>
            <a:extLst>
              <a:ext uri="{FF2B5EF4-FFF2-40B4-BE49-F238E27FC236}">
                <a16:creationId xmlns:a16="http://schemas.microsoft.com/office/drawing/2014/main" id="{BEC6646F-3639-4CD0-8F4D-37E778ED9C0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0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6" name="think-cell Slide" r:id="rId22" imgW="359" imgH="358" progId="TCLayout.ActiveDocument.1">
                  <p:embed/>
                </p:oleObj>
              </mc:Choice>
              <mc:Fallback>
                <p:oleObj name="think-cell Slide" r:id="rId22" imgW="359" imgH="358" progId="TCLayout.ActiveDocument.1">
                  <p:embed/>
                  <p:pic>
                    <p:nvPicPr>
                      <p:cNvPr id="5" name="Объект 4" hidden="1">
                        <a:extLst>
                          <a:ext uri="{FF2B5EF4-FFF2-40B4-BE49-F238E27FC236}">
                            <a16:creationId xmlns:a16="http://schemas.microsoft.com/office/drawing/2014/main" id="{BEC6646F-3639-4CD0-8F4D-37E778ED9C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>
            <a:extLst>
              <a:ext uri="{FF2B5EF4-FFF2-40B4-BE49-F238E27FC236}">
                <a16:creationId xmlns:a16="http://schemas.microsoft.com/office/drawing/2014/main" id="{54AE06BC-9E32-4C22-A50C-3E409ACA2039}"/>
              </a:ext>
            </a:extLst>
          </p:cNvPr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ru-RU" sz="2200" b="1" i="0" baseline="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A6307B-D2A9-4E59-AFB4-F0F26D6D061B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40" y="6099693"/>
            <a:ext cx="1232596" cy="62174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100794-ED72-9048-A9D2-FEE7C9E96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55" y="276116"/>
            <a:ext cx="11389758" cy="41756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ru-RU" dirty="0"/>
              <a:t>Основная идея слайда. Допустимо писать заглавными буквами.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DF75C0-EAB3-A34A-B9B6-F33F1D0CFA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7987" y="1376369"/>
            <a:ext cx="11376025" cy="457358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7" name="Picture 20">
            <a:extLst>
              <a:ext uri="{FF2B5EF4-FFF2-40B4-BE49-F238E27FC236}">
                <a16:creationId xmlns:a16="http://schemas.microsoft.com/office/drawing/2014/main" id="{ECBF006F-3FCA-4D4E-B95D-E8BF74D41BEF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050" y="5957775"/>
            <a:ext cx="9913076" cy="945100"/>
          </a:xfrm>
          <a:prstGeom prst="rect">
            <a:avLst/>
          </a:prstGeom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EBFC4BB4-F5C9-C34A-85CC-1177B54B538C}"/>
              </a:ext>
            </a:extLst>
          </p:cNvPr>
          <p:cNvCxnSpPr>
            <a:cxnSpLocks/>
          </p:cNvCxnSpPr>
          <p:nvPr userDrawn="1"/>
        </p:nvCxnSpPr>
        <p:spPr>
          <a:xfrm>
            <a:off x="11456127" y="6703131"/>
            <a:ext cx="33565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AEC2CA76-AC58-0D48-B3D0-A0617FED81B8}"/>
              </a:ext>
            </a:extLst>
          </p:cNvPr>
          <p:cNvCxnSpPr>
            <a:cxnSpLocks/>
          </p:cNvCxnSpPr>
          <p:nvPr userDrawn="1"/>
        </p:nvCxnSpPr>
        <p:spPr>
          <a:xfrm>
            <a:off x="407988" y="1056731"/>
            <a:ext cx="11389756" cy="0"/>
          </a:xfrm>
          <a:prstGeom prst="line">
            <a:avLst/>
          </a:prstGeom>
          <a:ln w="254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8212789-4C87-4FFE-B06A-36D747A4968E}"/>
              </a:ext>
            </a:extLst>
          </p:cNvPr>
          <p:cNvSpPr txBox="1"/>
          <p:nvPr userDrawn="1"/>
        </p:nvSpPr>
        <p:spPr>
          <a:xfrm>
            <a:off x="11325797" y="6386144"/>
            <a:ext cx="494069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r"/>
            <a:fld id="{ACF8E5A9-125F-408A-90B3-BA2B1862C020}" type="slidenum">
              <a:rPr lang="en-US" sz="1200" dirty="0" smtClean="0"/>
              <a:pPr algn="r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408524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89" r:id="rId12"/>
    <p:sldLayoutId id="2147483890" r:id="rId13"/>
    <p:sldLayoutId id="2147483891" r:id="rId14"/>
    <p:sldLayoutId id="2147483892" r:id="rId15"/>
    <p:sldLayoutId id="2147483893" r:id="rId16"/>
    <p:sldLayoutId id="2147483894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indent="-3810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Wingdings" pitchFamily="2" charset="2"/>
        <a:buChar char="§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09625" indent="-444500" algn="l" defTabSz="914400" rtl="0" eaLnBrk="1" latinLnBrk="0" hangingPunct="1">
        <a:lnSpc>
          <a:spcPct val="110000"/>
        </a:lnSpc>
        <a:spcBef>
          <a:spcPts val="500"/>
        </a:spcBef>
        <a:buFont typeface="Системный шрифт"/>
        <a:buChar char="−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57">
          <p15:clr>
            <a:srgbClr val="F26B43"/>
          </p15:clr>
        </p15:guide>
        <p15:guide id="2" pos="7423">
          <p15:clr>
            <a:srgbClr val="F26B43"/>
          </p15:clr>
        </p15:guide>
        <p15:guide id="3" orient="horz" pos="164">
          <p15:clr>
            <a:srgbClr val="F26B43"/>
          </p15:clr>
        </p15:guide>
        <p15:guide id="4" orient="horz" pos="867">
          <p15:clr>
            <a:srgbClr val="F26B43"/>
          </p15:clr>
        </p15:guide>
        <p15:guide id="5" orient="horz" pos="3748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216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 userDrawn="1"/>
        </p:nvSpPr>
        <p:spPr>
          <a:xfrm>
            <a:off x="12550745" y="505029"/>
            <a:ext cx="3333236" cy="2625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80083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51" b="1" kern="1200" dirty="0">
                <a:solidFill>
                  <a:schemeClr val="bg1">
                    <a:lumMod val="65000"/>
                  </a:schemeClr>
                </a:solidFill>
                <a:ea typeface="ＭＳ Ｐゴシック"/>
                <a:cs typeface="Arial" pitchFamily="34" charset="0"/>
              </a:rPr>
              <a:t>Подзаголовки</a:t>
            </a:r>
            <a:endParaRPr lang="ru-RU" sz="1314" b="1" kern="1200" dirty="0">
              <a:solidFill>
                <a:schemeClr val="bg1">
                  <a:lumMod val="65000"/>
                </a:schemeClr>
              </a:solidFill>
              <a:ea typeface="ＭＳ Ｐゴシック"/>
              <a:cs typeface="Arial" pitchFamily="34" charset="0"/>
            </a:endParaRPr>
          </a:p>
          <a:p>
            <a:r>
              <a:rPr lang="en-US" sz="105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Arial </a:t>
            </a:r>
            <a:r>
              <a:rPr lang="en-US" sz="1051" b="0" kern="1200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  <a:cs typeface="Arial" pitchFamily="34" charset="0"/>
              </a:rPr>
              <a:t>Bold 1</a:t>
            </a:r>
            <a:r>
              <a:rPr lang="ru-RU" sz="1051" b="0" kern="1200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  <a:cs typeface="Arial" pitchFamily="34" charset="0"/>
              </a:rPr>
              <a:t>2</a:t>
            </a:r>
            <a:r>
              <a:rPr lang="en-US" sz="1051" b="0" kern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  <a:cs typeface="Arial" pitchFamily="34" charset="0"/>
              </a:rPr>
              <a:t>pt</a:t>
            </a:r>
            <a:endParaRPr lang="ru-RU" sz="1051" b="0" kern="12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/>
              <a:cs typeface="Arial" pitchFamily="34" charset="0"/>
            </a:endParaRPr>
          </a:p>
          <a:p>
            <a:endParaRPr lang="ru-RU" sz="105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ru-RU" sz="1051" b="1" kern="1200" dirty="0">
                <a:solidFill>
                  <a:srgbClr val="D0C400"/>
                </a:solidFill>
                <a:ea typeface="ＭＳ Ｐゴシック"/>
                <a:cs typeface="Arial" pitchFamily="34" charset="0"/>
              </a:rPr>
              <a:t>Выделение в тексте</a:t>
            </a:r>
          </a:p>
          <a:p>
            <a:r>
              <a:rPr lang="en-US" sz="105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Arial Bold 1</a:t>
            </a:r>
            <a:r>
              <a:rPr lang="ru-RU" sz="105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</a:t>
            </a:r>
            <a:r>
              <a:rPr lang="en-US" sz="105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pt</a:t>
            </a:r>
            <a:endParaRPr lang="ru-RU" sz="105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en-US" sz="1401" kern="12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/>
              <a:cs typeface="Arial" pitchFamily="34" charset="0"/>
            </a:endParaRPr>
          </a:p>
          <a:p>
            <a:pPr marL="0" marR="0" indent="0" algn="l" defTabSz="80083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876" b="0" kern="1200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/>
                <a:cs typeface="Arial" pitchFamily="34" charset="0"/>
              </a:rPr>
              <a:t>Основной</a:t>
            </a:r>
            <a:endParaRPr lang="ru-RU" sz="1314" b="0" kern="1200" dirty="0">
              <a:solidFill>
                <a:schemeClr val="tx1">
                  <a:lumMod val="65000"/>
                  <a:lumOff val="35000"/>
                </a:schemeClr>
              </a:solidFill>
              <a:ea typeface="ＭＳ Ｐゴシック"/>
              <a:cs typeface="Arial" pitchFamily="34" charset="0"/>
            </a:endParaRPr>
          </a:p>
          <a:p>
            <a:r>
              <a:rPr lang="en-US" sz="105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Arial </a:t>
            </a:r>
            <a:r>
              <a:rPr lang="en-US" sz="1051" kern="1200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  <a:cs typeface="Arial" pitchFamily="34" charset="0"/>
              </a:rPr>
              <a:t>1</a:t>
            </a:r>
            <a:r>
              <a:rPr lang="ru-RU" sz="1051" kern="1200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  <a:cs typeface="Arial" pitchFamily="34" charset="0"/>
              </a:rPr>
              <a:t>0</a:t>
            </a:r>
            <a:r>
              <a:rPr lang="en-US" sz="1051" kern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  <a:cs typeface="Arial" pitchFamily="34" charset="0"/>
              </a:rPr>
              <a:t>pt</a:t>
            </a:r>
            <a:r>
              <a:rPr lang="en-US" sz="1051" kern="1200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  <a:cs typeface="Arial" pitchFamily="34" charset="0"/>
              </a:rPr>
              <a:t>, 11pt</a:t>
            </a:r>
          </a:p>
          <a:p>
            <a:endParaRPr lang="en-US" sz="963" kern="12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/>
              <a:cs typeface="Arial" pitchFamily="34" charset="0"/>
            </a:endParaRPr>
          </a:p>
          <a:p>
            <a:pPr marL="0" marR="0" indent="0" algn="l" defTabSz="80083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701" b="0" i="1" kern="1200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  <a:cs typeface="Arial" pitchFamily="34" charset="0"/>
              </a:rPr>
              <a:t>Сноски</a:t>
            </a:r>
          </a:p>
          <a:p>
            <a:r>
              <a:rPr lang="en-US" sz="105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Arial 8</a:t>
            </a:r>
            <a:r>
              <a:rPr lang="en-US" sz="1051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  <a:cs typeface="Arial" pitchFamily="34" charset="0"/>
              </a:rPr>
              <a:t>pt</a:t>
            </a:r>
            <a:endParaRPr lang="ru-RU" sz="1051" b="0" i="0" kern="12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/>
              <a:cs typeface="Arial" pitchFamily="34" charset="0"/>
            </a:endParaRPr>
          </a:p>
          <a:p>
            <a:endParaRPr lang="ru-RU" sz="963" kern="12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/>
              <a:cs typeface="Arial" pitchFamily="34" charset="0"/>
            </a:endParaRPr>
          </a:p>
          <a:p>
            <a:endParaRPr lang="ru-RU" sz="1401" kern="12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/>
              <a:cs typeface="Arial" pitchFamily="34" charset="0"/>
            </a:endParaRPr>
          </a:p>
          <a:p>
            <a:endParaRPr lang="ru-RU" sz="140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ru-RU" sz="140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12550744" y="-20067"/>
            <a:ext cx="4228149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80083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26" b="1" dirty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ЗАГОЛОВКОК</a:t>
            </a:r>
          </a:p>
          <a:p>
            <a:r>
              <a:rPr lang="en-US" sz="105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Arial </a:t>
            </a:r>
            <a:r>
              <a:rPr lang="en-US" sz="1051" b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Bold</a:t>
            </a:r>
            <a:r>
              <a:rPr lang="en-US" sz="1051" b="0" baseline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sz="1051" b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1</a:t>
            </a:r>
            <a:r>
              <a:rPr lang="ru-RU" sz="1051" b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4</a:t>
            </a:r>
            <a:r>
              <a:rPr lang="en-US" sz="1051" b="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pt</a:t>
            </a:r>
            <a:r>
              <a:rPr lang="ru-RU" sz="1051" b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sz="1051" b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16pt,</a:t>
            </a:r>
            <a:r>
              <a:rPr lang="ru-RU" sz="1051" b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sz="1051" b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All Caps</a:t>
            </a:r>
            <a:endParaRPr lang="ru-RU" sz="140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ru-RU" sz="140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cxnSp>
        <p:nvCxnSpPr>
          <p:cNvPr id="31" name="Straight Connector 8"/>
          <p:cNvCxnSpPr/>
          <p:nvPr userDrawn="1"/>
        </p:nvCxnSpPr>
        <p:spPr bwMode="auto">
          <a:xfrm>
            <a:off x="2102133" y="6486364"/>
            <a:ext cx="9064752" cy="807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1350755" y="6331059"/>
            <a:ext cx="755551" cy="341244"/>
          </a:xfrm>
          <a:prstGeom prst="rect">
            <a:avLst/>
          </a:prstGeom>
        </p:spPr>
        <p:txBody>
          <a:bodyPr/>
          <a:lstStyle>
            <a:lvl1pPr>
              <a:defRPr sz="1226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B7438668-7D67-484D-9731-F7DF8106DC2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7" name="Rectangle 5"/>
          <p:cNvSpPr txBox="1">
            <a:spLocks noChangeArrowheads="1"/>
          </p:cNvSpPr>
          <p:nvPr userDrawn="1"/>
        </p:nvSpPr>
        <p:spPr>
          <a:xfrm>
            <a:off x="2102133" y="6524007"/>
            <a:ext cx="9064752" cy="267812"/>
          </a:xfrm>
          <a:prstGeom prst="rect">
            <a:avLst/>
          </a:prstGeom>
          <a:ln>
            <a:noFill/>
          </a:ln>
        </p:spPr>
        <p:txBody>
          <a:bodyPr anchor="ctr"/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100" b="0" kern="120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marL="0" marR="0" lvl="0" indent="0" algn="ctr" defTabSz="80083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SKOLTECH TRANSLATIONAL RESEARCH AND INNOVATION PROGRAM</a:t>
            </a:r>
            <a:endParaRPr kumimoji="0" lang="ru-RU" sz="1051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itchFamily="34" charset="0"/>
              <a:ea typeface="ＭＳ Ｐゴシック" charset="-128"/>
              <a:cs typeface="Arial" pitchFamily="34" charset="0"/>
            </a:endParaRPr>
          </a:p>
        </p:txBody>
      </p:sp>
      <p:pic>
        <p:nvPicPr>
          <p:cNvPr id="32" name="Picture 5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2" y="6191532"/>
            <a:ext cx="1503311" cy="565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" name="Группа 35"/>
          <p:cNvGrpSpPr/>
          <p:nvPr userDrawn="1"/>
        </p:nvGrpSpPr>
        <p:grpSpPr>
          <a:xfrm rot="5400000">
            <a:off x="-3364927" y="1806741"/>
            <a:ext cx="4187796" cy="574312"/>
            <a:chOff x="575509" y="2066925"/>
            <a:chExt cx="9321761" cy="992958"/>
          </a:xfrm>
        </p:grpSpPr>
        <p:sp>
          <p:nvSpPr>
            <p:cNvPr id="38" name="Скругленный прямоугольник 37"/>
            <p:cNvSpPr/>
            <p:nvPr userDrawn="1"/>
          </p:nvSpPr>
          <p:spPr bwMode="auto">
            <a:xfrm>
              <a:off x="2658299" y="2066925"/>
              <a:ext cx="990600" cy="990600"/>
            </a:xfrm>
            <a:prstGeom prst="roundRect">
              <a:avLst/>
            </a:prstGeom>
            <a:solidFill>
              <a:srgbClr val="BFC7A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925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64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Скругленный прямоугольник 38"/>
            <p:cNvSpPr/>
            <p:nvPr userDrawn="1"/>
          </p:nvSpPr>
          <p:spPr bwMode="auto">
            <a:xfrm>
              <a:off x="575509" y="2066925"/>
              <a:ext cx="990600" cy="990600"/>
            </a:xfrm>
            <a:prstGeom prst="roundRect">
              <a:avLst/>
            </a:prstGeom>
            <a:solidFill>
              <a:srgbClr val="D0C4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925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64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Скругленный прямоугольник 39"/>
            <p:cNvSpPr/>
            <p:nvPr userDrawn="1"/>
          </p:nvSpPr>
          <p:spPr bwMode="auto">
            <a:xfrm>
              <a:off x="1616904" y="2066925"/>
              <a:ext cx="990600" cy="990600"/>
            </a:xfrm>
            <a:prstGeom prst="roundRect">
              <a:avLst/>
            </a:prstGeom>
            <a:solidFill>
              <a:srgbClr val="F18F1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925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64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Скругленный прямоугольник 40"/>
            <p:cNvSpPr/>
            <p:nvPr userDrawn="1"/>
          </p:nvSpPr>
          <p:spPr bwMode="auto">
            <a:xfrm>
              <a:off x="4741089" y="2069283"/>
              <a:ext cx="990600" cy="990600"/>
            </a:xfrm>
            <a:prstGeom prst="roundRect">
              <a:avLst/>
            </a:prstGeom>
            <a:solidFill>
              <a:srgbClr val="005A9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925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64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Скругленный прямоугольник 41"/>
            <p:cNvSpPr/>
            <p:nvPr userDrawn="1"/>
          </p:nvSpPr>
          <p:spPr bwMode="auto">
            <a:xfrm>
              <a:off x="3699694" y="2066925"/>
              <a:ext cx="990600" cy="990600"/>
            </a:xfrm>
            <a:prstGeom prst="roundRect">
              <a:avLst/>
            </a:prstGeom>
            <a:solidFill>
              <a:srgbClr val="D5DAC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925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64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Скругленный прямоугольник 42"/>
            <p:cNvSpPr/>
            <p:nvPr userDrawn="1"/>
          </p:nvSpPr>
          <p:spPr bwMode="auto">
            <a:xfrm>
              <a:off x="7865274" y="2069283"/>
              <a:ext cx="990600" cy="990600"/>
            </a:xfrm>
            <a:prstGeom prst="roundRect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925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64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Скругленный прямоугольник 43"/>
            <p:cNvSpPr/>
            <p:nvPr userDrawn="1"/>
          </p:nvSpPr>
          <p:spPr bwMode="auto">
            <a:xfrm>
              <a:off x="6823879" y="2069283"/>
              <a:ext cx="990600" cy="990600"/>
            </a:xfrm>
            <a:prstGeom prst="roundRect">
              <a:avLst/>
            </a:prstGeom>
            <a:solidFill>
              <a:srgbClr val="24ABE3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925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64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Скругленный прямоугольник 44"/>
            <p:cNvSpPr/>
            <p:nvPr userDrawn="1"/>
          </p:nvSpPr>
          <p:spPr bwMode="auto">
            <a:xfrm>
              <a:off x="5782484" y="2069283"/>
              <a:ext cx="990600" cy="990600"/>
            </a:xfrm>
            <a:prstGeom prst="roundRect">
              <a:avLst/>
            </a:prstGeom>
            <a:solidFill>
              <a:srgbClr val="0076C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925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64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Скругленный прямоугольник 45"/>
            <p:cNvSpPr/>
            <p:nvPr userDrawn="1"/>
          </p:nvSpPr>
          <p:spPr bwMode="auto">
            <a:xfrm>
              <a:off x="8906670" y="2069283"/>
              <a:ext cx="990600" cy="990600"/>
            </a:xfrm>
            <a:prstGeom prst="roundRect">
              <a:avLst/>
            </a:prstGeom>
            <a:solidFill>
              <a:srgbClr val="BCD6E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8925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64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1233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6" r:id="rId5"/>
    <p:sldLayoutId id="2147483917" r:id="rId6"/>
  </p:sldLayoutIdLst>
  <p:transition spd="slow">
    <p:fade/>
  </p:transition>
  <p:hf hdr="0" ftr="0" dt="0"/>
  <p:txStyles>
    <p:titleStyle>
      <a:lvl1pPr algn="l" defTabSz="892593" rtl="0" eaLnBrk="0" fontAlgn="base" hangingPunct="0">
        <a:spcBef>
          <a:spcPct val="0"/>
        </a:spcBef>
        <a:spcAft>
          <a:spcPct val="0"/>
        </a:spcAft>
        <a:defRPr sz="1752" b="1">
          <a:solidFill>
            <a:schemeClr val="accent2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defTabSz="892593" rtl="0" eaLnBrk="0" fontAlgn="base" hangingPunct="0">
        <a:spcBef>
          <a:spcPct val="0"/>
        </a:spcBef>
        <a:spcAft>
          <a:spcPct val="0"/>
        </a:spcAft>
        <a:defRPr sz="2102" b="1">
          <a:solidFill>
            <a:schemeClr val="tx2"/>
          </a:solidFill>
          <a:latin typeface="Trebuchet MS" charset="0"/>
          <a:ea typeface="ＭＳ Ｐゴシック" charset="0"/>
          <a:cs typeface="ＭＳ Ｐゴシック" charset="0"/>
        </a:defRPr>
      </a:lvl2pPr>
      <a:lvl3pPr algn="l" defTabSz="892593" rtl="0" eaLnBrk="0" fontAlgn="base" hangingPunct="0">
        <a:spcBef>
          <a:spcPct val="0"/>
        </a:spcBef>
        <a:spcAft>
          <a:spcPct val="0"/>
        </a:spcAft>
        <a:defRPr sz="2102" b="1">
          <a:solidFill>
            <a:schemeClr val="tx2"/>
          </a:solidFill>
          <a:latin typeface="Trebuchet MS" charset="0"/>
          <a:ea typeface="ＭＳ Ｐゴシック" charset="0"/>
          <a:cs typeface="ＭＳ Ｐゴシック" charset="0"/>
        </a:defRPr>
      </a:lvl3pPr>
      <a:lvl4pPr algn="l" defTabSz="892593" rtl="0" eaLnBrk="0" fontAlgn="base" hangingPunct="0">
        <a:spcBef>
          <a:spcPct val="0"/>
        </a:spcBef>
        <a:spcAft>
          <a:spcPct val="0"/>
        </a:spcAft>
        <a:defRPr sz="2102" b="1">
          <a:solidFill>
            <a:schemeClr val="tx2"/>
          </a:solidFill>
          <a:latin typeface="Trebuchet MS" charset="0"/>
          <a:ea typeface="ＭＳ Ｐゴシック" charset="0"/>
          <a:cs typeface="ＭＳ Ｐゴシック" charset="0"/>
        </a:defRPr>
      </a:lvl4pPr>
      <a:lvl5pPr algn="l" defTabSz="892593" rtl="0" eaLnBrk="0" fontAlgn="base" hangingPunct="0">
        <a:spcBef>
          <a:spcPct val="0"/>
        </a:spcBef>
        <a:spcAft>
          <a:spcPct val="0"/>
        </a:spcAft>
        <a:defRPr sz="2102" b="1">
          <a:solidFill>
            <a:schemeClr val="tx2"/>
          </a:solidFill>
          <a:latin typeface="Trebuchet MS" charset="0"/>
          <a:ea typeface="ＭＳ Ｐゴシック" charset="0"/>
          <a:cs typeface="ＭＳ Ｐゴシック" charset="0"/>
        </a:defRPr>
      </a:lvl5pPr>
      <a:lvl6pPr marL="400416" algn="ctr" defTabSz="892593" rtl="0" fontAlgn="base">
        <a:spcBef>
          <a:spcPct val="0"/>
        </a:spcBef>
        <a:spcAft>
          <a:spcPct val="0"/>
        </a:spcAft>
        <a:defRPr sz="4291">
          <a:solidFill>
            <a:schemeClr val="tx2"/>
          </a:solidFill>
          <a:latin typeface="Arial" charset="0"/>
        </a:defRPr>
      </a:lvl6pPr>
      <a:lvl7pPr marL="800832" algn="ctr" defTabSz="892593" rtl="0" fontAlgn="base">
        <a:spcBef>
          <a:spcPct val="0"/>
        </a:spcBef>
        <a:spcAft>
          <a:spcPct val="0"/>
        </a:spcAft>
        <a:defRPr sz="4291">
          <a:solidFill>
            <a:schemeClr val="tx2"/>
          </a:solidFill>
          <a:latin typeface="Arial" charset="0"/>
        </a:defRPr>
      </a:lvl7pPr>
      <a:lvl8pPr marL="1201247" algn="ctr" defTabSz="892593" rtl="0" fontAlgn="base">
        <a:spcBef>
          <a:spcPct val="0"/>
        </a:spcBef>
        <a:spcAft>
          <a:spcPct val="0"/>
        </a:spcAft>
        <a:defRPr sz="4291">
          <a:solidFill>
            <a:schemeClr val="tx2"/>
          </a:solidFill>
          <a:latin typeface="Arial" charset="0"/>
        </a:defRPr>
      </a:lvl8pPr>
      <a:lvl9pPr marL="1601663" algn="ctr" defTabSz="892593" rtl="0" fontAlgn="base">
        <a:spcBef>
          <a:spcPct val="0"/>
        </a:spcBef>
        <a:spcAft>
          <a:spcPct val="0"/>
        </a:spcAft>
        <a:defRPr sz="4291">
          <a:solidFill>
            <a:schemeClr val="tx2"/>
          </a:solidFill>
          <a:latin typeface="Arial" charset="0"/>
        </a:defRPr>
      </a:lvl9pPr>
    </p:titleStyle>
    <p:bodyStyle>
      <a:lvl1pPr marL="154327" indent="-154327" algn="l" defTabSz="892593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1051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15606" indent="-161279" algn="l" defTabSz="892593" rtl="0" eaLnBrk="0" fontAlgn="base" hangingPunct="0">
        <a:spcBef>
          <a:spcPct val="20000"/>
        </a:spcBef>
        <a:spcAft>
          <a:spcPct val="0"/>
        </a:spcAft>
        <a:buFont typeface="Trebuchet MS" pitchFamily="34" charset="0"/>
        <a:buChar char="—"/>
        <a:defRPr sz="1051">
          <a:solidFill>
            <a:schemeClr val="tx1"/>
          </a:solidFill>
          <a:latin typeface="+mn-lt"/>
          <a:ea typeface="ＭＳ Ｐゴシック" charset="0"/>
          <a:cs typeface="ＭＳ Ｐゴシック"/>
        </a:defRPr>
      </a:lvl2pPr>
      <a:lvl3pPr marL="468542" indent="-152937" algn="l" defTabSz="89259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●"/>
        <a:defRPr sz="1051">
          <a:solidFill>
            <a:schemeClr val="tx1"/>
          </a:solidFill>
          <a:latin typeface="+mn-lt"/>
          <a:ea typeface="ＭＳ Ｐゴシック" charset="0"/>
          <a:cs typeface="ＭＳ Ｐゴシック"/>
        </a:defRPr>
      </a:lvl3pPr>
      <a:lvl4pPr marL="631211" indent="-162669" algn="l" defTabSz="892593" rtl="0" eaLnBrk="0" fontAlgn="base" hangingPunct="0">
        <a:spcBef>
          <a:spcPct val="20000"/>
        </a:spcBef>
        <a:spcAft>
          <a:spcPct val="0"/>
        </a:spcAft>
        <a:buFont typeface="Trebuchet MS" pitchFamily="34" charset="0"/>
        <a:buChar char="‐"/>
        <a:defRPr sz="1051">
          <a:solidFill>
            <a:schemeClr val="tx1"/>
          </a:solidFill>
          <a:latin typeface="+mn-lt"/>
          <a:ea typeface="ＭＳ Ｐゴシック" charset="0"/>
          <a:cs typeface="ＭＳ Ｐゴシック"/>
        </a:defRPr>
      </a:lvl4pPr>
      <a:lvl5pPr marL="784148" indent="-152937" algn="l" defTabSz="892593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"/>
        <a:defRPr sz="1051">
          <a:solidFill>
            <a:schemeClr val="tx1"/>
          </a:solidFill>
          <a:latin typeface="+mn-lt"/>
          <a:ea typeface="ＭＳ Ｐゴシック" charset="0"/>
          <a:cs typeface="ＭＳ Ｐゴシック"/>
        </a:defRPr>
      </a:lvl5pPr>
      <a:lvl6pPr marL="2408056" indent="-223844" algn="l" defTabSz="892593" rtl="0" fontAlgn="base">
        <a:spcBef>
          <a:spcPct val="20000"/>
        </a:spcBef>
        <a:spcAft>
          <a:spcPct val="0"/>
        </a:spcAft>
        <a:buChar char="»"/>
        <a:defRPr sz="1927">
          <a:solidFill>
            <a:schemeClr val="tx1"/>
          </a:solidFill>
          <a:latin typeface="+mn-lt"/>
        </a:defRPr>
      </a:lvl6pPr>
      <a:lvl7pPr marL="2808472" indent="-223844" algn="l" defTabSz="892593" rtl="0" fontAlgn="base">
        <a:spcBef>
          <a:spcPct val="20000"/>
        </a:spcBef>
        <a:spcAft>
          <a:spcPct val="0"/>
        </a:spcAft>
        <a:buChar char="»"/>
        <a:defRPr sz="1927">
          <a:solidFill>
            <a:schemeClr val="tx1"/>
          </a:solidFill>
          <a:latin typeface="+mn-lt"/>
        </a:defRPr>
      </a:lvl7pPr>
      <a:lvl8pPr marL="3208887" indent="-223844" algn="l" defTabSz="892593" rtl="0" fontAlgn="base">
        <a:spcBef>
          <a:spcPct val="20000"/>
        </a:spcBef>
        <a:spcAft>
          <a:spcPct val="0"/>
        </a:spcAft>
        <a:buChar char="»"/>
        <a:defRPr sz="1927">
          <a:solidFill>
            <a:schemeClr val="tx1"/>
          </a:solidFill>
          <a:latin typeface="+mn-lt"/>
        </a:defRPr>
      </a:lvl8pPr>
      <a:lvl9pPr marL="3609303" indent="-223844" algn="l" defTabSz="892593" rtl="0" fontAlgn="base">
        <a:spcBef>
          <a:spcPct val="20000"/>
        </a:spcBef>
        <a:spcAft>
          <a:spcPct val="0"/>
        </a:spcAft>
        <a:buChar char="»"/>
        <a:defRPr sz="1927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800832" rtl="0" eaLnBrk="1" latinLnBrk="0" hangingPunct="1"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400416" algn="l" defTabSz="800832" rtl="0" eaLnBrk="1" latinLnBrk="0" hangingPunct="1">
        <a:defRPr sz="1576" kern="1200">
          <a:solidFill>
            <a:schemeClr val="tx1"/>
          </a:solidFill>
          <a:latin typeface="+mn-lt"/>
          <a:ea typeface="+mn-ea"/>
          <a:cs typeface="+mn-cs"/>
        </a:defRPr>
      </a:lvl2pPr>
      <a:lvl3pPr marL="800832" algn="l" defTabSz="800832" rtl="0" eaLnBrk="1" latinLnBrk="0" hangingPunct="1">
        <a:defRPr sz="1576" kern="1200">
          <a:solidFill>
            <a:schemeClr val="tx1"/>
          </a:solidFill>
          <a:latin typeface="+mn-lt"/>
          <a:ea typeface="+mn-ea"/>
          <a:cs typeface="+mn-cs"/>
        </a:defRPr>
      </a:lvl3pPr>
      <a:lvl4pPr marL="1201247" algn="l" defTabSz="800832" rtl="0" eaLnBrk="1" latinLnBrk="0" hangingPunct="1">
        <a:defRPr sz="1576" kern="1200">
          <a:solidFill>
            <a:schemeClr val="tx1"/>
          </a:solidFill>
          <a:latin typeface="+mn-lt"/>
          <a:ea typeface="+mn-ea"/>
          <a:cs typeface="+mn-cs"/>
        </a:defRPr>
      </a:lvl4pPr>
      <a:lvl5pPr marL="1601663" algn="l" defTabSz="800832" rtl="0" eaLnBrk="1" latinLnBrk="0" hangingPunct="1">
        <a:defRPr sz="1576" kern="1200">
          <a:solidFill>
            <a:schemeClr val="tx1"/>
          </a:solidFill>
          <a:latin typeface="+mn-lt"/>
          <a:ea typeface="+mn-ea"/>
          <a:cs typeface="+mn-cs"/>
        </a:defRPr>
      </a:lvl5pPr>
      <a:lvl6pPr marL="2002079" algn="l" defTabSz="800832" rtl="0" eaLnBrk="1" latinLnBrk="0" hangingPunct="1">
        <a:defRPr sz="1576" kern="1200">
          <a:solidFill>
            <a:schemeClr val="tx1"/>
          </a:solidFill>
          <a:latin typeface="+mn-lt"/>
          <a:ea typeface="+mn-ea"/>
          <a:cs typeface="+mn-cs"/>
        </a:defRPr>
      </a:lvl6pPr>
      <a:lvl7pPr marL="2402495" algn="l" defTabSz="800832" rtl="0" eaLnBrk="1" latinLnBrk="0" hangingPunct="1">
        <a:defRPr sz="1576" kern="1200">
          <a:solidFill>
            <a:schemeClr val="tx1"/>
          </a:solidFill>
          <a:latin typeface="+mn-lt"/>
          <a:ea typeface="+mn-ea"/>
          <a:cs typeface="+mn-cs"/>
        </a:defRPr>
      </a:lvl7pPr>
      <a:lvl8pPr marL="2802910" algn="l" defTabSz="800832" rtl="0" eaLnBrk="1" latinLnBrk="0" hangingPunct="1">
        <a:defRPr sz="1576" kern="1200">
          <a:solidFill>
            <a:schemeClr val="tx1"/>
          </a:solidFill>
          <a:latin typeface="+mn-lt"/>
          <a:ea typeface="+mn-ea"/>
          <a:cs typeface="+mn-cs"/>
        </a:defRPr>
      </a:lvl8pPr>
      <a:lvl9pPr marL="3203326" algn="l" defTabSz="800832" rtl="0" eaLnBrk="1" latinLnBrk="0" hangingPunct="1">
        <a:defRPr sz="15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1143000"/>
            <a:ext cx="8485047" cy="792909"/>
          </a:xfrm>
          <a:prstGeom prst="rect">
            <a:avLst/>
          </a:prstGeom>
        </p:spPr>
        <p:txBody>
          <a:bodyPr vert="horz" lIns="217636" tIns="108818" rIns="217636" bIns="108818" rtlCol="0" anchor="ctr">
            <a:normAutofit/>
          </a:bodyPr>
          <a:lstStyle/>
          <a:p>
            <a:endParaRPr lang="en-US" sz="6000" spc="0" dirty="0">
              <a:solidFill>
                <a:srgbClr val="0696D7"/>
              </a:solidFill>
              <a:latin typeface="Artifakt Legend"/>
              <a:cs typeface="Artifakt Legend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630715"/>
            <a:ext cx="10972800" cy="3495448"/>
          </a:xfrm>
          <a:prstGeom prst="rect">
            <a:avLst/>
          </a:prstGeom>
        </p:spPr>
        <p:txBody>
          <a:bodyPr vert="horz" lIns="217636" tIns="108818" rIns="217636" bIns="1088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217636" tIns="108818" rIns="217636" bIns="108818" rtlCol="0" anchor="ctr"/>
          <a:lstStyle>
            <a:lvl1pPr algn="r">
              <a:defRPr sz="145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A390D8B-D3E1-C649-80FA-409A12575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737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  <p:sldLayoutId id="2147483974" r:id="rId13"/>
    <p:sldLayoutId id="2147483975" r:id="rId14"/>
    <p:sldLayoutId id="2147483976" r:id="rId15"/>
    <p:sldLayoutId id="2147483977" r:id="rId16"/>
    <p:sldLayoutId id="2147483978" r:id="rId17"/>
    <p:sldLayoutId id="2147483979" r:id="rId18"/>
    <p:sldLayoutId id="2147483980" r:id="rId19"/>
  </p:sldLayoutIdLst>
  <p:transition>
    <p:fade/>
  </p:transition>
  <p:txStyles>
    <p:titleStyle>
      <a:lvl1pPr algn="l" defTabSz="544077" rtl="0" eaLnBrk="1" latinLnBrk="0" hangingPunct="1">
        <a:spcBef>
          <a:spcPct val="0"/>
        </a:spcBef>
        <a:buNone/>
        <a:defRPr sz="5251" b="0" i="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6531" indent="-236531" algn="l" defTabSz="544077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Font typeface="Arial"/>
        <a:buChar char="•"/>
        <a:tabLst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60363" indent="-236531" algn="l" defTabSz="544077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Font typeface="Courier New"/>
        <a:buChar char="o"/>
        <a:tabLst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96895" indent="-223832" algn="l" defTabSz="544077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Font typeface="Wingdings" charset="2"/>
        <a:buChar char="§"/>
        <a:tabLst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20728" indent="-236531" algn="l" defTabSz="544077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Font typeface="Arial"/>
        <a:buChar char="•"/>
        <a:tabLst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5353" indent="-224626" algn="l" defTabSz="544077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Font typeface="Arial"/>
        <a:buChar char="•"/>
        <a:tabLst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992425" indent="-272039" algn="l" defTabSz="544077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6502" indent="-272039" algn="l" defTabSz="544077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0579" indent="-272039" algn="l" defTabSz="544077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4656" indent="-272039" algn="l" defTabSz="544077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4077" rtl="0" eaLnBrk="1" latinLnBrk="0" hangingPunct="1">
        <a:defRPr sz="2151" kern="1200">
          <a:solidFill>
            <a:schemeClr val="tx1"/>
          </a:solidFill>
          <a:latin typeface="+mn-lt"/>
          <a:ea typeface="+mn-ea"/>
          <a:cs typeface="+mn-cs"/>
        </a:defRPr>
      </a:lvl1pPr>
      <a:lvl2pPr marL="544077" algn="l" defTabSz="544077" rtl="0" eaLnBrk="1" latinLnBrk="0" hangingPunct="1">
        <a:defRPr sz="2151" kern="1200">
          <a:solidFill>
            <a:schemeClr val="tx1"/>
          </a:solidFill>
          <a:latin typeface="+mn-lt"/>
          <a:ea typeface="+mn-ea"/>
          <a:cs typeface="+mn-cs"/>
        </a:defRPr>
      </a:lvl2pPr>
      <a:lvl3pPr marL="1088154" algn="l" defTabSz="544077" rtl="0" eaLnBrk="1" latinLnBrk="0" hangingPunct="1">
        <a:defRPr sz="2151" kern="1200">
          <a:solidFill>
            <a:schemeClr val="tx1"/>
          </a:solidFill>
          <a:latin typeface="+mn-lt"/>
          <a:ea typeface="+mn-ea"/>
          <a:cs typeface="+mn-cs"/>
        </a:defRPr>
      </a:lvl3pPr>
      <a:lvl4pPr marL="1632231" algn="l" defTabSz="544077" rtl="0" eaLnBrk="1" latinLnBrk="0" hangingPunct="1">
        <a:defRPr sz="2151" kern="1200">
          <a:solidFill>
            <a:schemeClr val="tx1"/>
          </a:solidFill>
          <a:latin typeface="+mn-lt"/>
          <a:ea typeface="+mn-ea"/>
          <a:cs typeface="+mn-cs"/>
        </a:defRPr>
      </a:lvl4pPr>
      <a:lvl5pPr marL="2176310" algn="l" defTabSz="544077" rtl="0" eaLnBrk="1" latinLnBrk="0" hangingPunct="1">
        <a:defRPr sz="2151" kern="1200">
          <a:solidFill>
            <a:schemeClr val="tx1"/>
          </a:solidFill>
          <a:latin typeface="+mn-lt"/>
          <a:ea typeface="+mn-ea"/>
          <a:cs typeface="+mn-cs"/>
        </a:defRPr>
      </a:lvl5pPr>
      <a:lvl6pPr marL="2720387" algn="l" defTabSz="544077" rtl="0" eaLnBrk="1" latinLnBrk="0" hangingPunct="1">
        <a:defRPr sz="2151" kern="1200">
          <a:solidFill>
            <a:schemeClr val="tx1"/>
          </a:solidFill>
          <a:latin typeface="+mn-lt"/>
          <a:ea typeface="+mn-ea"/>
          <a:cs typeface="+mn-cs"/>
        </a:defRPr>
      </a:lvl6pPr>
      <a:lvl7pPr marL="3264464" algn="l" defTabSz="544077" rtl="0" eaLnBrk="1" latinLnBrk="0" hangingPunct="1">
        <a:defRPr sz="2151" kern="1200">
          <a:solidFill>
            <a:schemeClr val="tx1"/>
          </a:solidFill>
          <a:latin typeface="+mn-lt"/>
          <a:ea typeface="+mn-ea"/>
          <a:cs typeface="+mn-cs"/>
        </a:defRPr>
      </a:lvl7pPr>
      <a:lvl8pPr marL="3808541" algn="l" defTabSz="544077" rtl="0" eaLnBrk="1" latinLnBrk="0" hangingPunct="1">
        <a:defRPr sz="2151" kern="1200">
          <a:solidFill>
            <a:schemeClr val="tx1"/>
          </a:solidFill>
          <a:latin typeface="+mn-lt"/>
          <a:ea typeface="+mn-ea"/>
          <a:cs typeface="+mn-cs"/>
        </a:defRPr>
      </a:lvl8pPr>
      <a:lvl9pPr marL="4352618" algn="l" defTabSz="544077" rtl="0" eaLnBrk="1" latinLnBrk="0" hangingPunct="1">
        <a:defRPr sz="21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6" name="Google Shape;896;p6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" y="0"/>
            <a:ext cx="95509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897" name="Google Shape;897;p67"/>
          <p:cNvSpPr txBox="1">
            <a:spLocks noGrp="1"/>
          </p:cNvSpPr>
          <p:nvPr>
            <p:ph type="title"/>
          </p:nvPr>
        </p:nvSpPr>
        <p:spPr>
          <a:xfrm>
            <a:off x="2018791" y="1674114"/>
            <a:ext cx="8154416" cy="1123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98" name="Google Shape;898;p67"/>
          <p:cNvSpPr txBox="1">
            <a:spLocks noGrp="1"/>
          </p:cNvSpPr>
          <p:nvPr>
            <p:ph type="body" idx="1"/>
          </p:nvPr>
        </p:nvSpPr>
        <p:spPr>
          <a:xfrm>
            <a:off x="596900" y="2722879"/>
            <a:ext cx="10998200" cy="3423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9" name="Google Shape;899;p67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0" name="Google Shape;900;p67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1" name="Google Shape;901;p67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73390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637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8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8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8.xml"/><Relationship Id="rId5" Type="http://schemas.openxmlformats.org/officeDocument/2006/relationships/image" Target="../media/image53.jpe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32.jpg"/><Relationship Id="rId11" Type="http://schemas.openxmlformats.org/officeDocument/2006/relationships/image" Target="../media/image37.jpg"/><Relationship Id="rId5" Type="http://schemas.openxmlformats.org/officeDocument/2006/relationships/image" Target="../media/image31.jpg"/><Relationship Id="rId10" Type="http://schemas.openxmlformats.org/officeDocument/2006/relationships/image" Target="../media/image36.png"/><Relationship Id="rId4" Type="http://schemas.openxmlformats.org/officeDocument/2006/relationships/image" Target="../media/image30.jpg"/><Relationship Id="rId9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/>
          <p:nvPr/>
        </p:nvSpPr>
        <p:spPr>
          <a:xfrm>
            <a:off x="2977" y="1687"/>
            <a:ext cx="12186049" cy="685464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321039"/>
            <a:endParaRPr sz="12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7" y="4568342"/>
            <a:ext cx="12202605" cy="2287971"/>
          </a:xfrm>
          <a:prstGeom prst="rect">
            <a:avLst/>
          </a:prstGeom>
          <a:solidFill>
            <a:schemeClr val="tx2">
              <a:lumMod val="50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endParaRPr lang="ru-RU" sz="1467" dirty="0"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35298C00-9C30-43E4-AD89-D414A25558DC}"/>
              </a:ext>
            </a:extLst>
          </p:cNvPr>
          <p:cNvSpPr txBox="1"/>
          <p:nvPr/>
        </p:nvSpPr>
        <p:spPr>
          <a:xfrm>
            <a:off x="1535370" y="5041789"/>
            <a:ext cx="8175160" cy="13751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925" marR="8925">
              <a:lnSpc>
                <a:spcPct val="109000"/>
              </a:lnSpc>
            </a:pPr>
            <a:r>
              <a:rPr lang="ru-RU" sz="2800" b="1" spc="100" dirty="0">
                <a:solidFill>
                  <a:srgbClr val="FFFFFF"/>
                </a:solidFill>
                <a:latin typeface="+mj-lt"/>
                <a:cs typeface="Helvetica" panose="020B0604020202020204" pitchFamily="34" charset="0"/>
              </a:rPr>
              <a:t>Аддитивное производство – образование, исследования, бизнес-реализация</a:t>
            </a:r>
            <a:endParaRPr lang="ru-RU" sz="2000" b="1" spc="100" dirty="0">
              <a:solidFill>
                <a:schemeClr val="bg1"/>
              </a:solidFill>
              <a:latin typeface="+mj-lt"/>
              <a:cs typeface="Helvetica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54" y="5144086"/>
            <a:ext cx="1141126" cy="85914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DA8A2B3-9874-43CE-8462-734051E3A1D3}"/>
              </a:ext>
            </a:extLst>
          </p:cNvPr>
          <p:cNvSpPr/>
          <p:nvPr/>
        </p:nvSpPr>
        <p:spPr>
          <a:xfrm>
            <a:off x="1518814" y="6128792"/>
            <a:ext cx="24558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ru-RU" sz="1600" b="1" spc="100" dirty="0">
                <a:solidFill>
                  <a:srgbClr val="FFFFFF"/>
                </a:solidFill>
                <a:cs typeface="Helvetica" panose="020B0604020202020204" pitchFamily="34" charset="0"/>
              </a:rPr>
              <a:t>Александр </a:t>
            </a:r>
            <a:r>
              <a:rPr lang="ru-RU" sz="1600" b="1" spc="100" dirty="0" err="1">
                <a:solidFill>
                  <a:srgbClr val="FFFFFF"/>
                </a:solidFill>
                <a:cs typeface="Helvetica" panose="020B0604020202020204" pitchFamily="34" charset="0"/>
              </a:rPr>
              <a:t>Фертман</a:t>
            </a:r>
            <a:endParaRPr lang="ru-RU" sz="1467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609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8436" y="345284"/>
            <a:ext cx="11246365" cy="417568"/>
          </a:xfrm>
        </p:spPr>
        <p:txBody>
          <a:bodyPr/>
          <a:lstStyle/>
          <a:p>
            <a:r>
              <a:rPr lang="ru-RU" dirty="0"/>
              <a:t>Общие задачи и функционал исследований и разработок (НИОКР – R&amp;D)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1402118" y="1107179"/>
          <a:ext cx="9779000" cy="497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8432">
                  <a:extLst>
                    <a:ext uri="{9D8B030D-6E8A-4147-A177-3AD203B41FA5}">
                      <a16:colId xmlns:a16="http://schemas.microsoft.com/office/drawing/2014/main" val="1073403427"/>
                    </a:ext>
                  </a:extLst>
                </a:gridCol>
                <a:gridCol w="6230568">
                  <a:extLst>
                    <a:ext uri="{9D8B030D-6E8A-4147-A177-3AD203B41FA5}">
                      <a16:colId xmlns:a16="http://schemas.microsoft.com/office/drawing/2014/main" val="1441066575"/>
                    </a:ext>
                  </a:extLst>
                </a:gridCol>
              </a:tblGrid>
              <a:tr h="280410">
                <a:tc>
                  <a:txBody>
                    <a:bodyPr/>
                    <a:lstStyle/>
                    <a:p>
                      <a:r>
                        <a:rPr lang="ru-RU" sz="1300" b="1" dirty="0"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rPr>
                        <a:t>Общая цель </a:t>
                      </a:r>
                      <a:r>
                        <a:rPr lang="en-US" sz="1300" b="1" dirty="0"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rPr>
                        <a:t>R&amp;D</a:t>
                      </a:r>
                      <a:r>
                        <a:rPr lang="ru-RU" sz="1300" b="1" dirty="0"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rPr>
                        <a:t>Деятельность 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808690"/>
                  </a:ext>
                </a:extLst>
              </a:tr>
              <a:tr h="280410">
                <a:tc>
                  <a:txBody>
                    <a:bodyPr/>
                    <a:lstStyle/>
                    <a:p>
                      <a:r>
                        <a:rPr lang="ru-RU" sz="1300" b="1" dirty="0"/>
                        <a:t>Предвосхищение рынка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/>
                        <a:t>Исследования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543428"/>
                  </a:ext>
                </a:extLst>
              </a:tr>
              <a:tr h="979099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/>
                        <a:t>Снижение неопределенности</a:t>
                      </a:r>
                    </a:p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/>
                        <a:t>Изучение будущего, опережая потребности бизнеса (предвидение)</a:t>
                      </a:r>
                    </a:p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/>
                        <a:t>Создание компетенций для будущего</a:t>
                      </a:r>
                    </a:p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/>
                        <a:t>Доказательство принципиальных новых технологий извне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689172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r>
                        <a:rPr lang="ru-RU" sz="1300" b="1" dirty="0"/>
                        <a:t>«Сервис» для рынка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sz="1300" b="1" dirty="0"/>
                        <a:t>Разработки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507647"/>
                  </a:ext>
                </a:extLst>
              </a:tr>
              <a:tr h="756668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/>
                        <a:t>Эффективное создание новых продуктов</a:t>
                      </a:r>
                    </a:p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/>
                        <a:t>Улучшение процессов для повышения производительности</a:t>
                      </a:r>
                    </a:p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/>
                        <a:t>Текущие модификации продукта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852095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r>
                        <a:rPr lang="ru-RU" sz="1300" b="1" dirty="0"/>
                        <a:t>Формирование рынка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sz="1300" b="1" dirty="0"/>
                        <a:t>Инновации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75099"/>
                  </a:ext>
                </a:extLst>
              </a:tr>
              <a:tr h="979099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/>
                        <a:t>Запуск умных идей</a:t>
                      </a:r>
                    </a:p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Поиск технологий «подрывающих» целевые рынки</a:t>
                      </a:r>
                    </a:p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/>
                        <a:t>Создание новых рынков</a:t>
                      </a:r>
                    </a:p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/>
                        <a:t>Решение проблем новыми способами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484860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/>
                        <a:t>Обеспечение рынка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sz="1300" b="1" dirty="0"/>
                        <a:t>Авторское Сопровождение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046929"/>
                  </a:ext>
                </a:extLst>
              </a:tr>
              <a:tr h="755355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dirty="0"/>
                        <a:t>Снижение затрат на продукцию</a:t>
                      </a:r>
                    </a:p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Решение проблем технологического процесса или производств. цепочки</a:t>
                      </a:r>
                      <a:endParaRPr lang="en-US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lnSpc>
                          <a:spcPct val="114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Регулярные модификации продукта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86422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3413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3429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3429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3429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3429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3429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342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9A9A9A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86371" name="Заголовок 1"/>
          <p:cNvSpPr txBox="1">
            <a:spLocks/>
          </p:cNvSpPr>
          <p:nvPr/>
        </p:nvSpPr>
        <p:spPr bwMode="auto">
          <a:xfrm>
            <a:off x="2495550" y="119270"/>
            <a:ext cx="8064500" cy="82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defTabSz="685800">
              <a:spcBef>
                <a:spcPct val="20000"/>
              </a:spcBef>
              <a:buBlip>
                <a:blip r:embed="rId3"/>
              </a:buBlip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68288" indent="-13335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4813" indent="-133350" defTabSz="685800">
              <a:spcBef>
                <a:spcPct val="20000"/>
              </a:spcBef>
              <a:buFont typeface="Arial" panose="020B0604020202020204" pitchFamily="34" charset="0"/>
              <a:buChar char="•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538163" indent="-13335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673100" indent="-133350" defTabSz="685800">
              <a:spcBef>
                <a:spcPct val="20000"/>
              </a:spcBef>
              <a:buFont typeface="Arial" panose="020B0604020202020204" pitchFamily="34" charset="0"/>
              <a:buChar char="»"/>
              <a:defRPr sz="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130300" indent="-13335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587500" indent="-13335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044700" indent="-13335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501900" indent="-13335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14B9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КЛЮЧЕВЫЕ УРОКИ ДЛЯ ПАРТНЕРСТВА: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14B9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общее видения и стратегия</a:t>
            </a:r>
          </a:p>
        </p:txBody>
      </p:sp>
      <p:sp>
        <p:nvSpPr>
          <p:cNvPr id="5" name="Номер слайда 3">
            <a:extLst>
              <a:ext uri="{FF2B5EF4-FFF2-40B4-BE49-F238E27FC236}">
                <a16:creationId xmlns:a16="http://schemas.microsoft.com/office/drawing/2014/main" id="{A67BCCE7-69AB-4B8E-8A62-FBD93DB2D8EB}"/>
              </a:ext>
            </a:extLst>
          </p:cNvPr>
          <p:cNvSpPr txBox="1">
            <a:spLocks/>
          </p:cNvSpPr>
          <p:nvPr/>
        </p:nvSpPr>
        <p:spPr bwMode="auto">
          <a:xfrm>
            <a:off x="8610600" y="6149975"/>
            <a:ext cx="27432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342900" rtl="0" eaLnBrk="1" fontAlgn="auto" latinLnBrk="0" hangingPunct="1">
              <a:spcBef>
                <a:spcPts val="0"/>
              </a:spcBef>
              <a:spcAft>
                <a:spcPts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defTabSz="3429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3429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3429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3429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514600" indent="-228600" algn="l" defTabSz="3429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971800" indent="-228600" algn="l" defTabSz="3429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429000" indent="-228600" algn="l" defTabSz="3429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886200" indent="-228600" algn="l" defTabSz="3429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l" defTabSz="342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3222E0-F843-4DF3-B152-A67CE3A5EB26}" type="slidenum"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9A9A9A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l" defTabSz="342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9A9A9A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7494321B-A82A-45F9-9213-315D11F7FF63}"/>
              </a:ext>
            </a:extLst>
          </p:cNvPr>
          <p:cNvGraphicFramePr/>
          <p:nvPr>
            <p:extLst/>
          </p:nvPr>
        </p:nvGraphicFramePr>
        <p:xfrm>
          <a:off x="1306555" y="1174614"/>
          <a:ext cx="9706002" cy="5181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52678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8436" y="345284"/>
            <a:ext cx="11246365" cy="417568"/>
          </a:xfrm>
        </p:spPr>
        <p:txBody>
          <a:bodyPr/>
          <a:lstStyle/>
          <a:p>
            <a:r>
              <a:rPr lang="ru-RU" dirty="0"/>
              <a:t>Работа с корпорациями. Логика и правил игры B2B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E78ECDD-9B2E-41A0-8EDE-DF984B26A3A0}"/>
              </a:ext>
            </a:extLst>
          </p:cNvPr>
          <p:cNvSpPr/>
          <p:nvPr/>
        </p:nvSpPr>
        <p:spPr>
          <a:xfrm>
            <a:off x="487017" y="1025525"/>
            <a:ext cx="10001458" cy="1685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ru-RU" dirty="0">
                <a:latin typeface="+mj-lt"/>
              </a:rPr>
              <a:t>Чтобы Вы не делали – сейчас Вы продаете себя </a:t>
            </a:r>
            <a:r>
              <a:rPr lang="ru-RU" b="1" dirty="0">
                <a:latin typeface="+mj-lt"/>
              </a:rPr>
              <a:t>лично.</a:t>
            </a:r>
            <a:endParaRPr lang="ru-RU" dirty="0">
              <a:latin typeface="+mj-lt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ru-RU" dirty="0">
                <a:latin typeface="+mj-lt"/>
              </a:rPr>
              <a:t>•Следствие: </a:t>
            </a:r>
            <a:r>
              <a:rPr lang="ru-RU" i="1" dirty="0">
                <a:latin typeface="+mj-lt"/>
              </a:rPr>
              <a:t>CEO – главный продавец. Берет риск и обязательства</a:t>
            </a:r>
            <a:r>
              <a:rPr lang="ru-RU" dirty="0">
                <a:latin typeface="+mj-lt"/>
              </a:rPr>
              <a:t>.</a:t>
            </a:r>
          </a:p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ru-RU" dirty="0">
                <a:latin typeface="+mj-lt"/>
              </a:rPr>
              <a:t>•Не надо пытаться прыгнуть сразу на длинное расстояние (большое сопротивление «иммунной системы корпорации»</a:t>
            </a:r>
          </a:p>
        </p:txBody>
      </p:sp>
      <p:pic>
        <p:nvPicPr>
          <p:cNvPr id="7" name="Рисунок 5">
            <a:extLst>
              <a:ext uri="{FF2B5EF4-FFF2-40B4-BE49-F238E27FC236}">
                <a16:creationId xmlns:a16="http://schemas.microsoft.com/office/drawing/2014/main" id="{43B7F4F9-A290-48A2-A86E-DB0B792F0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070" y="2466909"/>
            <a:ext cx="4467760" cy="335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6">
            <a:extLst>
              <a:ext uri="{FF2B5EF4-FFF2-40B4-BE49-F238E27FC236}">
                <a16:creationId xmlns:a16="http://schemas.microsoft.com/office/drawing/2014/main" id="{086B37B9-014D-4A19-B506-B6AC3F365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850" y="3044825"/>
            <a:ext cx="5620238" cy="236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altLang="ru-RU" b="1">
                <a:solidFill>
                  <a:srgbClr val="595959"/>
                </a:solidFill>
              </a:rPr>
              <a:t>Следствие: Делайте маленькие шаги, но непрерывно.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altLang="ru-RU" b="1">
                <a:solidFill>
                  <a:srgbClr val="595959"/>
                </a:solidFill>
              </a:rPr>
              <a:t>•</a:t>
            </a:r>
            <a:r>
              <a:rPr lang="ru-RU" altLang="ru-RU" b="1" i="1">
                <a:solidFill>
                  <a:srgbClr val="595959"/>
                </a:solidFill>
              </a:rPr>
              <a:t>Следствие: Определите кто больше всего пострадает в случае Вашего успеха.</a:t>
            </a:r>
            <a:endParaRPr lang="ru-RU" altLang="ru-RU" b="1">
              <a:solidFill>
                <a:srgbClr val="595959"/>
              </a:solidFill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ru-RU" altLang="ru-RU">
                <a:solidFill>
                  <a:srgbClr val="595959"/>
                </a:solidFill>
              </a:rPr>
              <a:t>•</a:t>
            </a:r>
            <a:r>
              <a:rPr lang="ru-RU" altLang="ru-RU" b="1">
                <a:solidFill>
                  <a:srgbClr val="595959"/>
                </a:solidFill>
              </a:rPr>
              <a:t>Понимайте риски человека в большой корпорации.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10ADB295-1F3F-4FA8-8A3A-D565C00CBF4B}"/>
              </a:ext>
            </a:extLst>
          </p:cNvPr>
          <p:cNvCxnSpPr>
            <a:cxnSpLocks/>
          </p:cNvCxnSpPr>
          <p:nvPr/>
        </p:nvCxnSpPr>
        <p:spPr>
          <a:xfrm flipV="1">
            <a:off x="6413362" y="4775200"/>
            <a:ext cx="2058988" cy="4064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6301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BFC1ED6-E4FF-DBDF-5334-97F3FCE70B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293" y="-94547"/>
            <a:ext cx="1255597" cy="12555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D83D82-8881-7F5F-803E-9C6B27A55C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63144" y="-746959"/>
            <a:ext cx="298876" cy="45719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654647C5-0A75-DF72-80A1-B4341738802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889" r="6135"/>
          <a:stretch/>
        </p:blipFill>
        <p:spPr>
          <a:xfrm>
            <a:off x="0" y="1"/>
            <a:ext cx="12160208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02350" y="6521450"/>
            <a:ext cx="800100" cy="22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Заголовок 6">
            <a:extLst>
              <a:ext uri="{FF2B5EF4-FFF2-40B4-BE49-F238E27FC236}">
                <a16:creationId xmlns:a16="http://schemas.microsoft.com/office/drawing/2014/main" id="{3E5D0A81-93CE-991F-7B2B-B0D62E457386}"/>
              </a:ext>
            </a:extLst>
          </p:cNvPr>
          <p:cNvSpPr txBox="1">
            <a:spLocks/>
          </p:cNvSpPr>
          <p:nvPr/>
        </p:nvSpPr>
        <p:spPr>
          <a:xfrm>
            <a:off x="6195131" y="6515100"/>
            <a:ext cx="5996869" cy="6579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По материалам семинара-совещания ПИШ, 6-7 апреля, г. Набережные Челны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E753A37-0C2F-4B1A-97AC-8058455108CD}"/>
              </a:ext>
            </a:extLst>
          </p:cNvPr>
          <p:cNvSpPr/>
          <p:nvPr/>
        </p:nvSpPr>
        <p:spPr>
          <a:xfrm>
            <a:off x="205408" y="6218079"/>
            <a:ext cx="10966175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30 Передовых инженерных школ отобраны Советом по грантам на оказание государственной поддержки создания и развития передовых инженерных школ  21 июня 2022 года</a:t>
            </a:r>
          </a:p>
        </p:txBody>
      </p:sp>
    </p:spTree>
    <p:extLst>
      <p:ext uri="{BB962C8B-B14F-4D97-AF65-F5344CB8AC3E}">
        <p14:creationId xmlns:p14="http://schemas.microsoft.com/office/powerpoint/2010/main" val="1582404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6">
            <a:extLst>
              <a:ext uri="{FF2B5EF4-FFF2-40B4-BE49-F238E27FC236}">
                <a16:creationId xmlns:a16="http://schemas.microsoft.com/office/drawing/2014/main" id="{9AA06493-F9CD-0540-B35A-42C75EF90CD9}"/>
              </a:ext>
            </a:extLst>
          </p:cNvPr>
          <p:cNvSpPr txBox="1">
            <a:spLocks/>
          </p:cNvSpPr>
          <p:nvPr/>
        </p:nvSpPr>
        <p:spPr>
          <a:xfrm>
            <a:off x="386785" y="361296"/>
            <a:ext cx="6767050" cy="58926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55BB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Сверхзадача проекта ПИШ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BFC1ED6-E4FF-DBDF-5334-97F3FCE70B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293" y="-94547"/>
            <a:ext cx="1255597" cy="12555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D83D82-8881-7F5F-803E-9C6B27A55C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63144" y="-746959"/>
            <a:ext cx="298876" cy="45719"/>
          </a:xfrm>
          <a:prstGeom prst="rect">
            <a:avLst/>
          </a:prstGeom>
        </p:spPr>
      </p:pic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id="{B1553735-2935-5CD6-2BD4-981FC9CE5484}"/>
              </a:ext>
            </a:extLst>
          </p:cNvPr>
          <p:cNvSpPr/>
          <p:nvPr/>
        </p:nvSpPr>
        <p:spPr>
          <a:xfrm>
            <a:off x="5736374" y="1907265"/>
            <a:ext cx="2169240" cy="1856679"/>
          </a:xfrm>
          <a:prstGeom prst="hexagon">
            <a:avLst/>
          </a:prstGeom>
          <a:noFill/>
          <a:ln w="28575">
            <a:solidFill>
              <a:srgbClr val="0156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Шестиугольник 4">
            <a:extLst>
              <a:ext uri="{FF2B5EF4-FFF2-40B4-BE49-F238E27FC236}">
                <a16:creationId xmlns:a16="http://schemas.microsoft.com/office/drawing/2014/main" id="{6A76FED8-9B43-FC99-92F0-12CB0DC07847}"/>
              </a:ext>
            </a:extLst>
          </p:cNvPr>
          <p:cNvSpPr/>
          <p:nvPr/>
        </p:nvSpPr>
        <p:spPr>
          <a:xfrm>
            <a:off x="7507851" y="950563"/>
            <a:ext cx="2169240" cy="1856679"/>
          </a:xfrm>
          <a:prstGeom prst="hexagon">
            <a:avLst/>
          </a:prstGeom>
          <a:noFill/>
          <a:ln w="28575">
            <a:solidFill>
              <a:srgbClr val="0156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Шестиугольник 5">
            <a:extLst>
              <a:ext uri="{FF2B5EF4-FFF2-40B4-BE49-F238E27FC236}">
                <a16:creationId xmlns:a16="http://schemas.microsoft.com/office/drawing/2014/main" id="{7425CADF-ED03-FB88-6B3C-E64A0D27BC8C}"/>
              </a:ext>
            </a:extLst>
          </p:cNvPr>
          <p:cNvSpPr/>
          <p:nvPr/>
        </p:nvSpPr>
        <p:spPr>
          <a:xfrm>
            <a:off x="5736374" y="3849032"/>
            <a:ext cx="2169240" cy="1856679"/>
          </a:xfrm>
          <a:prstGeom prst="hexagon">
            <a:avLst/>
          </a:prstGeom>
          <a:noFill/>
          <a:ln w="28575">
            <a:solidFill>
              <a:srgbClr val="0156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58AFD35D-438F-A097-3858-A2E9DBEEC155}"/>
              </a:ext>
            </a:extLst>
          </p:cNvPr>
          <p:cNvSpPr/>
          <p:nvPr/>
        </p:nvSpPr>
        <p:spPr>
          <a:xfrm>
            <a:off x="7507851" y="4834097"/>
            <a:ext cx="2169240" cy="1856679"/>
          </a:xfrm>
          <a:prstGeom prst="hexagon">
            <a:avLst/>
          </a:prstGeom>
          <a:noFill/>
          <a:ln w="28575">
            <a:solidFill>
              <a:srgbClr val="0156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64241F16-EF5D-2B2F-3E62-31461A4CCBBC}"/>
              </a:ext>
            </a:extLst>
          </p:cNvPr>
          <p:cNvSpPr/>
          <p:nvPr/>
        </p:nvSpPr>
        <p:spPr>
          <a:xfrm>
            <a:off x="9279328" y="3849032"/>
            <a:ext cx="2169240" cy="1856679"/>
          </a:xfrm>
          <a:prstGeom prst="hexagon">
            <a:avLst/>
          </a:prstGeom>
          <a:noFill/>
          <a:ln w="28575">
            <a:solidFill>
              <a:srgbClr val="0156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Шестиугольник 10">
            <a:extLst>
              <a:ext uri="{FF2B5EF4-FFF2-40B4-BE49-F238E27FC236}">
                <a16:creationId xmlns:a16="http://schemas.microsoft.com/office/drawing/2014/main" id="{F3E9278A-2CBA-A08D-409A-91802798BCC5}"/>
              </a:ext>
            </a:extLst>
          </p:cNvPr>
          <p:cNvSpPr/>
          <p:nvPr/>
        </p:nvSpPr>
        <p:spPr>
          <a:xfrm>
            <a:off x="9279328" y="1907265"/>
            <a:ext cx="2169240" cy="1856679"/>
          </a:xfrm>
          <a:prstGeom prst="hexagon">
            <a:avLst/>
          </a:prstGeom>
          <a:noFill/>
          <a:ln w="28575">
            <a:solidFill>
              <a:srgbClr val="0156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8" descr="Передовые инженерные школы. Смотрите видео онлайн, бесплатно">
            <a:extLst>
              <a:ext uri="{FF2B5EF4-FFF2-40B4-BE49-F238E27FC236}">
                <a16:creationId xmlns:a16="http://schemas.microsoft.com/office/drawing/2014/main" id="{361AF084-8A3E-402E-2D1B-A13008D05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701" y="3042202"/>
            <a:ext cx="1027539" cy="952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6">
            <a:extLst>
              <a:ext uri="{FF2B5EF4-FFF2-40B4-BE49-F238E27FC236}">
                <a16:creationId xmlns:a16="http://schemas.microsoft.com/office/drawing/2014/main" id="{9AA19840-97D1-868B-4756-3FF295BBF508}"/>
              </a:ext>
            </a:extLst>
          </p:cNvPr>
          <p:cNvSpPr txBox="1">
            <a:spLocks/>
          </p:cNvSpPr>
          <p:nvPr/>
        </p:nvSpPr>
        <p:spPr>
          <a:xfrm>
            <a:off x="7612009" y="3854682"/>
            <a:ext cx="1966549" cy="6579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71616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Передовая инженерная школа</a:t>
            </a:r>
          </a:p>
        </p:txBody>
      </p:sp>
      <p:sp>
        <p:nvSpPr>
          <p:cNvPr id="14" name="Заголовок 6">
            <a:extLst>
              <a:ext uri="{FF2B5EF4-FFF2-40B4-BE49-F238E27FC236}">
                <a16:creationId xmlns:a16="http://schemas.microsoft.com/office/drawing/2014/main" id="{C4D14253-7DED-B68D-A5C3-E2BB78588BFA}"/>
              </a:ext>
            </a:extLst>
          </p:cNvPr>
          <p:cNvSpPr txBox="1">
            <a:spLocks/>
          </p:cNvSpPr>
          <p:nvPr/>
        </p:nvSpPr>
        <p:spPr>
          <a:xfrm>
            <a:off x="7443635" y="1472588"/>
            <a:ext cx="2303295" cy="6579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Подготовка инженерных</a:t>
            </a:r>
            <a:b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</a:b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кадров высшего уровня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ontserrat" panose="00000500000000000000" pitchFamily="2" charset="-52"/>
              <a:ea typeface="Verdana" panose="020B0604030504040204" pitchFamily="34" charset="0"/>
              <a:cs typeface="+mj-cs"/>
            </a:endParaRPr>
          </a:p>
        </p:txBody>
      </p:sp>
      <p:sp>
        <p:nvSpPr>
          <p:cNvPr id="15" name="Заголовок 6">
            <a:extLst>
              <a:ext uri="{FF2B5EF4-FFF2-40B4-BE49-F238E27FC236}">
                <a16:creationId xmlns:a16="http://schemas.microsoft.com/office/drawing/2014/main" id="{489C236B-A356-E045-063A-4E9F90087E7B}"/>
              </a:ext>
            </a:extLst>
          </p:cNvPr>
          <p:cNvSpPr txBox="1">
            <a:spLocks/>
          </p:cNvSpPr>
          <p:nvPr/>
        </p:nvSpPr>
        <p:spPr>
          <a:xfrm>
            <a:off x="7436759" y="5492093"/>
            <a:ext cx="2303295" cy="6579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Постановка и решение </a:t>
            </a:r>
            <a:r>
              <a:rPr kumimoji="0" lang="ru-RU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фронтирных</a:t>
            </a:r>
            <a:b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</a:b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задач</a:t>
            </a:r>
          </a:p>
        </p:txBody>
      </p:sp>
      <p:sp>
        <p:nvSpPr>
          <p:cNvPr id="16" name="Заголовок 6">
            <a:extLst>
              <a:ext uri="{FF2B5EF4-FFF2-40B4-BE49-F238E27FC236}">
                <a16:creationId xmlns:a16="http://schemas.microsoft.com/office/drawing/2014/main" id="{5F8BC4A8-A7FB-2E7B-011E-C653C7F49625}"/>
              </a:ext>
            </a:extLst>
          </p:cNvPr>
          <p:cNvSpPr txBox="1">
            <a:spLocks/>
          </p:cNvSpPr>
          <p:nvPr/>
        </p:nvSpPr>
        <p:spPr>
          <a:xfrm>
            <a:off x="5666534" y="1878902"/>
            <a:ext cx="2303295" cy="145877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Развитие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Партнерств с индустрией. Формирование основ конкурентоспособности партнера.</a:t>
            </a:r>
          </a:p>
        </p:txBody>
      </p:sp>
      <p:sp>
        <p:nvSpPr>
          <p:cNvPr id="17" name="Заголовок 6">
            <a:extLst>
              <a:ext uri="{FF2B5EF4-FFF2-40B4-BE49-F238E27FC236}">
                <a16:creationId xmlns:a16="http://schemas.microsoft.com/office/drawing/2014/main" id="{816C247C-E9E5-E993-B8B0-504EA1DCB387}"/>
              </a:ext>
            </a:extLst>
          </p:cNvPr>
          <p:cNvSpPr txBox="1">
            <a:spLocks/>
          </p:cNvSpPr>
          <p:nvPr/>
        </p:nvSpPr>
        <p:spPr>
          <a:xfrm>
            <a:off x="9212298" y="2583712"/>
            <a:ext cx="2303295" cy="69638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Повышение качества подготовки за счет Сетевого взаимодействие</a:t>
            </a:r>
          </a:p>
        </p:txBody>
      </p:sp>
      <p:sp>
        <p:nvSpPr>
          <p:cNvPr id="21" name="Заголовок 6">
            <a:extLst>
              <a:ext uri="{FF2B5EF4-FFF2-40B4-BE49-F238E27FC236}">
                <a16:creationId xmlns:a16="http://schemas.microsoft.com/office/drawing/2014/main" id="{4BB9E2A2-6150-B0A6-526A-23E012FF14F5}"/>
              </a:ext>
            </a:extLst>
          </p:cNvPr>
          <p:cNvSpPr txBox="1">
            <a:spLocks/>
          </p:cNvSpPr>
          <p:nvPr/>
        </p:nvSpPr>
        <p:spPr>
          <a:xfrm>
            <a:off x="9492042" y="4022636"/>
            <a:ext cx="1743809" cy="6579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Организация компаний для проверки бизнес-состоятельности технологических решений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Технологическое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предприни-мательство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Montserrat" panose="00000500000000000000" pitchFamily="2" charset="-52"/>
              <a:ea typeface="Verdana" panose="020B0604030504040204" pitchFamily="34" charset="0"/>
              <a:cs typeface="+mj-cs"/>
            </a:endParaRPr>
          </a:p>
        </p:txBody>
      </p:sp>
      <p:sp>
        <p:nvSpPr>
          <p:cNvPr id="22" name="Заголовок 6">
            <a:extLst>
              <a:ext uri="{FF2B5EF4-FFF2-40B4-BE49-F238E27FC236}">
                <a16:creationId xmlns:a16="http://schemas.microsoft.com/office/drawing/2014/main" id="{3BB08626-9A20-0F9A-7C42-626D3C6F5B0A}"/>
              </a:ext>
            </a:extLst>
          </p:cNvPr>
          <p:cNvSpPr txBox="1">
            <a:spLocks/>
          </p:cNvSpPr>
          <p:nvPr/>
        </p:nvSpPr>
        <p:spPr>
          <a:xfrm>
            <a:off x="5669346" y="4176101"/>
            <a:ext cx="2303295" cy="6579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Апробирование Методов </a:t>
            </a:r>
            <a:b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</a:b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выявления, продвижения  и отбора </a:t>
            </a:r>
            <a:b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</a:b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t>инженерных талантов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5ADD7B2-7C9E-7954-0DDE-0C1F0500725F}"/>
              </a:ext>
            </a:extLst>
          </p:cNvPr>
          <p:cNvSpPr txBox="1"/>
          <p:nvPr/>
        </p:nvSpPr>
        <p:spPr>
          <a:xfrm>
            <a:off x="458457" y="1176978"/>
            <a:ext cx="4332535" cy="5447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55BB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n-cs"/>
              </a:rPr>
              <a:t>Сверхзадача проекта ПИШ – создание условий для ВОСПРОИЗВОДИМОЙ подготовки инженеров высшей квалификации главных конструкторов, главных инженеров проектов и др.) способных отвечать на изменяющиеся требования рынка, и ставить задачи, решение которых расширит текущие рынки и поможет формировать новые</a:t>
            </a:r>
          </a:p>
        </p:txBody>
      </p:sp>
      <p:sp>
        <p:nvSpPr>
          <p:cNvPr id="2" name="Заголовок 6">
            <a:extLst>
              <a:ext uri="{FF2B5EF4-FFF2-40B4-BE49-F238E27FC236}">
                <a16:creationId xmlns:a16="http://schemas.microsoft.com/office/drawing/2014/main" id="{2C37CA27-1D17-2333-8A0A-2A1487CE62DD}"/>
              </a:ext>
            </a:extLst>
          </p:cNvPr>
          <p:cNvSpPr txBox="1">
            <a:spLocks/>
          </p:cNvSpPr>
          <p:nvPr/>
        </p:nvSpPr>
        <p:spPr>
          <a:xfrm>
            <a:off x="11761888" y="6246658"/>
            <a:ext cx="430112" cy="32853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3E052F-A2AF-4A75-8E0E-12EDA6BE153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2" charset="-52"/>
                <a:ea typeface="Verdana" panose="020B0604030504040204" pitchFamily="34" charset="0"/>
                <a:cs typeface="+mj-cs"/>
              </a:rPr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0000500000000000000" pitchFamily="2" charset="-52"/>
              <a:ea typeface="Verdana" panose="020B06040305040402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22838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>
            <a:extLst>
              <a:ext uri="{FF2B5EF4-FFF2-40B4-BE49-F238E27FC236}">
                <a16:creationId xmlns:a16="http://schemas.microsoft.com/office/drawing/2014/main" id="{F5FA36C6-EDCA-491C-BA3C-499DE593D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Наблюдение</a:t>
            </a:r>
            <a:br>
              <a:rPr lang="ru-RU" altLang="ru-RU"/>
            </a:br>
            <a:endParaRPr lang="ru-RU" alt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F3A5F7-AA86-48B1-82E7-D7580F391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30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‹#›</a:t>
            </a:r>
          </a:p>
        </p:txBody>
      </p:sp>
      <p:sp>
        <p:nvSpPr>
          <p:cNvPr id="141316" name="object 2">
            <a:extLst>
              <a:ext uri="{FF2B5EF4-FFF2-40B4-BE49-F238E27FC236}">
                <a16:creationId xmlns:a16="http://schemas.microsoft.com/office/drawing/2014/main" id="{63CA4D11-FA07-4F53-A747-92FBC597D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461" y="2968265"/>
            <a:ext cx="8504652" cy="92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8635" rIns="0" bIns="0">
            <a:spAutoFit/>
          </a:bodyPr>
          <a:lstStyle>
            <a:lvl1pPr marL="7938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7938" marR="0" lvl="0" indent="0" algn="l" defTabSz="913074" rtl="0" eaLnBrk="1" fontAlgn="auto" latinLnBrk="0" hangingPunct="1">
              <a:lnSpc>
                <a:spcPct val="120000"/>
              </a:lnSpc>
              <a:spcBef>
                <a:spcPts val="6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Если от начала переговоров до заключения контракта прошло меньше года </a:t>
            </a:r>
            <a:r>
              <a:rPr kumimoji="0" lang="ru-RU" alt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–  </a:t>
            </a: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это отличный результат.</a:t>
            </a:r>
          </a:p>
        </p:txBody>
      </p:sp>
      <p:pic>
        <p:nvPicPr>
          <p:cNvPr id="141317" name="Рисунок 5">
            <a:extLst>
              <a:ext uri="{FF2B5EF4-FFF2-40B4-BE49-F238E27FC236}">
                <a16:creationId xmlns:a16="http://schemas.microsoft.com/office/drawing/2014/main" id="{52B5EEA0-055F-4190-8953-BCDD6B0EB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737" y="3889735"/>
            <a:ext cx="3304525" cy="224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18" name="Рисунок 6">
            <a:extLst>
              <a:ext uri="{FF2B5EF4-FFF2-40B4-BE49-F238E27FC236}">
                <a16:creationId xmlns:a16="http://schemas.microsoft.com/office/drawing/2014/main" id="{06018C91-A729-4CF2-A177-A72016B558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1049058"/>
            <a:ext cx="3676227" cy="191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2" name="Google Shape;1992;p12"/>
          <p:cNvSpPr txBox="1"/>
          <p:nvPr/>
        </p:nvSpPr>
        <p:spPr>
          <a:xfrm>
            <a:off x="249936" y="6674454"/>
            <a:ext cx="2051050" cy="138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4E0E6"/>
              </a:buClr>
              <a:buSzPts val="900"/>
              <a:buFont typeface="Tahoma"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>
                <a:ln>
                  <a:noFill/>
                </a:ln>
                <a:solidFill>
                  <a:srgbClr val="E4E0E6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ClClieientnt ccoonfnfidideentiantial.l. NoNott foforr  rereddisistribtributionution..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993" name="Google Shape;199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41152" y="6277354"/>
            <a:ext cx="1324355" cy="502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4" name="Google Shape;1994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1428" y="4546090"/>
            <a:ext cx="3054096" cy="2311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5" name="Google Shape;1995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628" y="2286000"/>
            <a:ext cx="3037459" cy="226466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6" name="Google Shape;1996;p12"/>
          <p:cNvGrpSpPr/>
          <p:nvPr/>
        </p:nvGrpSpPr>
        <p:grpSpPr>
          <a:xfrm>
            <a:off x="0" y="0"/>
            <a:ext cx="12191999" cy="6858000"/>
            <a:chOff x="0" y="0"/>
            <a:chExt cx="12191999" cy="6858000"/>
          </a:xfrm>
        </p:grpSpPr>
        <p:pic>
          <p:nvPicPr>
            <p:cNvPr id="1997" name="Google Shape;1997;p1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136380" y="2286000"/>
              <a:ext cx="3044952" cy="22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98" name="Google Shape;1998;p1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0" y="0"/>
              <a:ext cx="9134856" cy="22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99" name="Google Shape;1999;p12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9134856" y="0"/>
              <a:ext cx="3057143" cy="23073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00" name="Google Shape;2000;p12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3044951" y="2286000"/>
              <a:ext cx="6089904" cy="22646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01" name="Google Shape;2001;p12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0" y="4550662"/>
              <a:ext cx="6096000" cy="23073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02" name="Google Shape;2002;p12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9128759" y="4572078"/>
              <a:ext cx="3063239" cy="22859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03" name="Google Shape;2003;p12"/>
            <p:cNvSpPr/>
            <p:nvPr/>
          </p:nvSpPr>
          <p:spPr>
            <a:xfrm>
              <a:off x="0" y="0"/>
              <a:ext cx="12186285" cy="6858000"/>
            </a:xfrm>
            <a:custGeom>
              <a:avLst/>
              <a:gdLst/>
              <a:ahLst/>
              <a:cxnLst/>
              <a:rect l="l" t="t" r="r" b="b"/>
              <a:pathLst>
                <a:path w="12186285" h="6858000" extrusionOk="0">
                  <a:moveTo>
                    <a:pt x="0" y="6857996"/>
                  </a:moveTo>
                  <a:lnTo>
                    <a:pt x="12185904" y="6857996"/>
                  </a:lnTo>
                  <a:lnTo>
                    <a:pt x="12185904" y="0"/>
                  </a:lnTo>
                  <a:lnTo>
                    <a:pt x="0" y="0"/>
                  </a:lnTo>
                  <a:lnTo>
                    <a:pt x="0" y="6857996"/>
                  </a:lnTo>
                  <a:close/>
                </a:path>
              </a:pathLst>
            </a:custGeom>
            <a:solidFill>
              <a:srgbClr val="000000">
                <a:alpha val="42745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04" name="Google Shape;2004;p12"/>
          <p:cNvSpPr txBox="1"/>
          <p:nvPr/>
        </p:nvSpPr>
        <p:spPr>
          <a:xfrm>
            <a:off x="108203" y="0"/>
            <a:ext cx="2881391" cy="222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r>
              <a: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kumimoji="0" lang="ru-RU" sz="54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1</a:t>
            </a:r>
            <a:endParaRPr kumimoji="0" lang="en-US" sz="5400" b="0" i="0" u="none" strike="noStrike" kern="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endParaRPr kumimoji="0" sz="5400" b="0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АВТОНОМНЫЕ ТРАНСПОРТНЫЕ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СРЕДСТВА</a:t>
            </a:r>
          </a:p>
        </p:txBody>
      </p:sp>
      <p:sp>
        <p:nvSpPr>
          <p:cNvPr id="2005" name="Google Shape;2005;p12"/>
          <p:cNvSpPr txBox="1"/>
          <p:nvPr/>
        </p:nvSpPr>
        <p:spPr>
          <a:xfrm>
            <a:off x="3190969" y="-326939"/>
            <a:ext cx="2831340" cy="2553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34625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r>
              <a: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kumimoji="0" lang="ru-RU" sz="54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2</a:t>
            </a:r>
          </a:p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endParaRPr kumimoji="0" sz="5400" b="0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ОБРАБОТКА ЕСТЕСТВЕННОГО ЯЗЫКА</a:t>
            </a:r>
          </a:p>
        </p:txBody>
      </p:sp>
      <p:sp>
        <p:nvSpPr>
          <p:cNvPr id="2006" name="Google Shape;2006;p12"/>
          <p:cNvSpPr txBox="1"/>
          <p:nvPr/>
        </p:nvSpPr>
        <p:spPr>
          <a:xfrm>
            <a:off x="6198995" y="0"/>
            <a:ext cx="2417149" cy="1859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r>
              <a: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kumimoji="0" lang="ru-RU" sz="54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3</a:t>
            </a:r>
          </a:p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endParaRPr kumimoji="0" sz="5400" b="0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ПЕРЕРАБОТКА ПЛАСТИКА</a:t>
            </a:r>
          </a:p>
        </p:txBody>
      </p:sp>
      <p:sp>
        <p:nvSpPr>
          <p:cNvPr id="2007" name="Google Shape;2007;p12"/>
          <p:cNvSpPr txBox="1">
            <a:spLocks noGrp="1"/>
          </p:cNvSpPr>
          <p:nvPr>
            <p:ph type="title"/>
          </p:nvPr>
        </p:nvSpPr>
        <p:spPr>
          <a:xfrm>
            <a:off x="9274682" y="0"/>
            <a:ext cx="499109" cy="574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254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 b="0"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lang="ru-RU" sz="5400" b="0" baseline="-25000">
                <a:latin typeface="Tahoma"/>
                <a:ea typeface="Tahoma"/>
                <a:cs typeface="Tahoma"/>
                <a:sym typeface="Tahoma"/>
              </a:rPr>
              <a:t>4</a:t>
            </a:r>
            <a:endParaRPr sz="5400" baseline="-250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008" name="Google Shape;2008;p12"/>
          <p:cNvSpPr txBox="1"/>
          <p:nvPr/>
        </p:nvSpPr>
        <p:spPr>
          <a:xfrm>
            <a:off x="9309542" y="1155864"/>
            <a:ext cx="2879599" cy="751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ДАТЧИКИ С ПОДДЕРЖКОЙ ИИ</a:t>
            </a:r>
          </a:p>
        </p:txBody>
      </p:sp>
      <p:sp>
        <p:nvSpPr>
          <p:cNvPr id="2009" name="Google Shape;2009;p12"/>
          <p:cNvSpPr txBox="1"/>
          <p:nvPr/>
        </p:nvSpPr>
        <p:spPr>
          <a:xfrm>
            <a:off x="29151" y="2235366"/>
            <a:ext cx="3111754" cy="149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r>
              <a: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kumimoji="0" lang="ru-RU" sz="54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5</a:t>
            </a:r>
            <a:endParaRPr kumimoji="0" sz="5400" b="0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"/>
              </a:spcBef>
              <a:spcAft>
                <a:spcPts val="0"/>
              </a:spcAft>
              <a:buClr>
                <a:srgbClr val="000000"/>
              </a:buClr>
              <a:buSzPts val="3750"/>
              <a:buFont typeface="Calibri"/>
              <a:buNone/>
              <a:tabLst/>
              <a:defRPr/>
            </a:pPr>
            <a:endParaRPr kumimoji="0" lang="en-US" sz="37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"/>
              </a:spcBef>
              <a:spcAft>
                <a:spcPts val="0"/>
              </a:spcAft>
              <a:buClr>
                <a:srgbClr val="000000"/>
              </a:buClr>
              <a:buSzPts val="3750"/>
              <a:buFont typeface="Arial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БИОИНФОРМАТИКА</a:t>
            </a:r>
          </a:p>
        </p:txBody>
      </p:sp>
      <p:sp>
        <p:nvSpPr>
          <p:cNvPr id="2010" name="Google Shape;2010;p12"/>
          <p:cNvSpPr txBox="1"/>
          <p:nvPr/>
        </p:nvSpPr>
        <p:spPr>
          <a:xfrm>
            <a:off x="3184071" y="2226519"/>
            <a:ext cx="2119374" cy="1859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r>
              <a: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kumimoji="0" lang="ru-RU" sz="54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6</a:t>
            </a:r>
          </a:p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endParaRPr kumimoji="0" lang="ru-RU" sz="5400" b="0" i="0" u="none" strike="noStrike" kern="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Arial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«ЗЕЛЕНЫЙ» ВОДОРОД</a:t>
            </a:r>
          </a:p>
        </p:txBody>
      </p:sp>
      <p:sp>
        <p:nvSpPr>
          <p:cNvPr id="2011" name="Google Shape;2011;p12"/>
          <p:cNvSpPr txBox="1"/>
          <p:nvPr/>
        </p:nvSpPr>
        <p:spPr>
          <a:xfrm>
            <a:off x="6177660" y="2171191"/>
            <a:ext cx="2945385" cy="1859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r>
              <a: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kumimoji="0" lang="ru-RU" sz="54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7</a:t>
            </a:r>
          </a:p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endParaRPr kumimoji="0" lang="ru-RU" sz="5400" b="0" i="0" u="none" strike="noStrike" kern="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Arial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СОВМЕСТНАЯ МОБИЛЬНОСТЬ</a:t>
            </a:r>
          </a:p>
        </p:txBody>
      </p:sp>
      <p:sp>
        <p:nvSpPr>
          <p:cNvPr id="2012" name="Google Shape;2012;p12"/>
          <p:cNvSpPr txBox="1"/>
          <p:nvPr/>
        </p:nvSpPr>
        <p:spPr>
          <a:xfrm>
            <a:off x="9187066" y="2337176"/>
            <a:ext cx="3131860" cy="1703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r>
              <a: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kumimoji="0" lang="ru-RU" sz="54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8</a:t>
            </a:r>
            <a:endParaRPr kumimoji="0" sz="5400" b="0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52069" marR="30480" lvl="0" indent="0" algn="l" defTabSz="914400" rtl="0" eaLnBrk="1" fontAlgn="auto" latinLnBrk="0" hangingPunct="1">
              <a:lnSpc>
                <a:spcPct val="100000"/>
              </a:lnSpc>
              <a:spcBef>
                <a:spcPts val="313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tabLst/>
              <a:defRPr/>
            </a:pPr>
            <a:r>
              <a:rPr kumimoji="0" lang="ru-RU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АЛЬТЕРНАТИВНЫЕ ПРОТЕИНЫ</a:t>
            </a:r>
            <a:endParaRPr kumimoji="0" sz="2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ahoma"/>
              <a:cs typeface="Times New Roman" panose="02020603050405020304" pitchFamily="18" charset="0"/>
              <a:sym typeface="Tahoma"/>
            </a:endParaRPr>
          </a:p>
        </p:txBody>
      </p:sp>
      <p:sp>
        <p:nvSpPr>
          <p:cNvPr id="2013" name="Google Shape;2013;p12"/>
          <p:cNvSpPr txBox="1"/>
          <p:nvPr/>
        </p:nvSpPr>
        <p:spPr>
          <a:xfrm>
            <a:off x="67056" y="4500829"/>
            <a:ext cx="2779977" cy="20056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Tahoma"/>
              <a:buNone/>
              <a:tabLst/>
              <a:defRPr/>
            </a:pPr>
            <a:r>
              <a: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kumimoji="0" lang="ru-RU" sz="54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9</a:t>
            </a:r>
            <a:endParaRPr kumimoji="0" sz="5400" b="0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Clr>
                <a:srgbClr val="000000"/>
              </a:buClr>
              <a:buSzPts val="3750"/>
              <a:buFont typeface="Calibri"/>
              <a:buNone/>
              <a:tabLst/>
              <a:defRPr/>
            </a:pPr>
            <a:endParaRPr kumimoji="0" sz="37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Аддитивное производство</a:t>
            </a:r>
          </a:p>
        </p:txBody>
      </p:sp>
      <p:sp>
        <p:nvSpPr>
          <p:cNvPr id="2014" name="Google Shape;2014;p12"/>
          <p:cNvSpPr txBox="1"/>
          <p:nvPr/>
        </p:nvSpPr>
        <p:spPr>
          <a:xfrm>
            <a:off x="3178809" y="4657090"/>
            <a:ext cx="2779977" cy="1561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50"/>
              <a:buFont typeface="Tahoma"/>
              <a:buNone/>
              <a:tabLst/>
              <a:defRPr/>
            </a:pPr>
            <a:r>
              <a:rPr kumimoji="0" lang="ru-RU" sz="3150" b="0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10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52069" marR="30480" lvl="0" indent="0" algn="l" defTabSz="914400" rtl="0" eaLnBrk="1" fontAlgn="auto" latinLnBrk="0" hangingPunct="1">
              <a:lnSpc>
                <a:spcPct val="100000"/>
              </a:lnSpc>
              <a:spcBef>
                <a:spcPts val="2015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ИНФОРМАТИКА МАТЕРИАЛОВ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ahoma"/>
              <a:cs typeface="Times New Roman" panose="02020603050405020304" pitchFamily="18" charset="0"/>
              <a:sym typeface="Tahoma"/>
            </a:endParaRPr>
          </a:p>
        </p:txBody>
      </p:sp>
      <p:sp>
        <p:nvSpPr>
          <p:cNvPr id="2015" name="Google Shape;2015;p12"/>
          <p:cNvSpPr txBox="1"/>
          <p:nvPr/>
        </p:nvSpPr>
        <p:spPr>
          <a:xfrm>
            <a:off x="6172834" y="4635245"/>
            <a:ext cx="2319020" cy="15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50"/>
              <a:buFont typeface="Tahoma"/>
              <a:buNone/>
              <a:tabLst/>
              <a:defRPr/>
            </a:pPr>
            <a:r>
              <a:rPr kumimoji="0" lang="ru-RU" sz="3150" b="0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11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  <a:p>
            <a:pPr marL="52069" marR="0" lvl="0" indent="0" algn="l" defTabSz="914400" rtl="0" eaLnBrk="1" fontAlgn="auto" latinLnBrk="0" hangingPunct="1">
              <a:lnSpc>
                <a:spcPct val="100000"/>
              </a:lnSpc>
              <a:spcBef>
                <a:spcPts val="201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ТОЧНОЕ ЗЕМЛЕДЕЛИЕ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ahoma"/>
              <a:cs typeface="Times New Roman" panose="02020603050405020304" pitchFamily="18" charset="0"/>
              <a:sym typeface="Tahoma"/>
            </a:endParaRPr>
          </a:p>
        </p:txBody>
      </p:sp>
      <p:sp>
        <p:nvSpPr>
          <p:cNvPr id="2016" name="Google Shape;2016;p12"/>
          <p:cNvSpPr txBox="1"/>
          <p:nvPr/>
        </p:nvSpPr>
        <p:spPr>
          <a:xfrm>
            <a:off x="9248902" y="4657090"/>
            <a:ext cx="2943098" cy="566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50"/>
              <a:buFont typeface="Tahoma"/>
              <a:buNone/>
              <a:tabLst/>
              <a:defRPr/>
            </a:pPr>
            <a:r>
              <a:rPr kumimoji="0" lang="ru-RU" sz="3150" b="0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#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1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2</a:t>
            </a:r>
          </a:p>
        </p:txBody>
      </p:sp>
      <p:pic>
        <p:nvPicPr>
          <p:cNvPr id="2017" name="Google Shape;2017;p12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0759440" y="6298690"/>
            <a:ext cx="1220724" cy="461772"/>
          </a:xfrm>
          <a:prstGeom prst="rect">
            <a:avLst/>
          </a:prstGeom>
          <a:noFill/>
          <a:ln>
            <a:noFill/>
          </a:ln>
        </p:spPr>
      </p:pic>
      <p:sp>
        <p:nvSpPr>
          <p:cNvPr id="2018" name="Google Shape;2018;p12"/>
          <p:cNvSpPr txBox="1"/>
          <p:nvPr/>
        </p:nvSpPr>
        <p:spPr>
          <a:xfrm>
            <a:off x="303377" y="6382003"/>
            <a:ext cx="136525" cy="2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Tahoma"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5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7" name="Google Shape;2008;p12">
            <a:extLst>
              <a:ext uri="{FF2B5EF4-FFF2-40B4-BE49-F238E27FC236}">
                <a16:creationId xmlns:a16="http://schemas.microsoft.com/office/drawing/2014/main" id="{21B902A8-397A-466C-B880-533A742D2382}"/>
              </a:ext>
            </a:extLst>
          </p:cNvPr>
          <p:cNvSpPr txBox="1"/>
          <p:nvPr/>
        </p:nvSpPr>
        <p:spPr>
          <a:xfrm>
            <a:off x="9193075" y="5445857"/>
            <a:ext cx="3060266" cy="751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50"/>
              <a:buFont typeface="Arial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СИНТЕТИЧЕСКАЯ БИОЛОГИЯ</a:t>
            </a:r>
          </a:p>
        </p:txBody>
      </p: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B67C2193-8919-44B6-B683-F5F4357E9E14}"/>
              </a:ext>
            </a:extLst>
          </p:cNvPr>
          <p:cNvSpPr/>
          <p:nvPr/>
        </p:nvSpPr>
        <p:spPr>
          <a:xfrm>
            <a:off x="-19878" y="4641574"/>
            <a:ext cx="2991678" cy="2037522"/>
          </a:xfrm>
          <a:custGeom>
            <a:avLst/>
            <a:gdLst>
              <a:gd name="connsiteX0" fmla="*/ 397565 w 2991678"/>
              <a:gd name="connsiteY0" fmla="*/ 2037522 h 2037522"/>
              <a:gd name="connsiteX1" fmla="*/ 397565 w 2991678"/>
              <a:gd name="connsiteY1" fmla="*/ 2037522 h 2037522"/>
              <a:gd name="connsiteX2" fmla="*/ 308113 w 2991678"/>
              <a:gd name="connsiteY2" fmla="*/ 1997765 h 2037522"/>
              <a:gd name="connsiteX3" fmla="*/ 278295 w 2991678"/>
              <a:gd name="connsiteY3" fmla="*/ 1987826 h 2037522"/>
              <a:gd name="connsiteX4" fmla="*/ 258417 w 2991678"/>
              <a:gd name="connsiteY4" fmla="*/ 1958009 h 2037522"/>
              <a:gd name="connsiteX5" fmla="*/ 228600 w 2991678"/>
              <a:gd name="connsiteY5" fmla="*/ 1938130 h 2037522"/>
              <a:gd name="connsiteX6" fmla="*/ 168965 w 2991678"/>
              <a:gd name="connsiteY6" fmla="*/ 1858617 h 2037522"/>
              <a:gd name="connsiteX7" fmla="*/ 159026 w 2991678"/>
              <a:gd name="connsiteY7" fmla="*/ 1828800 h 2037522"/>
              <a:gd name="connsiteX8" fmla="*/ 119269 w 2991678"/>
              <a:gd name="connsiteY8" fmla="*/ 1818861 h 2037522"/>
              <a:gd name="connsiteX9" fmla="*/ 89452 w 2991678"/>
              <a:gd name="connsiteY9" fmla="*/ 1798983 h 2037522"/>
              <a:gd name="connsiteX10" fmla="*/ 79513 w 2991678"/>
              <a:gd name="connsiteY10" fmla="*/ 1769165 h 2037522"/>
              <a:gd name="connsiteX11" fmla="*/ 19878 w 2991678"/>
              <a:gd name="connsiteY11" fmla="*/ 1729409 h 2037522"/>
              <a:gd name="connsiteX12" fmla="*/ 0 w 2991678"/>
              <a:gd name="connsiteY12" fmla="*/ 1709530 h 2037522"/>
              <a:gd name="connsiteX13" fmla="*/ 9939 w 2991678"/>
              <a:gd name="connsiteY13" fmla="*/ 1550504 h 2037522"/>
              <a:gd name="connsiteX14" fmla="*/ 19878 w 2991678"/>
              <a:gd name="connsiteY14" fmla="*/ 1510748 h 2037522"/>
              <a:gd name="connsiteX15" fmla="*/ 29817 w 2991678"/>
              <a:gd name="connsiteY15" fmla="*/ 1451113 h 2037522"/>
              <a:gd name="connsiteX16" fmla="*/ 59635 w 2991678"/>
              <a:gd name="connsiteY16" fmla="*/ 1361661 h 2037522"/>
              <a:gd name="connsiteX17" fmla="*/ 69574 w 2991678"/>
              <a:gd name="connsiteY17" fmla="*/ 1331843 h 2037522"/>
              <a:gd name="connsiteX18" fmla="*/ 79513 w 2991678"/>
              <a:gd name="connsiteY18" fmla="*/ 1152939 h 2037522"/>
              <a:gd name="connsiteX19" fmla="*/ 99391 w 2991678"/>
              <a:gd name="connsiteY19" fmla="*/ 993913 h 2037522"/>
              <a:gd name="connsiteX20" fmla="*/ 109330 w 2991678"/>
              <a:gd name="connsiteY20" fmla="*/ 964096 h 2037522"/>
              <a:gd name="connsiteX21" fmla="*/ 139148 w 2991678"/>
              <a:gd name="connsiteY21" fmla="*/ 954156 h 2037522"/>
              <a:gd name="connsiteX22" fmla="*/ 149087 w 2991678"/>
              <a:gd name="connsiteY22" fmla="*/ 924339 h 2037522"/>
              <a:gd name="connsiteX23" fmla="*/ 149087 w 2991678"/>
              <a:gd name="connsiteY23" fmla="*/ 477078 h 2037522"/>
              <a:gd name="connsiteX24" fmla="*/ 139148 w 2991678"/>
              <a:gd name="connsiteY24" fmla="*/ 417443 h 2037522"/>
              <a:gd name="connsiteX25" fmla="*/ 129208 w 2991678"/>
              <a:gd name="connsiteY25" fmla="*/ 327991 h 2037522"/>
              <a:gd name="connsiteX26" fmla="*/ 139148 w 2991678"/>
              <a:gd name="connsiteY26" fmla="*/ 59635 h 2037522"/>
              <a:gd name="connsiteX27" fmla="*/ 159026 w 2991678"/>
              <a:gd name="connsiteY27" fmla="*/ 29817 h 2037522"/>
              <a:gd name="connsiteX28" fmla="*/ 238539 w 2991678"/>
              <a:gd name="connsiteY28" fmla="*/ 9939 h 2037522"/>
              <a:gd name="connsiteX29" fmla="*/ 268356 w 2991678"/>
              <a:gd name="connsiteY29" fmla="*/ 0 h 2037522"/>
              <a:gd name="connsiteX30" fmla="*/ 795130 w 2991678"/>
              <a:gd name="connsiteY30" fmla="*/ 9939 h 2037522"/>
              <a:gd name="connsiteX31" fmla="*/ 824948 w 2991678"/>
              <a:gd name="connsiteY31" fmla="*/ 19878 h 2037522"/>
              <a:gd name="connsiteX32" fmla="*/ 954156 w 2991678"/>
              <a:gd name="connsiteY32" fmla="*/ 29817 h 2037522"/>
              <a:gd name="connsiteX33" fmla="*/ 993913 w 2991678"/>
              <a:gd name="connsiteY33" fmla="*/ 39756 h 2037522"/>
              <a:gd name="connsiteX34" fmla="*/ 1023730 w 2991678"/>
              <a:gd name="connsiteY34" fmla="*/ 49696 h 2037522"/>
              <a:gd name="connsiteX35" fmla="*/ 1143000 w 2991678"/>
              <a:gd name="connsiteY35" fmla="*/ 59635 h 2037522"/>
              <a:gd name="connsiteX36" fmla="*/ 1202635 w 2991678"/>
              <a:gd name="connsiteY36" fmla="*/ 69574 h 2037522"/>
              <a:gd name="connsiteX37" fmla="*/ 1262269 w 2991678"/>
              <a:gd name="connsiteY37" fmla="*/ 89452 h 2037522"/>
              <a:gd name="connsiteX38" fmla="*/ 1381539 w 2991678"/>
              <a:gd name="connsiteY38" fmla="*/ 109330 h 2037522"/>
              <a:gd name="connsiteX39" fmla="*/ 1441174 w 2991678"/>
              <a:gd name="connsiteY39" fmla="*/ 119269 h 2037522"/>
              <a:gd name="connsiteX40" fmla="*/ 1480930 w 2991678"/>
              <a:gd name="connsiteY40" fmla="*/ 129209 h 2037522"/>
              <a:gd name="connsiteX41" fmla="*/ 1630017 w 2991678"/>
              <a:gd name="connsiteY41" fmla="*/ 149087 h 2037522"/>
              <a:gd name="connsiteX42" fmla="*/ 1878495 w 2991678"/>
              <a:gd name="connsiteY42" fmla="*/ 159026 h 2037522"/>
              <a:gd name="connsiteX43" fmla="*/ 2206487 w 2991678"/>
              <a:gd name="connsiteY43" fmla="*/ 149087 h 2037522"/>
              <a:gd name="connsiteX44" fmla="*/ 2226365 w 2991678"/>
              <a:gd name="connsiteY44" fmla="*/ 119269 h 2037522"/>
              <a:gd name="connsiteX45" fmla="*/ 2286000 w 2991678"/>
              <a:gd name="connsiteY45" fmla="*/ 69574 h 2037522"/>
              <a:gd name="connsiteX46" fmla="*/ 2325756 w 2991678"/>
              <a:gd name="connsiteY46" fmla="*/ 49696 h 2037522"/>
              <a:gd name="connsiteX47" fmla="*/ 2345635 w 2991678"/>
              <a:gd name="connsiteY47" fmla="*/ 19878 h 2037522"/>
              <a:gd name="connsiteX48" fmla="*/ 2405269 w 2991678"/>
              <a:gd name="connsiteY48" fmla="*/ 0 h 2037522"/>
              <a:gd name="connsiteX49" fmla="*/ 2594113 w 2991678"/>
              <a:gd name="connsiteY49" fmla="*/ 19878 h 2037522"/>
              <a:gd name="connsiteX50" fmla="*/ 2723321 w 2991678"/>
              <a:gd name="connsiteY50" fmla="*/ 89452 h 2037522"/>
              <a:gd name="connsiteX51" fmla="*/ 2763078 w 2991678"/>
              <a:gd name="connsiteY51" fmla="*/ 109330 h 2037522"/>
              <a:gd name="connsiteX52" fmla="*/ 2812774 w 2991678"/>
              <a:gd name="connsiteY52" fmla="*/ 159026 h 2037522"/>
              <a:gd name="connsiteX53" fmla="*/ 2842591 w 2991678"/>
              <a:gd name="connsiteY53" fmla="*/ 188843 h 2037522"/>
              <a:gd name="connsiteX54" fmla="*/ 2852530 w 2991678"/>
              <a:gd name="connsiteY54" fmla="*/ 268356 h 2037522"/>
              <a:gd name="connsiteX55" fmla="*/ 2862469 w 2991678"/>
              <a:gd name="connsiteY55" fmla="*/ 298174 h 2037522"/>
              <a:gd name="connsiteX56" fmla="*/ 2872408 w 2991678"/>
              <a:gd name="connsiteY56" fmla="*/ 377687 h 2037522"/>
              <a:gd name="connsiteX57" fmla="*/ 2892287 w 2991678"/>
              <a:gd name="connsiteY57" fmla="*/ 496956 h 2037522"/>
              <a:gd name="connsiteX58" fmla="*/ 2902226 w 2991678"/>
              <a:gd name="connsiteY58" fmla="*/ 616226 h 2037522"/>
              <a:gd name="connsiteX59" fmla="*/ 2912165 w 2991678"/>
              <a:gd name="connsiteY59" fmla="*/ 646043 h 2037522"/>
              <a:gd name="connsiteX60" fmla="*/ 2922104 w 2991678"/>
              <a:gd name="connsiteY60" fmla="*/ 685800 h 2037522"/>
              <a:gd name="connsiteX61" fmla="*/ 2932043 w 2991678"/>
              <a:gd name="connsiteY61" fmla="*/ 864704 h 2037522"/>
              <a:gd name="connsiteX62" fmla="*/ 2941982 w 2991678"/>
              <a:gd name="connsiteY62" fmla="*/ 914400 h 2037522"/>
              <a:gd name="connsiteX63" fmla="*/ 2951921 w 2991678"/>
              <a:gd name="connsiteY63" fmla="*/ 1053548 h 2037522"/>
              <a:gd name="connsiteX64" fmla="*/ 2971800 w 2991678"/>
              <a:gd name="connsiteY64" fmla="*/ 1242391 h 2037522"/>
              <a:gd name="connsiteX65" fmla="*/ 2991678 w 2991678"/>
              <a:gd name="connsiteY65" fmla="*/ 1361661 h 2037522"/>
              <a:gd name="connsiteX66" fmla="*/ 2971800 w 2991678"/>
              <a:gd name="connsiteY66" fmla="*/ 1649896 h 2037522"/>
              <a:gd name="connsiteX67" fmla="*/ 2961861 w 2991678"/>
              <a:gd name="connsiteY67" fmla="*/ 1679713 h 2037522"/>
              <a:gd name="connsiteX68" fmla="*/ 2932043 w 2991678"/>
              <a:gd name="connsiteY68" fmla="*/ 1699591 h 2037522"/>
              <a:gd name="connsiteX69" fmla="*/ 2902226 w 2991678"/>
              <a:gd name="connsiteY69" fmla="*/ 1759226 h 2037522"/>
              <a:gd name="connsiteX70" fmla="*/ 2872408 w 2991678"/>
              <a:gd name="connsiteY70" fmla="*/ 1779104 h 2037522"/>
              <a:gd name="connsiteX71" fmla="*/ 2852530 w 2991678"/>
              <a:gd name="connsiteY71" fmla="*/ 1798983 h 2037522"/>
              <a:gd name="connsiteX72" fmla="*/ 2812774 w 2991678"/>
              <a:gd name="connsiteY72" fmla="*/ 1818861 h 2037522"/>
              <a:gd name="connsiteX73" fmla="*/ 2792895 w 2991678"/>
              <a:gd name="connsiteY73" fmla="*/ 1838739 h 2037522"/>
              <a:gd name="connsiteX74" fmla="*/ 2733261 w 2991678"/>
              <a:gd name="connsiteY74" fmla="*/ 1858617 h 2037522"/>
              <a:gd name="connsiteX75" fmla="*/ 2663687 w 2991678"/>
              <a:gd name="connsiteY75" fmla="*/ 1878496 h 2037522"/>
              <a:gd name="connsiteX76" fmla="*/ 2415208 w 2991678"/>
              <a:gd name="connsiteY76" fmla="*/ 1888435 h 2037522"/>
              <a:gd name="connsiteX77" fmla="*/ 2146852 w 2991678"/>
              <a:gd name="connsiteY77" fmla="*/ 1928191 h 2037522"/>
              <a:gd name="connsiteX78" fmla="*/ 1938130 w 2991678"/>
              <a:gd name="connsiteY78" fmla="*/ 1948069 h 2037522"/>
              <a:gd name="connsiteX79" fmla="*/ 1689652 w 2991678"/>
              <a:gd name="connsiteY79" fmla="*/ 1958009 h 2037522"/>
              <a:gd name="connsiteX80" fmla="*/ 695739 w 2991678"/>
              <a:gd name="connsiteY80" fmla="*/ 1967948 h 2037522"/>
              <a:gd name="connsiteX81" fmla="*/ 536713 w 2991678"/>
              <a:gd name="connsiteY81" fmla="*/ 1977887 h 2037522"/>
              <a:gd name="connsiteX82" fmla="*/ 467139 w 2991678"/>
              <a:gd name="connsiteY82" fmla="*/ 1997765 h 2037522"/>
              <a:gd name="connsiteX83" fmla="*/ 397565 w 2991678"/>
              <a:gd name="connsiteY83" fmla="*/ 2037522 h 203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991678" h="2037522">
                <a:moveTo>
                  <a:pt x="397565" y="2037522"/>
                </a:moveTo>
                <a:lnTo>
                  <a:pt x="397565" y="2037522"/>
                </a:lnTo>
                <a:cubicBezTo>
                  <a:pt x="367748" y="2024270"/>
                  <a:pt x="338233" y="2010315"/>
                  <a:pt x="308113" y="1997765"/>
                </a:cubicBezTo>
                <a:cubicBezTo>
                  <a:pt x="298442" y="1993735"/>
                  <a:pt x="286476" y="1994371"/>
                  <a:pt x="278295" y="1987826"/>
                </a:cubicBezTo>
                <a:cubicBezTo>
                  <a:pt x="268967" y="1980364"/>
                  <a:pt x="266863" y="1966456"/>
                  <a:pt x="258417" y="1958009"/>
                </a:cubicBezTo>
                <a:cubicBezTo>
                  <a:pt x="249970" y="1949562"/>
                  <a:pt x="238539" y="1944756"/>
                  <a:pt x="228600" y="1938130"/>
                </a:cubicBezTo>
                <a:cubicBezTo>
                  <a:pt x="183645" y="1870699"/>
                  <a:pt x="205736" y="1895390"/>
                  <a:pt x="168965" y="1858617"/>
                </a:cubicBezTo>
                <a:cubicBezTo>
                  <a:pt x="165652" y="1848678"/>
                  <a:pt x="167207" y="1835345"/>
                  <a:pt x="159026" y="1828800"/>
                </a:cubicBezTo>
                <a:cubicBezTo>
                  <a:pt x="148359" y="1820267"/>
                  <a:pt x="131825" y="1824242"/>
                  <a:pt x="119269" y="1818861"/>
                </a:cubicBezTo>
                <a:cubicBezTo>
                  <a:pt x="108290" y="1814156"/>
                  <a:pt x="99391" y="1805609"/>
                  <a:pt x="89452" y="1798983"/>
                </a:cubicBezTo>
                <a:cubicBezTo>
                  <a:pt x="86139" y="1789044"/>
                  <a:pt x="86921" y="1776573"/>
                  <a:pt x="79513" y="1769165"/>
                </a:cubicBezTo>
                <a:cubicBezTo>
                  <a:pt x="62620" y="1752272"/>
                  <a:pt x="36771" y="1746303"/>
                  <a:pt x="19878" y="1729409"/>
                </a:cubicBezTo>
                <a:lnTo>
                  <a:pt x="0" y="1709530"/>
                </a:lnTo>
                <a:cubicBezTo>
                  <a:pt x="3313" y="1656521"/>
                  <a:pt x="4654" y="1603353"/>
                  <a:pt x="9939" y="1550504"/>
                </a:cubicBezTo>
                <a:cubicBezTo>
                  <a:pt x="11298" y="1536912"/>
                  <a:pt x="17199" y="1524143"/>
                  <a:pt x="19878" y="1510748"/>
                </a:cubicBezTo>
                <a:cubicBezTo>
                  <a:pt x="23830" y="1490987"/>
                  <a:pt x="24929" y="1470664"/>
                  <a:pt x="29817" y="1451113"/>
                </a:cubicBezTo>
                <a:cubicBezTo>
                  <a:pt x="29827" y="1451072"/>
                  <a:pt x="54659" y="1376590"/>
                  <a:pt x="59635" y="1361661"/>
                </a:cubicBezTo>
                <a:lnTo>
                  <a:pt x="69574" y="1331843"/>
                </a:lnTo>
                <a:cubicBezTo>
                  <a:pt x="72887" y="1272208"/>
                  <a:pt x="74263" y="1212434"/>
                  <a:pt x="79513" y="1152939"/>
                </a:cubicBezTo>
                <a:cubicBezTo>
                  <a:pt x="84208" y="1099725"/>
                  <a:pt x="82498" y="1044593"/>
                  <a:pt x="99391" y="993913"/>
                </a:cubicBezTo>
                <a:cubicBezTo>
                  <a:pt x="102704" y="983974"/>
                  <a:pt x="101922" y="971504"/>
                  <a:pt x="109330" y="964096"/>
                </a:cubicBezTo>
                <a:cubicBezTo>
                  <a:pt x="116738" y="956688"/>
                  <a:pt x="129209" y="957469"/>
                  <a:pt x="139148" y="954156"/>
                </a:cubicBezTo>
                <a:cubicBezTo>
                  <a:pt x="142461" y="944217"/>
                  <a:pt x="146546" y="934503"/>
                  <a:pt x="149087" y="924339"/>
                </a:cubicBezTo>
                <a:cubicBezTo>
                  <a:pt x="185523" y="778593"/>
                  <a:pt x="155527" y="625207"/>
                  <a:pt x="149087" y="477078"/>
                </a:cubicBezTo>
                <a:cubicBezTo>
                  <a:pt x="148212" y="456944"/>
                  <a:pt x="141812" y="437419"/>
                  <a:pt x="139148" y="417443"/>
                </a:cubicBezTo>
                <a:cubicBezTo>
                  <a:pt x="135183" y="387705"/>
                  <a:pt x="132521" y="357808"/>
                  <a:pt x="129208" y="327991"/>
                </a:cubicBezTo>
                <a:cubicBezTo>
                  <a:pt x="132521" y="238539"/>
                  <a:pt x="130241" y="148704"/>
                  <a:pt x="139148" y="59635"/>
                </a:cubicBezTo>
                <a:cubicBezTo>
                  <a:pt x="140337" y="47749"/>
                  <a:pt x="149698" y="37279"/>
                  <a:pt x="159026" y="29817"/>
                </a:cubicBezTo>
                <a:cubicBezTo>
                  <a:pt x="169353" y="21555"/>
                  <a:pt x="235840" y="10614"/>
                  <a:pt x="238539" y="9939"/>
                </a:cubicBezTo>
                <a:cubicBezTo>
                  <a:pt x="248703" y="7398"/>
                  <a:pt x="258417" y="3313"/>
                  <a:pt x="268356" y="0"/>
                </a:cubicBezTo>
                <a:lnTo>
                  <a:pt x="795130" y="9939"/>
                </a:lnTo>
                <a:cubicBezTo>
                  <a:pt x="805600" y="10313"/>
                  <a:pt x="814552" y="18579"/>
                  <a:pt x="824948" y="19878"/>
                </a:cubicBezTo>
                <a:cubicBezTo>
                  <a:pt x="867811" y="25236"/>
                  <a:pt x="911087" y="26504"/>
                  <a:pt x="954156" y="29817"/>
                </a:cubicBezTo>
                <a:cubicBezTo>
                  <a:pt x="967408" y="33130"/>
                  <a:pt x="980778" y="36003"/>
                  <a:pt x="993913" y="39756"/>
                </a:cubicBezTo>
                <a:cubicBezTo>
                  <a:pt x="1003987" y="42634"/>
                  <a:pt x="1013345" y="48311"/>
                  <a:pt x="1023730" y="49696"/>
                </a:cubicBezTo>
                <a:cubicBezTo>
                  <a:pt x="1063274" y="54969"/>
                  <a:pt x="1103350" y="55229"/>
                  <a:pt x="1143000" y="59635"/>
                </a:cubicBezTo>
                <a:cubicBezTo>
                  <a:pt x="1163029" y="61860"/>
                  <a:pt x="1182757" y="66261"/>
                  <a:pt x="1202635" y="69574"/>
                </a:cubicBezTo>
                <a:cubicBezTo>
                  <a:pt x="1222513" y="76200"/>
                  <a:pt x="1241815" y="84907"/>
                  <a:pt x="1262269" y="89452"/>
                </a:cubicBezTo>
                <a:cubicBezTo>
                  <a:pt x="1301614" y="98195"/>
                  <a:pt x="1341782" y="102704"/>
                  <a:pt x="1381539" y="109330"/>
                </a:cubicBezTo>
                <a:cubicBezTo>
                  <a:pt x="1401417" y="112643"/>
                  <a:pt x="1421623" y="114381"/>
                  <a:pt x="1441174" y="119269"/>
                </a:cubicBezTo>
                <a:cubicBezTo>
                  <a:pt x="1454426" y="122582"/>
                  <a:pt x="1467490" y="126765"/>
                  <a:pt x="1480930" y="129209"/>
                </a:cubicBezTo>
                <a:cubicBezTo>
                  <a:pt x="1498203" y="132350"/>
                  <a:pt x="1617039" y="148300"/>
                  <a:pt x="1630017" y="149087"/>
                </a:cubicBezTo>
                <a:cubicBezTo>
                  <a:pt x="1712757" y="154102"/>
                  <a:pt x="1795669" y="155713"/>
                  <a:pt x="1878495" y="159026"/>
                </a:cubicBezTo>
                <a:cubicBezTo>
                  <a:pt x="1987826" y="155713"/>
                  <a:pt x="2097814" y="161507"/>
                  <a:pt x="2206487" y="149087"/>
                </a:cubicBezTo>
                <a:cubicBezTo>
                  <a:pt x="2218355" y="147731"/>
                  <a:pt x="2218718" y="128446"/>
                  <a:pt x="2226365" y="119269"/>
                </a:cubicBezTo>
                <a:cubicBezTo>
                  <a:pt x="2245054" y="96842"/>
                  <a:pt x="2261123" y="83789"/>
                  <a:pt x="2286000" y="69574"/>
                </a:cubicBezTo>
                <a:cubicBezTo>
                  <a:pt x="2298864" y="62223"/>
                  <a:pt x="2312504" y="56322"/>
                  <a:pt x="2325756" y="49696"/>
                </a:cubicBezTo>
                <a:cubicBezTo>
                  <a:pt x="2332382" y="39757"/>
                  <a:pt x="2335505" y="26209"/>
                  <a:pt x="2345635" y="19878"/>
                </a:cubicBezTo>
                <a:cubicBezTo>
                  <a:pt x="2363403" y="8773"/>
                  <a:pt x="2405269" y="0"/>
                  <a:pt x="2405269" y="0"/>
                </a:cubicBezTo>
                <a:cubicBezTo>
                  <a:pt x="2415060" y="653"/>
                  <a:pt x="2547980" y="656"/>
                  <a:pt x="2594113" y="19878"/>
                </a:cubicBezTo>
                <a:cubicBezTo>
                  <a:pt x="2669697" y="51371"/>
                  <a:pt x="2662042" y="55408"/>
                  <a:pt x="2723321" y="89452"/>
                </a:cubicBezTo>
                <a:cubicBezTo>
                  <a:pt x="2736273" y="96647"/>
                  <a:pt x="2749826" y="102704"/>
                  <a:pt x="2763078" y="109330"/>
                </a:cubicBezTo>
                <a:lnTo>
                  <a:pt x="2812774" y="159026"/>
                </a:lnTo>
                <a:lnTo>
                  <a:pt x="2842591" y="188843"/>
                </a:lnTo>
                <a:cubicBezTo>
                  <a:pt x="2845904" y="215347"/>
                  <a:pt x="2847752" y="242076"/>
                  <a:pt x="2852530" y="268356"/>
                </a:cubicBezTo>
                <a:cubicBezTo>
                  <a:pt x="2854404" y="278664"/>
                  <a:pt x="2860595" y="287866"/>
                  <a:pt x="2862469" y="298174"/>
                </a:cubicBezTo>
                <a:cubicBezTo>
                  <a:pt x="2867247" y="324454"/>
                  <a:pt x="2868446" y="351272"/>
                  <a:pt x="2872408" y="377687"/>
                </a:cubicBezTo>
                <a:cubicBezTo>
                  <a:pt x="2878387" y="417546"/>
                  <a:pt x="2892287" y="496956"/>
                  <a:pt x="2892287" y="496956"/>
                </a:cubicBezTo>
                <a:cubicBezTo>
                  <a:pt x="2895600" y="536713"/>
                  <a:pt x="2896953" y="576681"/>
                  <a:pt x="2902226" y="616226"/>
                </a:cubicBezTo>
                <a:cubicBezTo>
                  <a:pt x="2903611" y="626611"/>
                  <a:pt x="2909287" y="635969"/>
                  <a:pt x="2912165" y="646043"/>
                </a:cubicBezTo>
                <a:cubicBezTo>
                  <a:pt x="2915918" y="659178"/>
                  <a:pt x="2918791" y="672548"/>
                  <a:pt x="2922104" y="685800"/>
                </a:cubicBezTo>
                <a:cubicBezTo>
                  <a:pt x="2925417" y="745435"/>
                  <a:pt x="2926869" y="805202"/>
                  <a:pt x="2932043" y="864704"/>
                </a:cubicBezTo>
                <a:cubicBezTo>
                  <a:pt x="2933506" y="881534"/>
                  <a:pt x="2940214" y="897599"/>
                  <a:pt x="2941982" y="914400"/>
                </a:cubicBezTo>
                <a:cubicBezTo>
                  <a:pt x="2946850" y="960645"/>
                  <a:pt x="2947711" y="1007238"/>
                  <a:pt x="2951921" y="1053548"/>
                </a:cubicBezTo>
                <a:cubicBezTo>
                  <a:pt x="2957652" y="1116584"/>
                  <a:pt x="2965057" y="1179456"/>
                  <a:pt x="2971800" y="1242391"/>
                </a:cubicBezTo>
                <a:cubicBezTo>
                  <a:pt x="2982312" y="1340505"/>
                  <a:pt x="2972456" y="1303993"/>
                  <a:pt x="2991678" y="1361661"/>
                </a:cubicBezTo>
                <a:cubicBezTo>
                  <a:pt x="2985052" y="1457739"/>
                  <a:pt x="2980789" y="1554010"/>
                  <a:pt x="2971800" y="1649896"/>
                </a:cubicBezTo>
                <a:cubicBezTo>
                  <a:pt x="2970822" y="1660327"/>
                  <a:pt x="2968406" y="1671532"/>
                  <a:pt x="2961861" y="1679713"/>
                </a:cubicBezTo>
                <a:cubicBezTo>
                  <a:pt x="2954399" y="1689041"/>
                  <a:pt x="2941982" y="1692965"/>
                  <a:pt x="2932043" y="1699591"/>
                </a:cubicBezTo>
                <a:cubicBezTo>
                  <a:pt x="2923960" y="1723842"/>
                  <a:pt x="2921493" y="1739959"/>
                  <a:pt x="2902226" y="1759226"/>
                </a:cubicBezTo>
                <a:cubicBezTo>
                  <a:pt x="2893779" y="1767673"/>
                  <a:pt x="2881736" y="1771642"/>
                  <a:pt x="2872408" y="1779104"/>
                </a:cubicBezTo>
                <a:cubicBezTo>
                  <a:pt x="2865091" y="1784958"/>
                  <a:pt x="2860327" y="1793785"/>
                  <a:pt x="2852530" y="1798983"/>
                </a:cubicBezTo>
                <a:cubicBezTo>
                  <a:pt x="2840202" y="1807202"/>
                  <a:pt x="2825102" y="1810643"/>
                  <a:pt x="2812774" y="1818861"/>
                </a:cubicBezTo>
                <a:cubicBezTo>
                  <a:pt x="2804977" y="1824059"/>
                  <a:pt x="2801277" y="1834548"/>
                  <a:pt x="2792895" y="1838739"/>
                </a:cubicBezTo>
                <a:cubicBezTo>
                  <a:pt x="2774154" y="1848109"/>
                  <a:pt x="2753139" y="1851991"/>
                  <a:pt x="2733261" y="1858617"/>
                </a:cubicBezTo>
                <a:cubicBezTo>
                  <a:pt x="2716708" y="1864135"/>
                  <a:pt x="2679416" y="1877411"/>
                  <a:pt x="2663687" y="1878496"/>
                </a:cubicBezTo>
                <a:cubicBezTo>
                  <a:pt x="2580991" y="1884199"/>
                  <a:pt x="2498034" y="1885122"/>
                  <a:pt x="2415208" y="1888435"/>
                </a:cubicBezTo>
                <a:cubicBezTo>
                  <a:pt x="2205590" y="1940839"/>
                  <a:pt x="2522029" y="1865663"/>
                  <a:pt x="2146852" y="1928191"/>
                </a:cubicBezTo>
                <a:cubicBezTo>
                  <a:pt x="2047867" y="1944688"/>
                  <a:pt x="2083157" y="1940817"/>
                  <a:pt x="1938130" y="1948069"/>
                </a:cubicBezTo>
                <a:cubicBezTo>
                  <a:pt x="1855341" y="1952209"/>
                  <a:pt x="1772534" y="1956683"/>
                  <a:pt x="1689652" y="1958009"/>
                </a:cubicBezTo>
                <a:lnTo>
                  <a:pt x="695739" y="1967948"/>
                </a:lnTo>
                <a:cubicBezTo>
                  <a:pt x="642730" y="1971261"/>
                  <a:pt x="589562" y="1972602"/>
                  <a:pt x="536713" y="1977887"/>
                </a:cubicBezTo>
                <a:cubicBezTo>
                  <a:pt x="413619" y="1990196"/>
                  <a:pt x="566035" y="1983637"/>
                  <a:pt x="467139" y="1997765"/>
                </a:cubicBezTo>
                <a:cubicBezTo>
                  <a:pt x="430913" y="2002940"/>
                  <a:pt x="409161" y="2030896"/>
                  <a:pt x="397565" y="2037522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8" name="Google Shape;202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240102"/>
            <a:ext cx="12192000" cy="73382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1FF7AD-0580-4B50-B01E-A90775493895}"/>
              </a:ext>
            </a:extLst>
          </p:cNvPr>
          <p:cNvSpPr txBox="1"/>
          <p:nvPr/>
        </p:nvSpPr>
        <p:spPr>
          <a:xfrm>
            <a:off x="5296829" y="3345366"/>
            <a:ext cx="1795345" cy="646331"/>
          </a:xfrm>
          <a:prstGeom prst="rect">
            <a:avLst/>
          </a:prstGeom>
          <a:solidFill>
            <a:srgbClr val="0789C9"/>
          </a:solidFill>
          <a:ln>
            <a:noFill/>
          </a:ln>
          <a:effectLst>
            <a:softEdge rad="12700"/>
          </a:effectLst>
        </p:spPr>
        <p:txBody>
          <a:bodyPr wrap="square" lIns="72000" rIns="72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ТОП-50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технологий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5A1730-1321-4E7D-A9E6-35C1CEC6816A}"/>
              </a:ext>
            </a:extLst>
          </p:cNvPr>
          <p:cNvSpPr txBox="1"/>
          <p:nvPr/>
        </p:nvSpPr>
        <p:spPr>
          <a:xfrm>
            <a:off x="1175850" y="4795025"/>
            <a:ext cx="1315215" cy="1846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4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-материалы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EA4470-FCA2-42ED-8CF2-78812767188F}"/>
              </a:ext>
            </a:extLst>
          </p:cNvPr>
          <p:cNvSpPr txBox="1"/>
          <p:nvPr/>
        </p:nvSpPr>
        <p:spPr>
          <a:xfrm>
            <a:off x="1223540" y="1744290"/>
            <a:ext cx="1267526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Зеленый водород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F2C620-F13A-4FD6-8B06-B4E415614A49}"/>
              </a:ext>
            </a:extLst>
          </p:cNvPr>
          <p:cNvSpPr txBox="1"/>
          <p:nvPr/>
        </p:nvSpPr>
        <p:spPr>
          <a:xfrm>
            <a:off x="1222916" y="1914292"/>
            <a:ext cx="1286110" cy="1979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Переработка углерода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A0D6C4-0315-4AC3-9E6B-0331BE92D769}"/>
              </a:ext>
            </a:extLst>
          </p:cNvPr>
          <p:cNvSpPr txBox="1"/>
          <p:nvPr/>
        </p:nvSpPr>
        <p:spPr>
          <a:xfrm>
            <a:off x="1228498" y="1542272"/>
            <a:ext cx="1732160" cy="1979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Переработка аккумуляторов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47EDD2-F944-416E-82F5-D78E7BBC25AE}"/>
              </a:ext>
            </a:extLst>
          </p:cNvPr>
          <p:cNvSpPr txBox="1"/>
          <p:nvPr/>
        </p:nvSpPr>
        <p:spPr>
          <a:xfrm>
            <a:off x="1175851" y="4427088"/>
            <a:ext cx="884664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5G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-материалы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19CE4D-CE59-475E-97BB-A34863FA02F2}"/>
              </a:ext>
            </a:extLst>
          </p:cNvPr>
          <p:cNvSpPr txBox="1"/>
          <p:nvPr/>
        </p:nvSpPr>
        <p:spPr>
          <a:xfrm>
            <a:off x="580464" y="-62479"/>
            <a:ext cx="703129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22427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ТОП-50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22427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22427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ЗА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F2631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2021 ГОД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22427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 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22427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768BB8-D56C-43F6-9CE0-EB0CA31BB469}"/>
              </a:ext>
            </a:extLst>
          </p:cNvPr>
          <p:cNvSpPr txBox="1"/>
          <p:nvPr/>
        </p:nvSpPr>
        <p:spPr>
          <a:xfrm>
            <a:off x="9110717" y="5435147"/>
            <a:ext cx="251721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Принятие решений на конечном устройстве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BE46A4-662A-45DF-8482-7B9BE0B53691}"/>
              </a:ext>
            </a:extLst>
          </p:cNvPr>
          <p:cNvSpPr txBox="1"/>
          <p:nvPr/>
        </p:nvSpPr>
        <p:spPr>
          <a:xfrm>
            <a:off x="1175851" y="5151562"/>
            <a:ext cx="1606918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Альтернативные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протеины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DC0F10-61AC-4D3C-8721-2967D2EEDE70}"/>
              </a:ext>
            </a:extLst>
          </p:cNvPr>
          <p:cNvSpPr txBox="1"/>
          <p:nvPr/>
        </p:nvSpPr>
        <p:spPr>
          <a:xfrm>
            <a:off x="4636292" y="679685"/>
            <a:ext cx="3386396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2883C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ИНФОРМАЦИОННО-КОММУНИКАЦИОННЫЕ ТЕХНОЛОГИИ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0E6247-34B0-4783-8DF7-242D61FAB1C6}"/>
              </a:ext>
            </a:extLst>
          </p:cNvPr>
          <p:cNvSpPr txBox="1"/>
          <p:nvPr/>
        </p:nvSpPr>
        <p:spPr>
          <a:xfrm>
            <a:off x="8533443" y="679685"/>
            <a:ext cx="1685564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2883C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ЗДОРОВЬЕ И БЛАГОПОЛУЧИЕ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B95E50-A426-49B7-9369-E02E270A8504}"/>
              </a:ext>
            </a:extLst>
          </p:cNvPr>
          <p:cNvSpPr txBox="1"/>
          <p:nvPr/>
        </p:nvSpPr>
        <p:spPr>
          <a:xfrm>
            <a:off x="8985802" y="2819868"/>
            <a:ext cx="2393355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2883C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МЕДИЦИНСКОЕ ОБОРУДОВАНИЕ И ВИЗУАЛИЗАЦИЯ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C64A0A-2682-4DFC-A913-CB12510A77F4}"/>
              </a:ext>
            </a:extLst>
          </p:cNvPr>
          <p:cNvSpPr txBox="1"/>
          <p:nvPr/>
        </p:nvSpPr>
        <p:spPr>
          <a:xfrm>
            <a:off x="8993422" y="4802718"/>
            <a:ext cx="1674900" cy="2056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2883C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МИКРОЭЛЕКТРОНИКА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B53149-FE79-4D78-8DE2-C4329D641268}"/>
              </a:ext>
            </a:extLst>
          </p:cNvPr>
          <p:cNvSpPr txBox="1"/>
          <p:nvPr/>
        </p:nvSpPr>
        <p:spPr>
          <a:xfrm>
            <a:off x="6459456" y="5211579"/>
            <a:ext cx="2192760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2883C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ДАТЧИКИ 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2883C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ПРИБОРЫ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710CCA-17FB-4815-B8FE-B759633EF9AA}"/>
              </a:ext>
            </a:extLst>
          </p:cNvPr>
          <p:cNvSpPr txBox="1"/>
          <p:nvPr/>
        </p:nvSpPr>
        <p:spPr>
          <a:xfrm>
            <a:off x="3877360" y="5258233"/>
            <a:ext cx="2192760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2883C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ПЕРЕДОВОЕ ПРОИЗВОДСТВО И АВТОМАТИЗАЦИЯ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FFC5B4-F6FA-4929-9E31-CDBEB944E2DF}"/>
              </a:ext>
            </a:extLst>
          </p:cNvPr>
          <p:cNvSpPr txBox="1"/>
          <p:nvPr/>
        </p:nvSpPr>
        <p:spPr>
          <a:xfrm>
            <a:off x="1009254" y="4005748"/>
            <a:ext cx="2695237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10800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2883C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ХИМИЧЕСКИЕ ВЕЩЕСТВА И СОВРЕМЕННЫЕ МАТЕРИАЛЫ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BDFD9C-E5E3-47A4-A421-7F6A986ED274}"/>
              </a:ext>
            </a:extLst>
          </p:cNvPr>
          <p:cNvSpPr txBox="1"/>
          <p:nvPr/>
        </p:nvSpPr>
        <p:spPr>
          <a:xfrm>
            <a:off x="1129130" y="2428153"/>
            <a:ext cx="2393355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2883C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ЭНЕРГЕТИКА И КОММУНАЛЬНЫЕ УСЛУГИ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B24391-A91A-40F0-9D3C-E53A87D597CB}"/>
              </a:ext>
            </a:extLst>
          </p:cNvPr>
          <p:cNvSpPr txBox="1"/>
          <p:nvPr/>
        </p:nvSpPr>
        <p:spPr>
          <a:xfrm>
            <a:off x="1125320" y="1128101"/>
            <a:ext cx="2967085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2883C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ОКРУЖАЮЩАЯ СРЕДА 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2883C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УСТОЙЧИВОЕ РАЗВИТИЕ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0532B10-A229-40F2-B82C-D211C3655A18}"/>
              </a:ext>
            </a:extLst>
          </p:cNvPr>
          <p:cNvSpPr txBox="1"/>
          <p:nvPr/>
        </p:nvSpPr>
        <p:spPr>
          <a:xfrm>
            <a:off x="1222916" y="2101086"/>
            <a:ext cx="2393355" cy="1979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Термохимическая переработка отходов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DD67B5-BD93-46AF-8A74-FC77392E9691}"/>
              </a:ext>
            </a:extLst>
          </p:cNvPr>
          <p:cNvSpPr txBox="1"/>
          <p:nvPr/>
        </p:nvSpPr>
        <p:spPr>
          <a:xfrm>
            <a:off x="1223540" y="2823283"/>
            <a:ext cx="913115" cy="1979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Граница сетки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CB820EF-A25D-4257-88F0-42D3461D8863}"/>
              </a:ext>
            </a:extLst>
          </p:cNvPr>
          <p:cNvSpPr txBox="1"/>
          <p:nvPr/>
        </p:nvSpPr>
        <p:spPr>
          <a:xfrm>
            <a:off x="1232832" y="3005036"/>
            <a:ext cx="1670252" cy="1979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Сетевой накопитель энергии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C1ED362-29A0-4AB3-89A8-0E6C7A6C3F43}"/>
              </a:ext>
            </a:extLst>
          </p:cNvPr>
          <p:cNvSpPr txBox="1"/>
          <p:nvPr/>
        </p:nvSpPr>
        <p:spPr>
          <a:xfrm>
            <a:off x="1222916" y="3192688"/>
            <a:ext cx="2967085" cy="1979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Литий-ионные аккумуляторы большой емкости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A72ED5B-1A46-46E6-A635-30AFD1C50183}"/>
              </a:ext>
            </a:extLst>
          </p:cNvPr>
          <p:cNvSpPr txBox="1"/>
          <p:nvPr/>
        </p:nvSpPr>
        <p:spPr>
          <a:xfrm>
            <a:off x="1232208" y="3378070"/>
            <a:ext cx="2967085" cy="1979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Высокоэффективные топливные элементы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3358DFA-A4B6-41E3-91EE-A17847AAC846}"/>
              </a:ext>
            </a:extLst>
          </p:cNvPr>
          <p:cNvSpPr txBox="1"/>
          <p:nvPr/>
        </p:nvSpPr>
        <p:spPr>
          <a:xfrm>
            <a:off x="1222915" y="3552270"/>
            <a:ext cx="2967085" cy="1979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err="1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Перовскитовые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солнечные элементы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266FE71-13F2-41E9-9091-2F355071080E}"/>
              </a:ext>
            </a:extLst>
          </p:cNvPr>
          <p:cNvSpPr txBox="1"/>
          <p:nvPr/>
        </p:nvSpPr>
        <p:spPr>
          <a:xfrm>
            <a:off x="1222914" y="3743102"/>
            <a:ext cx="2967085" cy="1979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Твердотельные аккумуляторы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B0F493D-FF77-4D3A-A7FA-4DF1094F4F3B}"/>
              </a:ext>
            </a:extLst>
          </p:cNvPr>
          <p:cNvSpPr txBox="1"/>
          <p:nvPr/>
        </p:nvSpPr>
        <p:spPr>
          <a:xfrm>
            <a:off x="1205387" y="4616662"/>
            <a:ext cx="1390494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Циклические полимеры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0321CA6-B81F-4D25-BA51-BE85240FFD84}"/>
              </a:ext>
            </a:extLst>
          </p:cNvPr>
          <p:cNvSpPr txBox="1"/>
          <p:nvPr/>
        </p:nvSpPr>
        <p:spPr>
          <a:xfrm>
            <a:off x="1207571" y="4975312"/>
            <a:ext cx="2192760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Противовирусные поверхности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A39366-9682-4EF3-8FB1-244816E70B0A}"/>
              </a:ext>
            </a:extLst>
          </p:cNvPr>
          <p:cNvSpPr txBox="1"/>
          <p:nvPr/>
        </p:nvSpPr>
        <p:spPr>
          <a:xfrm>
            <a:off x="1205504" y="5358467"/>
            <a:ext cx="2695237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Катодные материалы для накопления энергии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5E57701-8087-4941-8A73-E0F16BB56135}"/>
              </a:ext>
            </a:extLst>
          </p:cNvPr>
          <p:cNvSpPr txBox="1"/>
          <p:nvPr/>
        </p:nvSpPr>
        <p:spPr>
          <a:xfrm>
            <a:off x="1206562" y="5538508"/>
            <a:ext cx="211163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Фигитальная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упаковка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FD96B9B-CC26-437B-8055-D632C8707D4F}"/>
              </a:ext>
            </a:extLst>
          </p:cNvPr>
          <p:cNvSpPr txBox="1"/>
          <p:nvPr/>
        </p:nvSpPr>
        <p:spPr>
          <a:xfrm>
            <a:off x="3980033" y="5641146"/>
            <a:ext cx="211163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Автономные мобильные роботы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36331A3-2FE4-427D-927C-5FAEC7A0C96F}"/>
              </a:ext>
            </a:extLst>
          </p:cNvPr>
          <p:cNvSpPr txBox="1"/>
          <p:nvPr/>
        </p:nvSpPr>
        <p:spPr>
          <a:xfrm>
            <a:off x="3980033" y="5842133"/>
            <a:ext cx="211163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Когнитивное производство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9D57332-1C21-4BD0-8C17-95EA62F0C9A2}"/>
              </a:ext>
            </a:extLst>
          </p:cNvPr>
          <p:cNvSpPr txBox="1"/>
          <p:nvPr/>
        </p:nvSpPr>
        <p:spPr>
          <a:xfrm>
            <a:off x="3984367" y="6016732"/>
            <a:ext cx="211163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Роботизированные экзоскелеты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83D53D9-2C80-4A07-A0E6-54FA823EA092}"/>
              </a:ext>
            </a:extLst>
          </p:cNvPr>
          <p:cNvSpPr txBox="1"/>
          <p:nvPr/>
        </p:nvSpPr>
        <p:spPr>
          <a:xfrm>
            <a:off x="3975699" y="6202981"/>
            <a:ext cx="2513570" cy="3231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Аддитивное электродуговое выращивание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4CCD2C0-83DA-4CEE-9D60-375BB80D9CB8}"/>
              </a:ext>
            </a:extLst>
          </p:cNvPr>
          <p:cNvSpPr txBox="1"/>
          <p:nvPr/>
        </p:nvSpPr>
        <p:spPr>
          <a:xfrm>
            <a:off x="6555945" y="5634182"/>
            <a:ext cx="211163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Поведенческая биометрия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6C2ED4B-6834-4297-8655-CB647A3375D7}"/>
              </a:ext>
            </a:extLst>
          </p:cNvPr>
          <p:cNvSpPr txBox="1"/>
          <p:nvPr/>
        </p:nvSpPr>
        <p:spPr>
          <a:xfrm>
            <a:off x="6555945" y="5812635"/>
            <a:ext cx="211163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Лидар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со вспышкой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C4D8F66-203E-47A8-BFDB-12CA1AEA132A}"/>
              </a:ext>
            </a:extLst>
          </p:cNvPr>
          <p:cNvSpPr txBox="1"/>
          <p:nvPr/>
        </p:nvSpPr>
        <p:spPr>
          <a:xfrm>
            <a:off x="6555945" y="6002856"/>
            <a:ext cx="211163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Графеновый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датчик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4AAA62B-85B6-47B9-9937-C80FDF10914D}"/>
              </a:ext>
            </a:extLst>
          </p:cNvPr>
          <p:cNvSpPr txBox="1"/>
          <p:nvPr/>
        </p:nvSpPr>
        <p:spPr>
          <a:xfrm>
            <a:off x="6555945" y="6202980"/>
            <a:ext cx="211163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Гиперспектральная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съемка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8F1181C-76B8-48A6-BA6A-B3D59F7970AE}"/>
              </a:ext>
            </a:extLst>
          </p:cNvPr>
          <p:cNvSpPr txBox="1"/>
          <p:nvPr/>
        </p:nvSpPr>
        <p:spPr>
          <a:xfrm>
            <a:off x="6555945" y="6389128"/>
            <a:ext cx="211163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Датчики субмиллиметровых волн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21AD373-7A70-4066-82DF-C7AC0956F2F2}"/>
              </a:ext>
            </a:extLst>
          </p:cNvPr>
          <p:cNvSpPr txBox="1"/>
          <p:nvPr/>
        </p:nvSpPr>
        <p:spPr>
          <a:xfrm>
            <a:off x="9103032" y="5065364"/>
            <a:ext cx="251721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Ускоренное хранение данных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5EDEE6-E1F4-4C98-8A01-D634C74FF6E1}"/>
              </a:ext>
            </a:extLst>
          </p:cNvPr>
          <p:cNvSpPr txBox="1"/>
          <p:nvPr/>
        </p:nvSpPr>
        <p:spPr>
          <a:xfrm>
            <a:off x="9103033" y="5252925"/>
            <a:ext cx="251721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Адаптивные вычисления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2F99F87-3F3A-4911-A0AF-A9DFD3907558}"/>
              </a:ext>
            </a:extLst>
          </p:cNvPr>
          <p:cNvSpPr txBox="1"/>
          <p:nvPr/>
        </p:nvSpPr>
        <p:spPr>
          <a:xfrm>
            <a:off x="9112077" y="5605524"/>
            <a:ext cx="3074002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GaN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-on-Si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(технология «нитрид галлия на кремнии»)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1D88FBF-670F-4753-999A-9AC16BE0F68C}"/>
              </a:ext>
            </a:extLst>
          </p:cNvPr>
          <p:cNvSpPr txBox="1"/>
          <p:nvPr/>
        </p:nvSpPr>
        <p:spPr>
          <a:xfrm>
            <a:off x="9110716" y="5799763"/>
            <a:ext cx="2517213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Оптический волновод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1B9DD24-F1BC-4419-AAE1-14948A28C602}"/>
              </a:ext>
            </a:extLst>
          </p:cNvPr>
          <p:cNvSpPr txBox="1"/>
          <p:nvPr/>
        </p:nvSpPr>
        <p:spPr>
          <a:xfrm>
            <a:off x="10234247" y="6372766"/>
            <a:ext cx="147508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err="1">
                <a:ln>
                  <a:noFill/>
                </a:ln>
                <a:solidFill>
                  <a:srgbClr val="B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Демо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B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-платформа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B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B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6A7C71-A07E-4EAF-B1B6-5F2DC6055475}"/>
              </a:ext>
            </a:extLst>
          </p:cNvPr>
          <p:cNvSpPr txBox="1"/>
          <p:nvPr/>
        </p:nvSpPr>
        <p:spPr>
          <a:xfrm>
            <a:off x="9082767" y="3229039"/>
            <a:ext cx="2967085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Усовершенствованная хирургическая визуализация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063B73B-5529-4479-9FCB-3BA301FB0107}"/>
              </a:ext>
            </a:extLst>
          </p:cNvPr>
          <p:cNvSpPr txBox="1"/>
          <p:nvPr/>
        </p:nvSpPr>
        <p:spPr>
          <a:xfrm>
            <a:off x="9087226" y="3401004"/>
            <a:ext cx="2967085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Бесконтактный мониторинг состояния здоровья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9FF428A-0C49-4DD6-854B-BBEA7905F6B3}"/>
              </a:ext>
            </a:extLst>
          </p:cNvPr>
          <p:cNvSpPr txBox="1"/>
          <p:nvPr/>
        </p:nvSpPr>
        <p:spPr>
          <a:xfrm>
            <a:off x="9087226" y="3588621"/>
            <a:ext cx="1740881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Цифровые </a:t>
            </a:r>
            <a:r>
              <a:rPr kumimoji="0" lang="ru-RU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биомаркеры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43E3AA4-64CC-450E-869B-6BECE09B5B11}"/>
              </a:ext>
            </a:extLst>
          </p:cNvPr>
          <p:cNvSpPr txBox="1"/>
          <p:nvPr/>
        </p:nvSpPr>
        <p:spPr>
          <a:xfrm>
            <a:off x="9087226" y="3779453"/>
            <a:ext cx="2695236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Интеллектуальная медицинская сортировка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041DB28-AC5B-480C-95BD-D1A9E9EB266B}"/>
              </a:ext>
            </a:extLst>
          </p:cNvPr>
          <p:cNvSpPr txBox="1"/>
          <p:nvPr/>
        </p:nvSpPr>
        <p:spPr>
          <a:xfrm>
            <a:off x="9087226" y="3964520"/>
            <a:ext cx="2695236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Цифровая терапия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1C1B292-D92C-462E-9FE8-796BAF3360AE}"/>
              </a:ext>
            </a:extLst>
          </p:cNvPr>
          <p:cNvSpPr txBox="1"/>
          <p:nvPr/>
        </p:nvSpPr>
        <p:spPr>
          <a:xfrm>
            <a:off x="9087226" y="4145405"/>
            <a:ext cx="2695236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Патология следующего поколения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E5F1305-4717-4083-9B83-343C23F0471B}"/>
              </a:ext>
            </a:extLst>
          </p:cNvPr>
          <p:cNvSpPr txBox="1"/>
          <p:nvPr/>
        </p:nvSpPr>
        <p:spPr>
          <a:xfrm>
            <a:off x="8634137" y="1103763"/>
            <a:ext cx="1740881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Передовое </a:t>
            </a:r>
            <a:r>
              <a:rPr kumimoji="0" lang="ru-RU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биопроизводство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E2EC910-19B2-4077-958F-3D05F06316A0}"/>
              </a:ext>
            </a:extLst>
          </p:cNvPr>
          <p:cNvSpPr txBox="1"/>
          <p:nvPr/>
        </p:nvSpPr>
        <p:spPr>
          <a:xfrm>
            <a:off x="8634136" y="1288730"/>
            <a:ext cx="3420175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Доставка лекарств невирусными векторами-переносчиками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EA3BD1B-B55B-489B-9048-7630447D8FAD}"/>
              </a:ext>
            </a:extLst>
          </p:cNvPr>
          <p:cNvSpPr txBox="1"/>
          <p:nvPr/>
        </p:nvSpPr>
        <p:spPr>
          <a:xfrm>
            <a:off x="8634136" y="1460682"/>
            <a:ext cx="1740881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Нутриомика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FB41DFC-40DD-4170-95A1-44BBA346C4FC}"/>
              </a:ext>
            </a:extLst>
          </p:cNvPr>
          <p:cNvSpPr txBox="1"/>
          <p:nvPr/>
        </p:nvSpPr>
        <p:spPr>
          <a:xfrm>
            <a:off x="8634135" y="1659540"/>
            <a:ext cx="1740881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Одноклеточные 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“</a:t>
            </a:r>
            <a:r>
              <a:rPr kumimoji="0" lang="ru-RU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омиксы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”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6810456-1849-431A-9BE1-49AE0966C39A}"/>
              </a:ext>
            </a:extLst>
          </p:cNvPr>
          <p:cNvSpPr txBox="1"/>
          <p:nvPr/>
        </p:nvSpPr>
        <p:spPr>
          <a:xfrm>
            <a:off x="8634134" y="1842508"/>
            <a:ext cx="2816968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Умная разработка лекарственных препаратов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55F2F62-91D6-42D3-B508-6A1DCD321847}"/>
              </a:ext>
            </a:extLst>
          </p:cNvPr>
          <p:cNvSpPr txBox="1"/>
          <p:nvPr/>
        </p:nvSpPr>
        <p:spPr>
          <a:xfrm>
            <a:off x="8634134" y="2005731"/>
            <a:ext cx="1740881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Преобразующие вакцины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C887EE9-C47D-420D-ABD7-0DF44C284D4F}"/>
              </a:ext>
            </a:extLst>
          </p:cNvPr>
          <p:cNvSpPr txBox="1"/>
          <p:nvPr/>
        </p:nvSpPr>
        <p:spPr>
          <a:xfrm>
            <a:off x="6383132" y="1130267"/>
            <a:ext cx="1740881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Open RAN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DC8C454-2BCC-410E-B7B7-613B8F0D3F29}"/>
              </a:ext>
            </a:extLst>
          </p:cNvPr>
          <p:cNvSpPr txBox="1"/>
          <p:nvPr/>
        </p:nvSpPr>
        <p:spPr>
          <a:xfrm>
            <a:off x="6387225" y="1317651"/>
            <a:ext cx="1740881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Обучение с подкреплением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E0E2026-F97A-43AA-B032-7EA519C6C1D0}"/>
              </a:ext>
            </a:extLst>
          </p:cNvPr>
          <p:cNvSpPr txBox="1"/>
          <p:nvPr/>
        </p:nvSpPr>
        <p:spPr>
          <a:xfrm>
            <a:off x="6383131" y="1495533"/>
            <a:ext cx="1740881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Безопасность смарт-объектов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E3F54FE-A5F3-4FC3-8F77-D9C604E27969}"/>
              </a:ext>
            </a:extLst>
          </p:cNvPr>
          <p:cNvSpPr txBox="1"/>
          <p:nvPr/>
        </p:nvSpPr>
        <p:spPr>
          <a:xfrm>
            <a:off x="4742410" y="1121171"/>
            <a:ext cx="1413355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AIOps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C82B713-030F-4522-99F1-6C29AD4E7159}"/>
              </a:ext>
            </a:extLst>
          </p:cNvPr>
          <p:cNvSpPr txBox="1"/>
          <p:nvPr/>
        </p:nvSpPr>
        <p:spPr>
          <a:xfrm>
            <a:off x="4742410" y="1315109"/>
            <a:ext cx="1150647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Когнитивное радио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1C492A5-6E00-4881-865F-344CD319833B}"/>
              </a:ext>
            </a:extLst>
          </p:cNvPr>
          <p:cNvSpPr txBox="1"/>
          <p:nvPr/>
        </p:nvSpPr>
        <p:spPr>
          <a:xfrm>
            <a:off x="4742149" y="1488498"/>
            <a:ext cx="1150647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dApps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3D03893-3B39-4918-9BA0-27B7E5140F3B}"/>
              </a:ext>
            </a:extLst>
          </p:cNvPr>
          <p:cNvSpPr txBox="1"/>
          <p:nvPr/>
        </p:nvSpPr>
        <p:spPr>
          <a:xfrm>
            <a:off x="4742410" y="1677031"/>
            <a:ext cx="1987096" cy="1615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err="1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Мультиоблачная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srgbClr val="81828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автоматизация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81828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8" name="Google Shape;2038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285"/>
            <a:ext cx="11233248" cy="685271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864BC45-90C0-4B6E-BDDA-99DDD12588C4}"/>
              </a:ext>
            </a:extLst>
          </p:cNvPr>
          <p:cNvSpPr txBox="1"/>
          <p:nvPr/>
        </p:nvSpPr>
        <p:spPr>
          <a:xfrm>
            <a:off x="120852" y="146812"/>
            <a:ext cx="1195029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500" b="1" i="0" u="none" strike="noStrike" kern="0" cap="none" spc="0" normalizeH="0" baseline="0" noProof="0" dirty="0">
                <a:ln>
                  <a:noFill/>
                </a:ln>
                <a:solidFill>
                  <a:srgbClr val="F2631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ПРИМЕР 2: </a:t>
            </a:r>
            <a:r>
              <a:rPr kumimoji="0" lang="ru-RU" sz="2500" b="1" i="0" u="none" strike="noStrike" kern="0" cap="none" spc="0" normalizeH="0" baseline="0" noProof="0" dirty="0">
                <a:ln>
                  <a:noFill/>
                </a:ln>
                <a:solidFill>
                  <a:srgbClr val="17426B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4</a:t>
            </a:r>
            <a:r>
              <a: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srgbClr val="17426B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</a:t>
            </a:r>
            <a:r>
              <a:rPr kumimoji="0" lang="ru-RU" sz="2500" b="1" i="0" u="none" strike="noStrike" kern="0" cap="none" spc="0" normalizeH="0" baseline="0" noProof="0" dirty="0">
                <a:ln>
                  <a:noFill/>
                </a:ln>
                <a:solidFill>
                  <a:srgbClr val="17426B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-МАТЕРИАЛЫ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17426B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ОЖИД</a:t>
            </a: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22427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АЕТСЯ, ЧТО ОНИ ПОМОГУТ В ПРОЕКТИРОВАНИИ </a:t>
            </a: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F2631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СЛОЖНЫХ ГЕОМЕТРИЧЕСКИХ ФОРМ </a:t>
            </a: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22427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ДЛЯ КОНЕЧНЫХ ПРОДУКТОВ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BDAC90-C3E9-4762-8855-DC6FFF086DBF}"/>
              </a:ext>
            </a:extLst>
          </p:cNvPr>
          <p:cNvSpPr txBox="1"/>
          <p:nvPr/>
        </p:nvSpPr>
        <p:spPr>
          <a:xfrm>
            <a:off x="3084968" y="3728427"/>
            <a:ext cx="1585885" cy="769441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softEdge rad="12700"/>
          </a:effectLst>
        </p:spPr>
        <p:txBody>
          <a:bodyPr wrap="square" lIns="72000" rIns="72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4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D-</a:t>
            </a: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материалы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96089-A4B0-4A1E-B3B6-F0274787D107}"/>
              </a:ext>
            </a:extLst>
          </p:cNvPr>
          <p:cNvSpPr txBox="1"/>
          <p:nvPr/>
        </p:nvSpPr>
        <p:spPr>
          <a:xfrm>
            <a:off x="1154918" y="5739568"/>
            <a:ext cx="1994178" cy="7386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НИОКР деятельность в основном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осуществляется за счет частного финансирования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82DB17-36DF-4C18-B3FB-76E2868F7FBB}"/>
              </a:ext>
            </a:extLst>
          </p:cNvPr>
          <p:cNvSpPr txBox="1"/>
          <p:nvPr/>
        </p:nvSpPr>
        <p:spPr>
          <a:xfrm>
            <a:off x="1256190" y="5250809"/>
            <a:ext cx="1791635" cy="2573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7200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Финансирование НИОКР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109CC6-DFBF-43C1-9C17-292EE72FD5B6}"/>
              </a:ext>
            </a:extLst>
          </p:cNvPr>
          <p:cNvSpPr txBox="1"/>
          <p:nvPr/>
        </p:nvSpPr>
        <p:spPr>
          <a:xfrm>
            <a:off x="1541181" y="5471889"/>
            <a:ext cx="1221659" cy="1846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$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3+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млн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91289A-7497-4794-A004-1952DBE6E70A}"/>
              </a:ext>
            </a:extLst>
          </p:cNvPr>
          <p:cNvSpPr txBox="1"/>
          <p:nvPr/>
        </p:nvSpPr>
        <p:spPr>
          <a:xfrm>
            <a:off x="1489934" y="2426109"/>
            <a:ext cx="1221659" cy="1846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$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1+ млрд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242636-5A82-4802-AF38-941FF1C0C440}"/>
              </a:ext>
            </a:extLst>
          </p:cNvPr>
          <p:cNvSpPr txBox="1"/>
          <p:nvPr/>
        </p:nvSpPr>
        <p:spPr>
          <a:xfrm>
            <a:off x="206476" y="907657"/>
            <a:ext cx="1177904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Поскольку отрасли промышленности ищут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многофункциональные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и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предварительно программируемые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гибкие материалы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со встроенными сенсорными и исполнительными способностями, 4D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-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материалы могут стать подходящим вариантом с точки зрения производительности и эффективности. Самовосстанавливающиеся и программируемые характеристики 4D-материалов могут помочь заинтересованным сторонам внедрить новые функциональные возможности в конечные продукты.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F03723-D5E4-49E8-AC8B-F477F39F8ACC}"/>
              </a:ext>
            </a:extLst>
          </p:cNvPr>
          <p:cNvSpPr txBox="1"/>
          <p:nvPr/>
        </p:nvSpPr>
        <p:spPr>
          <a:xfrm>
            <a:off x="1307822" y="3494167"/>
            <a:ext cx="1585885" cy="5539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Устойчивая деятельность в ИС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5 000+ патентов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D90060-D665-4BB6-BD1E-6FD7211F7BC5}"/>
              </a:ext>
            </a:extLst>
          </p:cNvPr>
          <p:cNvSpPr txBox="1"/>
          <p:nvPr/>
        </p:nvSpPr>
        <p:spPr>
          <a:xfrm>
            <a:off x="1187202" y="4096089"/>
            <a:ext cx="1802135" cy="9233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(2018-2020)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Китай и США лидируют в патентной деятельности, на их долю приходится 50% патентных заявок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0B5896-8D7E-445C-905F-486728914E5A}"/>
              </a:ext>
            </a:extLst>
          </p:cNvPr>
          <p:cNvSpPr txBox="1"/>
          <p:nvPr/>
        </p:nvSpPr>
        <p:spPr>
          <a:xfrm>
            <a:off x="1154918" y="2744232"/>
            <a:ext cx="1898157" cy="5539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Совокупный потенциал рынка в течение следующих 5 лет (2021-2025)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28059C-0E0E-4F34-BEC3-0A6D09E13E18}"/>
              </a:ext>
            </a:extLst>
          </p:cNvPr>
          <p:cNvSpPr txBox="1"/>
          <p:nvPr/>
        </p:nvSpPr>
        <p:spPr>
          <a:xfrm>
            <a:off x="8030430" y="2102943"/>
            <a:ext cx="2163660" cy="276999"/>
          </a:xfrm>
          <a:prstGeom prst="rect">
            <a:avLst/>
          </a:prstGeom>
          <a:solidFill>
            <a:srgbClr val="F26722"/>
          </a:solidFill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Влиятельные организации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E948B7-032F-4279-B5FA-C63665FBCF8F}"/>
              </a:ext>
            </a:extLst>
          </p:cNvPr>
          <p:cNvSpPr txBox="1"/>
          <p:nvPr/>
        </p:nvSpPr>
        <p:spPr>
          <a:xfrm>
            <a:off x="5780353" y="2478753"/>
            <a:ext cx="1740330" cy="9233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Повышает срок службы и износостойкость продукта; сокращает время простоя оборудования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5B85B1-D8C6-4143-A92D-CA38545840C7}"/>
              </a:ext>
            </a:extLst>
          </p:cNvPr>
          <p:cNvSpPr txBox="1"/>
          <p:nvPr/>
        </p:nvSpPr>
        <p:spPr>
          <a:xfrm>
            <a:off x="6096000" y="3743815"/>
            <a:ext cx="1424683" cy="7386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Открывает путь к большей свободе дизайна и персонализации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CA3881-0FE8-40FE-9D2D-41DF625A4394}"/>
              </a:ext>
            </a:extLst>
          </p:cNvPr>
          <p:cNvSpPr txBox="1"/>
          <p:nvPr/>
        </p:nvSpPr>
        <p:spPr>
          <a:xfrm>
            <a:off x="5740437" y="4696811"/>
            <a:ext cx="1820162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305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Обеспечивает многофункциональность и настраиваемые характеристики материалов и конечных продуктов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824947" y="348015"/>
            <a:ext cx="11051736" cy="367097"/>
          </a:xfrm>
          <a:prstGeom prst="rect">
            <a:avLst/>
          </a:prstGeom>
          <a:noFill/>
        </p:spPr>
        <p:txBody>
          <a:bodyPr vert="horz" wrap="square" lIns="0" tIns="6931" rIns="0" bIns="0" rtlCol="0">
            <a:spAutoFit/>
          </a:bodyPr>
          <a:lstStyle/>
          <a:p>
            <a:pPr marL="7701" marR="237199" lvl="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600" b="1" dirty="0">
                <a:solidFill>
                  <a:srgbClr val="214B96"/>
                </a:solidFill>
              </a:rPr>
              <a:t>10 главных тенденций в аддитивном производстве  в 2022 году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214B9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CCB507A0-C6AC-44C5-A1F5-7B37639AE5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365"/>
          <a:stretch/>
        </p:blipFill>
        <p:spPr>
          <a:xfrm>
            <a:off x="1759225" y="1177787"/>
            <a:ext cx="8526394" cy="4964596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A0EF9B2-060D-4750-86BC-748835439E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275" b="12173"/>
          <a:stretch/>
        </p:blipFill>
        <p:spPr>
          <a:xfrm>
            <a:off x="1325217" y="1321904"/>
            <a:ext cx="9541565" cy="470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6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667" dirty="0">
                <a:latin typeface="Arial Narrow" panose="020B0606020202030204" pitchFamily="34" charset="0"/>
              </a:rPr>
              <a:t>Элементы технологической цепочки  аддитивного производства</a:t>
            </a: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715017" y="1606040"/>
            <a:ext cx="10939385" cy="428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defTabSz="914193">
              <a:spcBef>
                <a:spcPts val="500"/>
              </a:spcBef>
              <a:buNone/>
            </a:pPr>
            <a:r>
              <a:rPr lang="ru-RU" altLang="ru-RU" b="1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</a:t>
            </a:r>
            <a:r>
              <a:rPr lang="ru-RU" altLang="ru-RU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фокусировка на новых методах и инструментах проектирования, необходимых для того, чтобы изменить традиционную культуру и цикл проектирования,  применяемый для производства литых или механически обработанных деталей .</a:t>
            </a:r>
          </a:p>
          <a:p>
            <a:pPr defTabSz="914193">
              <a:spcBef>
                <a:spcPts val="500"/>
              </a:spcBef>
              <a:buNone/>
            </a:pPr>
            <a:r>
              <a:rPr lang="ru-RU" altLang="ru-RU" b="1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  <a:r>
              <a:rPr lang="ru-RU" altLang="ru-RU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фокусировка на создании совокупности знаний  и формировании базы сравнения для определения параметров материала в объектах, произведенных аддитивными методами, и обеспечения повторяемости свойств материалов при воспроизведении производственного процесса.  (стандартизация сырья , </a:t>
            </a:r>
            <a:r>
              <a:rPr lang="ru-RU" altLang="ru-RU" kern="0" dirty="0" err="1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бенчмарк</a:t>
            </a:r>
            <a:r>
              <a:rPr lang="ru-RU" altLang="ru-RU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данных о свойствах материала ; у становление взаимосвязи процесс - свойство - структура ; определение технологических рамок производственного процесса;  правила постобработки и спецификации .</a:t>
            </a:r>
          </a:p>
          <a:p>
            <a:pPr defTabSz="914193">
              <a:spcBef>
                <a:spcPts val="500"/>
              </a:spcBef>
              <a:buNone/>
            </a:pPr>
            <a:r>
              <a:rPr lang="ru-RU" altLang="ru-RU" b="1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</a:t>
            </a:r>
            <a:r>
              <a:rPr lang="ru-RU" altLang="ru-RU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фокусировка ​​на стимулировании технологических достижений при создании оборудования для аддитивного производства, которые позволяют повысить скорость , точность а также увеличить размеры создаваемых деталей и улучшить повторяемость свойств при воспроизведении производственного процесса.</a:t>
            </a:r>
          </a:p>
          <a:p>
            <a:pPr defTabSz="914193">
              <a:spcBef>
                <a:spcPts val="500"/>
              </a:spcBef>
              <a:buNone/>
            </a:pPr>
            <a:r>
              <a:rPr lang="ru-RU" altLang="ru-RU" b="1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Цепочка создания стоимости – </a:t>
            </a:r>
            <a:r>
              <a:rPr lang="ru-RU" altLang="ru-RU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технико-экономический анализ должен быть распространен на следующие элементы аддитивного производства:   процесс формирования деталей; исходные материалы,   контроль качества; производительность труда; повышение </a:t>
            </a:r>
            <a:r>
              <a:rPr lang="ru-RU" altLang="ru-RU" kern="0" dirty="0" err="1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энергоэффективности</a:t>
            </a:r>
            <a:r>
              <a:rPr lang="ru-RU" altLang="ru-RU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b="1" kern="0" dirty="0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193">
              <a:spcBef>
                <a:spcPts val="500"/>
              </a:spcBef>
              <a:buNone/>
            </a:pPr>
            <a:r>
              <a:rPr lang="ru-RU" altLang="ru-RU" b="1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Геном аддитивного производства </a:t>
            </a:r>
            <a:r>
              <a:rPr lang="ru-RU" altLang="ru-RU" kern="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фокусировка ​​на ускорении технологических достижений, которые позволяют сократить время и затраты, необходимые для проектирования, разработки, и квалификации новых материалов для АМ</a:t>
            </a:r>
          </a:p>
        </p:txBody>
      </p:sp>
      <p:pic>
        <p:nvPicPr>
          <p:cNvPr id="4" name="Picture 2" descr="ÐÐ°ÑÑÐ¸Ð½ÐºÐ¸ Ð¿Ð¾ Ð·Ð°Ð¿ÑÐ¾ÑÑ Ð»Ð¾Ð³Ð¾ÑÐ¸Ð¿ ÑÐºÐ¾Ð»ÐºÐ¾Ð²Ð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4" y="0"/>
            <a:ext cx="1257863" cy="89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153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0" y="6492876"/>
            <a:ext cx="2743200" cy="365125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  <a:sym typeface="Arial"/>
              </a:rPr>
              <a:t>Стр. </a:t>
            </a:r>
            <a:fld id="{2801CD2F-DCD3-4409-9070-82145C5D9AF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72CC3A9F-CF89-E345-A410-C796853079EB}"/>
              </a:ext>
            </a:extLst>
          </p:cNvPr>
          <p:cNvSpPr txBox="1">
            <a:spLocks/>
          </p:cNvSpPr>
          <p:nvPr/>
        </p:nvSpPr>
        <p:spPr>
          <a:xfrm>
            <a:off x="50932" y="81840"/>
            <a:ext cx="12090135" cy="889056"/>
          </a:xfrm>
          <a:prstGeom prst="rect">
            <a:avLst/>
          </a:prstGeom>
          <a:solidFill>
            <a:schemeClr val="bg1"/>
          </a:solidFill>
        </p:spPr>
        <p:txBody>
          <a:bodyPr vert="horz" lIns="90000" anchor="ctr"/>
          <a:lstStyle>
            <a:lvl1pPr algn="l" defTabSz="9905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marL="0" marR="0" lvl="0" indent="0" algn="ctr" defTabSz="990546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Главный вызов для Исследовательской организации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–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показать, что вкладывать в науку экономически выгодно для страны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,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бизнеса, людей *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3832787"/>
            <a:ext cx="12192000" cy="308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2880" y="4197897"/>
            <a:ext cx="2818737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Человеческий капитал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Arial Body"/>
              <a:ea typeface="MS PGothic" pitchFamily="34" charset="-128"/>
              <a:cs typeface="Arial"/>
              <a:sym typeface="Arial"/>
            </a:endParaRPr>
          </a:p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Развитие научных и инженерных школ, выращивание «звезд» из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постдоков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, привлечение высококлассных профессоров под задачи развития, формирование международной университетской среды</a:t>
            </a:r>
          </a:p>
        </p:txBody>
      </p:sp>
      <p:sp>
        <p:nvSpPr>
          <p:cNvPr id="6" name="Rectangle 5"/>
          <p:cNvSpPr/>
          <p:nvPr/>
        </p:nvSpPr>
        <p:spPr>
          <a:xfrm>
            <a:off x="3091517" y="4187168"/>
            <a:ext cx="3408801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Академическое и технологическое превосходство</a:t>
            </a:r>
          </a:p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наращивание экспертизы по перспективным для России и мира направлениям научно-технологического развития,</a:t>
            </a:r>
          </a:p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воспитание будущих технологических лидеров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591834" y="4193129"/>
            <a:ext cx="263031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Кампус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E841E"/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6E841E"/>
              </a:solidFill>
              <a:effectLst/>
              <a:uLnTx/>
              <a:uFillTx/>
              <a:latin typeface="Arial Body"/>
              <a:ea typeface="MS PGothic" pitchFamily="34" charset="-128"/>
              <a:cs typeface="Arial"/>
              <a:sym typeface="Arial"/>
            </a:endParaRPr>
          </a:p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создание условий </a:t>
            </a:r>
          </a:p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и инфраструктуры  для работы и обучения по мировым стандартам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 Body"/>
              <a:ea typeface="MS PGothic" pitchFamily="34" charset="-128"/>
              <a:cs typeface="Arial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124" y="3067869"/>
            <a:ext cx="6042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Arial Body"/>
                <a:ea typeface="+mn-ea"/>
                <a:cs typeface="Arial"/>
                <a:sym typeface="Arial"/>
              </a:rPr>
              <a:t>ПРИОРИТЕТЫ РАЗВИТИЯ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Arial Body"/>
              <a:ea typeface="+mn-ea"/>
              <a:cs typeface="Arial"/>
              <a:sym typeface="Arial"/>
            </a:endParaRPr>
          </a:p>
        </p:txBody>
      </p:sp>
      <p:pic>
        <p:nvPicPr>
          <p:cNvPr id="1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9136" y="3636549"/>
            <a:ext cx="527565" cy="4146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56205" y="3663180"/>
            <a:ext cx="527565" cy="4146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01658" y="3656958"/>
            <a:ext cx="527565" cy="414695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Rectangle 15"/>
          <p:cNvSpPr/>
          <p:nvPr/>
        </p:nvSpPr>
        <p:spPr>
          <a:xfrm>
            <a:off x="6500318" y="4197897"/>
            <a:ext cx="3001085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Лидерство в создании ценностей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Arial Body"/>
              <a:ea typeface="MS PGothic" pitchFamily="34" charset="-128"/>
              <a:cs typeface="Arial"/>
              <a:sym typeface="Arial"/>
            </a:endParaRPr>
          </a:p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 Body"/>
                <a:ea typeface="MS PGothic" pitchFamily="34" charset="-128"/>
                <a:cs typeface="Arial"/>
                <a:sym typeface="Arial"/>
              </a:rPr>
              <a:t>Наращивание экспертизы и увеличение количества историй успеха по всем направлениям коммерциализации РИД и компетенций. Воспитание будущих  технологических предпринимателей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 Body"/>
              <a:ea typeface="MS PGothic" pitchFamily="34" charset="-128"/>
              <a:cs typeface="Arial"/>
              <a:sym typeface="Arial"/>
            </a:endParaRPr>
          </a:p>
        </p:txBody>
      </p:sp>
      <p:pic>
        <p:nvPicPr>
          <p:cNvPr id="1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43275" y="3656958"/>
            <a:ext cx="527565" cy="41469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Прямоугольник 8"/>
          <p:cNvSpPr/>
          <p:nvPr/>
        </p:nvSpPr>
        <p:spPr>
          <a:xfrm>
            <a:off x="9421299" y="6219950"/>
            <a:ext cx="2887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90546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E841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*основа стратегии Сколтеха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32748" y="6921863"/>
            <a:ext cx="5871411" cy="81444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21CFD97-BA94-4B5E-BB95-7BC96D50A6EE}"/>
              </a:ext>
            </a:extLst>
          </p:cNvPr>
          <p:cNvSpPr/>
          <p:nvPr/>
        </p:nvSpPr>
        <p:spPr>
          <a:xfrm>
            <a:off x="444768" y="1288730"/>
            <a:ext cx="6824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Целеполагание: Сделать наш Исследовательский центр  максимально экономически влиятельным в регионе, стране и мире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economically impactful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FFBCF1EF-E6A7-4A75-9B02-21F43F82791E}"/>
              </a:ext>
            </a:extLst>
          </p:cNvPr>
          <p:cNvGrpSpPr/>
          <p:nvPr/>
        </p:nvGrpSpPr>
        <p:grpSpPr>
          <a:xfrm>
            <a:off x="7977489" y="1358128"/>
            <a:ext cx="3047825" cy="2186972"/>
            <a:chOff x="7535659" y="1406864"/>
            <a:chExt cx="3047825" cy="2186972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408D7AC-A901-4E79-AB99-4C3B9D194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3009" y="1521503"/>
              <a:ext cx="2960475" cy="2072333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3CC919D-4633-4537-AE69-2963B0D9CE5B}"/>
                </a:ext>
              </a:extLst>
            </p:cNvPr>
            <p:cNvSpPr txBox="1"/>
            <p:nvPr/>
          </p:nvSpPr>
          <p:spPr>
            <a:xfrm>
              <a:off x="7535659" y="1406864"/>
              <a:ext cx="2056175" cy="9233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Book Antiqua" panose="02040602050305030304" pitchFamily="18" charset="0"/>
                  <a:ea typeface="+mn-ea"/>
                  <a:cs typeface="+mn-cs"/>
                </a:rPr>
                <a:t>Экономический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Book Antiqua" panose="02040602050305030304" pitchFamily="18" charset="0"/>
                  <a:ea typeface="+mn-ea"/>
                  <a:cs typeface="+mn-cs"/>
                </a:rPr>
                <a:t>рост и развитие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A1D796E6-01AD-4A8C-B2C7-25095614D7FC}"/>
              </a:ext>
            </a:extLst>
          </p:cNvPr>
          <p:cNvSpPr/>
          <p:nvPr/>
        </p:nvSpPr>
        <p:spPr>
          <a:xfrm>
            <a:off x="6596326" y="3195687"/>
            <a:ext cx="3312793" cy="3726176"/>
          </a:xfrm>
          <a:custGeom>
            <a:avLst/>
            <a:gdLst>
              <a:gd name="connsiteX0" fmla="*/ 1555422 w 2582944"/>
              <a:gd name="connsiteY0" fmla="*/ 3949831 h 3974985"/>
              <a:gd name="connsiteX1" fmla="*/ 1555422 w 2582944"/>
              <a:gd name="connsiteY1" fmla="*/ 3949831 h 3974985"/>
              <a:gd name="connsiteX2" fmla="*/ 1093509 w 2582944"/>
              <a:gd name="connsiteY2" fmla="*/ 3959258 h 3974985"/>
              <a:gd name="connsiteX3" fmla="*/ 791851 w 2582944"/>
              <a:gd name="connsiteY3" fmla="*/ 3949831 h 3974985"/>
              <a:gd name="connsiteX4" fmla="*/ 669303 w 2582944"/>
              <a:gd name="connsiteY4" fmla="*/ 3940404 h 3974985"/>
              <a:gd name="connsiteX5" fmla="*/ 537327 w 2582944"/>
              <a:gd name="connsiteY5" fmla="*/ 3912124 h 3974985"/>
              <a:gd name="connsiteX6" fmla="*/ 509047 w 2582944"/>
              <a:gd name="connsiteY6" fmla="*/ 3902697 h 3974985"/>
              <a:gd name="connsiteX7" fmla="*/ 414779 w 2582944"/>
              <a:gd name="connsiteY7" fmla="*/ 3874417 h 3974985"/>
              <a:gd name="connsiteX8" fmla="*/ 386499 w 2582944"/>
              <a:gd name="connsiteY8" fmla="*/ 3864990 h 3974985"/>
              <a:gd name="connsiteX9" fmla="*/ 358218 w 2582944"/>
              <a:gd name="connsiteY9" fmla="*/ 3846136 h 3974985"/>
              <a:gd name="connsiteX10" fmla="*/ 339365 w 2582944"/>
              <a:gd name="connsiteY10" fmla="*/ 3817856 h 3974985"/>
              <a:gd name="connsiteX11" fmla="*/ 311084 w 2582944"/>
              <a:gd name="connsiteY11" fmla="*/ 3799002 h 3974985"/>
              <a:gd name="connsiteX12" fmla="*/ 292231 w 2582944"/>
              <a:gd name="connsiteY12" fmla="*/ 3742441 h 3974985"/>
              <a:gd name="connsiteX13" fmla="*/ 273377 w 2582944"/>
              <a:gd name="connsiteY13" fmla="*/ 3714161 h 3974985"/>
              <a:gd name="connsiteX14" fmla="*/ 254523 w 2582944"/>
              <a:gd name="connsiteY14" fmla="*/ 3657600 h 3974985"/>
              <a:gd name="connsiteX15" fmla="*/ 235670 w 2582944"/>
              <a:gd name="connsiteY15" fmla="*/ 3629320 h 3974985"/>
              <a:gd name="connsiteX16" fmla="*/ 207389 w 2582944"/>
              <a:gd name="connsiteY16" fmla="*/ 3572759 h 3974985"/>
              <a:gd name="connsiteX17" fmla="*/ 131975 w 2582944"/>
              <a:gd name="connsiteY17" fmla="*/ 3563332 h 3974985"/>
              <a:gd name="connsiteX18" fmla="*/ 65987 w 2582944"/>
              <a:gd name="connsiteY18" fmla="*/ 3516198 h 3974985"/>
              <a:gd name="connsiteX19" fmla="*/ 56560 w 2582944"/>
              <a:gd name="connsiteY19" fmla="*/ 3487918 h 3974985"/>
              <a:gd name="connsiteX20" fmla="*/ 37707 w 2582944"/>
              <a:gd name="connsiteY20" fmla="*/ 3459637 h 3974985"/>
              <a:gd name="connsiteX21" fmla="*/ 18853 w 2582944"/>
              <a:gd name="connsiteY21" fmla="*/ 3403077 h 3974985"/>
              <a:gd name="connsiteX22" fmla="*/ 0 w 2582944"/>
              <a:gd name="connsiteY22" fmla="*/ 3327662 h 3974985"/>
              <a:gd name="connsiteX23" fmla="*/ 9426 w 2582944"/>
              <a:gd name="connsiteY23" fmla="*/ 2083324 h 3974985"/>
              <a:gd name="connsiteX24" fmla="*/ 18853 w 2582944"/>
              <a:gd name="connsiteY24" fmla="*/ 2055044 h 3974985"/>
              <a:gd name="connsiteX25" fmla="*/ 28280 w 2582944"/>
              <a:gd name="connsiteY25" fmla="*/ 2007909 h 3974985"/>
              <a:gd name="connsiteX26" fmla="*/ 37707 w 2582944"/>
              <a:gd name="connsiteY26" fmla="*/ 1904215 h 3974985"/>
              <a:gd name="connsiteX27" fmla="*/ 47134 w 2582944"/>
              <a:gd name="connsiteY27" fmla="*/ 1300899 h 3974985"/>
              <a:gd name="connsiteX28" fmla="*/ 75414 w 2582944"/>
              <a:gd name="connsiteY28" fmla="*/ 1272619 h 3974985"/>
              <a:gd name="connsiteX29" fmla="*/ 94268 w 2582944"/>
              <a:gd name="connsiteY29" fmla="*/ 1244338 h 3974985"/>
              <a:gd name="connsiteX30" fmla="*/ 131975 w 2582944"/>
              <a:gd name="connsiteY30" fmla="*/ 1178351 h 3974985"/>
              <a:gd name="connsiteX31" fmla="*/ 150828 w 2582944"/>
              <a:gd name="connsiteY31" fmla="*/ 1140644 h 3974985"/>
              <a:gd name="connsiteX32" fmla="*/ 169682 w 2582944"/>
              <a:gd name="connsiteY32" fmla="*/ 1112363 h 3974985"/>
              <a:gd name="connsiteX33" fmla="*/ 197963 w 2582944"/>
              <a:gd name="connsiteY33" fmla="*/ 1055802 h 3974985"/>
              <a:gd name="connsiteX34" fmla="*/ 216816 w 2582944"/>
              <a:gd name="connsiteY34" fmla="*/ 999241 h 3974985"/>
              <a:gd name="connsiteX35" fmla="*/ 235670 w 2582944"/>
              <a:gd name="connsiteY35" fmla="*/ 970961 h 3974985"/>
              <a:gd name="connsiteX36" fmla="*/ 254523 w 2582944"/>
              <a:gd name="connsiteY36" fmla="*/ 914400 h 3974985"/>
              <a:gd name="connsiteX37" fmla="*/ 339365 w 2582944"/>
              <a:gd name="connsiteY37" fmla="*/ 876693 h 3974985"/>
              <a:gd name="connsiteX38" fmla="*/ 367645 w 2582944"/>
              <a:gd name="connsiteY38" fmla="*/ 867266 h 3974985"/>
              <a:gd name="connsiteX39" fmla="*/ 395925 w 2582944"/>
              <a:gd name="connsiteY39" fmla="*/ 848413 h 3974985"/>
              <a:gd name="connsiteX40" fmla="*/ 490193 w 2582944"/>
              <a:gd name="connsiteY40" fmla="*/ 820132 h 3974985"/>
              <a:gd name="connsiteX41" fmla="*/ 546754 w 2582944"/>
              <a:gd name="connsiteY41" fmla="*/ 801279 h 3974985"/>
              <a:gd name="connsiteX42" fmla="*/ 575035 w 2582944"/>
              <a:gd name="connsiteY42" fmla="*/ 782425 h 3974985"/>
              <a:gd name="connsiteX43" fmla="*/ 603315 w 2582944"/>
              <a:gd name="connsiteY43" fmla="*/ 772998 h 3974985"/>
              <a:gd name="connsiteX44" fmla="*/ 659876 w 2582944"/>
              <a:gd name="connsiteY44" fmla="*/ 735291 h 3974985"/>
              <a:gd name="connsiteX45" fmla="*/ 688156 w 2582944"/>
              <a:gd name="connsiteY45" fmla="*/ 707011 h 3974985"/>
              <a:gd name="connsiteX46" fmla="*/ 716437 w 2582944"/>
              <a:gd name="connsiteY46" fmla="*/ 697584 h 3974985"/>
              <a:gd name="connsiteX47" fmla="*/ 754144 w 2582944"/>
              <a:gd name="connsiteY47" fmla="*/ 678730 h 3974985"/>
              <a:gd name="connsiteX48" fmla="*/ 801278 w 2582944"/>
              <a:gd name="connsiteY48" fmla="*/ 641023 h 3974985"/>
              <a:gd name="connsiteX49" fmla="*/ 838985 w 2582944"/>
              <a:gd name="connsiteY49" fmla="*/ 603316 h 3974985"/>
              <a:gd name="connsiteX50" fmla="*/ 876692 w 2582944"/>
              <a:gd name="connsiteY50" fmla="*/ 556182 h 3974985"/>
              <a:gd name="connsiteX51" fmla="*/ 914400 w 2582944"/>
              <a:gd name="connsiteY51" fmla="*/ 499621 h 3974985"/>
              <a:gd name="connsiteX52" fmla="*/ 933253 w 2582944"/>
              <a:gd name="connsiteY52" fmla="*/ 471340 h 3974985"/>
              <a:gd name="connsiteX53" fmla="*/ 961534 w 2582944"/>
              <a:gd name="connsiteY53" fmla="*/ 443060 h 3974985"/>
              <a:gd name="connsiteX54" fmla="*/ 1018094 w 2582944"/>
              <a:gd name="connsiteY54" fmla="*/ 358219 h 3974985"/>
              <a:gd name="connsiteX55" fmla="*/ 1036948 w 2582944"/>
              <a:gd name="connsiteY55" fmla="*/ 329938 h 3974985"/>
              <a:gd name="connsiteX56" fmla="*/ 1055802 w 2582944"/>
              <a:gd name="connsiteY56" fmla="*/ 301658 h 3974985"/>
              <a:gd name="connsiteX57" fmla="*/ 1074655 w 2582944"/>
              <a:gd name="connsiteY57" fmla="*/ 263951 h 3974985"/>
              <a:gd name="connsiteX58" fmla="*/ 1093509 w 2582944"/>
              <a:gd name="connsiteY58" fmla="*/ 235670 h 3974985"/>
              <a:gd name="connsiteX59" fmla="*/ 1102936 w 2582944"/>
              <a:gd name="connsiteY59" fmla="*/ 207390 h 3974985"/>
              <a:gd name="connsiteX60" fmla="*/ 1112363 w 2582944"/>
              <a:gd name="connsiteY60" fmla="*/ 169683 h 3974985"/>
              <a:gd name="connsiteX61" fmla="*/ 1140643 w 2582944"/>
              <a:gd name="connsiteY61" fmla="*/ 141402 h 3974985"/>
              <a:gd name="connsiteX62" fmla="*/ 1168923 w 2582944"/>
              <a:gd name="connsiteY62" fmla="*/ 65988 h 3974985"/>
              <a:gd name="connsiteX63" fmla="*/ 1187777 w 2582944"/>
              <a:gd name="connsiteY63" fmla="*/ 0 h 3974985"/>
              <a:gd name="connsiteX64" fmla="*/ 1197204 w 2582944"/>
              <a:gd name="connsiteY64" fmla="*/ 28281 h 3974985"/>
              <a:gd name="connsiteX65" fmla="*/ 1234911 w 2582944"/>
              <a:gd name="connsiteY65" fmla="*/ 84841 h 3974985"/>
              <a:gd name="connsiteX66" fmla="*/ 1272618 w 2582944"/>
              <a:gd name="connsiteY66" fmla="*/ 141402 h 3974985"/>
              <a:gd name="connsiteX67" fmla="*/ 1300899 w 2582944"/>
              <a:gd name="connsiteY67" fmla="*/ 197963 h 3974985"/>
              <a:gd name="connsiteX68" fmla="*/ 1329179 w 2582944"/>
              <a:gd name="connsiteY68" fmla="*/ 226244 h 3974985"/>
              <a:gd name="connsiteX69" fmla="*/ 1376313 w 2582944"/>
              <a:gd name="connsiteY69" fmla="*/ 273378 h 3974985"/>
              <a:gd name="connsiteX70" fmla="*/ 1442301 w 2582944"/>
              <a:gd name="connsiteY70" fmla="*/ 358219 h 3974985"/>
              <a:gd name="connsiteX71" fmla="*/ 1489435 w 2582944"/>
              <a:gd name="connsiteY71" fmla="*/ 433633 h 3974985"/>
              <a:gd name="connsiteX72" fmla="*/ 1555422 w 2582944"/>
              <a:gd name="connsiteY72" fmla="*/ 509048 h 3974985"/>
              <a:gd name="connsiteX73" fmla="*/ 1602556 w 2582944"/>
              <a:gd name="connsiteY73" fmla="*/ 546755 h 3974985"/>
              <a:gd name="connsiteX74" fmla="*/ 1621410 w 2582944"/>
              <a:gd name="connsiteY74" fmla="*/ 575035 h 3974985"/>
              <a:gd name="connsiteX75" fmla="*/ 1677971 w 2582944"/>
              <a:gd name="connsiteY75" fmla="*/ 612742 h 3974985"/>
              <a:gd name="connsiteX76" fmla="*/ 1706251 w 2582944"/>
              <a:gd name="connsiteY76" fmla="*/ 631596 h 3974985"/>
              <a:gd name="connsiteX77" fmla="*/ 1753385 w 2582944"/>
              <a:gd name="connsiteY77" fmla="*/ 678730 h 3974985"/>
              <a:gd name="connsiteX78" fmla="*/ 1791092 w 2582944"/>
              <a:gd name="connsiteY78" fmla="*/ 716437 h 3974985"/>
              <a:gd name="connsiteX79" fmla="*/ 1847653 w 2582944"/>
              <a:gd name="connsiteY79" fmla="*/ 763571 h 3974985"/>
              <a:gd name="connsiteX80" fmla="*/ 1885360 w 2582944"/>
              <a:gd name="connsiteY80" fmla="*/ 810705 h 3974985"/>
              <a:gd name="connsiteX81" fmla="*/ 1923068 w 2582944"/>
              <a:gd name="connsiteY81" fmla="*/ 857839 h 3974985"/>
              <a:gd name="connsiteX82" fmla="*/ 1951348 w 2582944"/>
              <a:gd name="connsiteY82" fmla="*/ 914400 h 3974985"/>
              <a:gd name="connsiteX83" fmla="*/ 1970202 w 2582944"/>
              <a:gd name="connsiteY83" fmla="*/ 942681 h 3974985"/>
              <a:gd name="connsiteX84" fmla="*/ 1989055 w 2582944"/>
              <a:gd name="connsiteY84" fmla="*/ 980388 h 3974985"/>
              <a:gd name="connsiteX85" fmla="*/ 2017336 w 2582944"/>
              <a:gd name="connsiteY85" fmla="*/ 989815 h 3974985"/>
              <a:gd name="connsiteX86" fmla="*/ 2036189 w 2582944"/>
              <a:gd name="connsiteY86" fmla="*/ 1018095 h 3974985"/>
              <a:gd name="connsiteX87" fmla="*/ 2064470 w 2582944"/>
              <a:gd name="connsiteY87" fmla="*/ 1036949 h 3974985"/>
              <a:gd name="connsiteX88" fmla="*/ 2139884 w 2582944"/>
              <a:gd name="connsiteY88" fmla="*/ 1084083 h 3974985"/>
              <a:gd name="connsiteX89" fmla="*/ 2168165 w 2582944"/>
              <a:gd name="connsiteY89" fmla="*/ 1102936 h 3974985"/>
              <a:gd name="connsiteX90" fmla="*/ 2196445 w 2582944"/>
              <a:gd name="connsiteY90" fmla="*/ 1112363 h 3974985"/>
              <a:gd name="connsiteX91" fmla="*/ 2253006 w 2582944"/>
              <a:gd name="connsiteY91" fmla="*/ 1159497 h 3974985"/>
              <a:gd name="connsiteX92" fmla="*/ 2300140 w 2582944"/>
              <a:gd name="connsiteY92" fmla="*/ 1178351 h 3974985"/>
              <a:gd name="connsiteX93" fmla="*/ 2318993 w 2582944"/>
              <a:gd name="connsiteY93" fmla="*/ 1206631 h 3974985"/>
              <a:gd name="connsiteX94" fmla="*/ 2347274 w 2582944"/>
              <a:gd name="connsiteY94" fmla="*/ 1225485 h 3974985"/>
              <a:gd name="connsiteX95" fmla="*/ 2366127 w 2582944"/>
              <a:gd name="connsiteY95" fmla="*/ 1319753 h 3974985"/>
              <a:gd name="connsiteX96" fmla="*/ 2384981 w 2582944"/>
              <a:gd name="connsiteY96" fmla="*/ 1348033 h 3974985"/>
              <a:gd name="connsiteX97" fmla="*/ 2394408 w 2582944"/>
              <a:gd name="connsiteY97" fmla="*/ 1414021 h 3974985"/>
              <a:gd name="connsiteX98" fmla="*/ 2403835 w 2582944"/>
              <a:gd name="connsiteY98" fmla="*/ 1442301 h 3974985"/>
              <a:gd name="connsiteX99" fmla="*/ 2413261 w 2582944"/>
              <a:gd name="connsiteY99" fmla="*/ 1489435 h 3974985"/>
              <a:gd name="connsiteX100" fmla="*/ 2441542 w 2582944"/>
              <a:gd name="connsiteY100" fmla="*/ 1602557 h 3974985"/>
              <a:gd name="connsiteX101" fmla="*/ 2450969 w 2582944"/>
              <a:gd name="connsiteY101" fmla="*/ 1630837 h 3974985"/>
              <a:gd name="connsiteX102" fmla="*/ 2469822 w 2582944"/>
              <a:gd name="connsiteY102" fmla="*/ 1659118 h 3974985"/>
              <a:gd name="connsiteX103" fmla="*/ 2488676 w 2582944"/>
              <a:gd name="connsiteY103" fmla="*/ 1715679 h 3974985"/>
              <a:gd name="connsiteX104" fmla="*/ 2498103 w 2582944"/>
              <a:gd name="connsiteY104" fmla="*/ 1743959 h 3974985"/>
              <a:gd name="connsiteX105" fmla="*/ 2507530 w 2582944"/>
              <a:gd name="connsiteY105" fmla="*/ 1791093 h 3974985"/>
              <a:gd name="connsiteX106" fmla="*/ 2526383 w 2582944"/>
              <a:gd name="connsiteY106" fmla="*/ 1847654 h 3974985"/>
              <a:gd name="connsiteX107" fmla="*/ 2535810 w 2582944"/>
              <a:gd name="connsiteY107" fmla="*/ 2394408 h 3974985"/>
              <a:gd name="connsiteX108" fmla="*/ 2545237 w 2582944"/>
              <a:gd name="connsiteY108" fmla="*/ 2441542 h 3974985"/>
              <a:gd name="connsiteX109" fmla="*/ 2564090 w 2582944"/>
              <a:gd name="connsiteY109" fmla="*/ 2564091 h 3974985"/>
              <a:gd name="connsiteX110" fmla="*/ 2582944 w 2582944"/>
              <a:gd name="connsiteY110" fmla="*/ 2639505 h 3974985"/>
              <a:gd name="connsiteX111" fmla="*/ 2573517 w 2582944"/>
              <a:gd name="connsiteY111" fmla="*/ 3082565 h 3974985"/>
              <a:gd name="connsiteX112" fmla="*/ 2564090 w 2582944"/>
              <a:gd name="connsiteY112" fmla="*/ 3346516 h 3974985"/>
              <a:gd name="connsiteX113" fmla="*/ 2535810 w 2582944"/>
              <a:gd name="connsiteY113" fmla="*/ 3506771 h 3974985"/>
              <a:gd name="connsiteX114" fmla="*/ 2526383 w 2582944"/>
              <a:gd name="connsiteY114" fmla="*/ 3553905 h 3974985"/>
              <a:gd name="connsiteX115" fmla="*/ 2507530 w 2582944"/>
              <a:gd name="connsiteY115" fmla="*/ 3667027 h 3974985"/>
              <a:gd name="connsiteX116" fmla="*/ 2488676 w 2582944"/>
              <a:gd name="connsiteY116" fmla="*/ 3761295 h 3974985"/>
              <a:gd name="connsiteX117" fmla="*/ 2460395 w 2582944"/>
              <a:gd name="connsiteY117" fmla="*/ 3789575 h 3974985"/>
              <a:gd name="connsiteX118" fmla="*/ 2413261 w 2582944"/>
              <a:gd name="connsiteY118" fmla="*/ 3799002 h 3974985"/>
              <a:gd name="connsiteX119" fmla="*/ 2384981 w 2582944"/>
              <a:gd name="connsiteY119" fmla="*/ 3808429 h 3974985"/>
              <a:gd name="connsiteX120" fmla="*/ 2347274 w 2582944"/>
              <a:gd name="connsiteY120" fmla="*/ 3846136 h 3974985"/>
              <a:gd name="connsiteX121" fmla="*/ 2290713 w 2582944"/>
              <a:gd name="connsiteY121" fmla="*/ 3883844 h 3974985"/>
              <a:gd name="connsiteX122" fmla="*/ 2262433 w 2582944"/>
              <a:gd name="connsiteY122" fmla="*/ 3902697 h 3974985"/>
              <a:gd name="connsiteX123" fmla="*/ 2215299 w 2582944"/>
              <a:gd name="connsiteY123" fmla="*/ 3912124 h 3974985"/>
              <a:gd name="connsiteX124" fmla="*/ 2177591 w 2582944"/>
              <a:gd name="connsiteY124" fmla="*/ 3921551 h 3974985"/>
              <a:gd name="connsiteX125" fmla="*/ 2149311 w 2582944"/>
              <a:gd name="connsiteY125" fmla="*/ 3930978 h 3974985"/>
              <a:gd name="connsiteX126" fmla="*/ 1706251 w 2582944"/>
              <a:gd name="connsiteY126" fmla="*/ 3940404 h 3974985"/>
              <a:gd name="connsiteX127" fmla="*/ 1555422 w 2582944"/>
              <a:gd name="connsiteY127" fmla="*/ 3949831 h 397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582944" h="3974985">
                <a:moveTo>
                  <a:pt x="1555422" y="3949831"/>
                </a:moveTo>
                <a:lnTo>
                  <a:pt x="1555422" y="3949831"/>
                </a:lnTo>
                <a:cubicBezTo>
                  <a:pt x="1342104" y="3992496"/>
                  <a:pt x="1488760" y="3970392"/>
                  <a:pt x="1093509" y="3959258"/>
                </a:cubicBezTo>
                <a:lnTo>
                  <a:pt x="791851" y="3949831"/>
                </a:lnTo>
                <a:cubicBezTo>
                  <a:pt x="751002" y="3946689"/>
                  <a:pt x="709929" y="3945703"/>
                  <a:pt x="669303" y="3940404"/>
                </a:cubicBezTo>
                <a:cubicBezTo>
                  <a:pt x="649388" y="3937806"/>
                  <a:pt x="570925" y="3921723"/>
                  <a:pt x="537327" y="3912124"/>
                </a:cubicBezTo>
                <a:cubicBezTo>
                  <a:pt x="527773" y="3909394"/>
                  <a:pt x="518601" y="3905427"/>
                  <a:pt x="509047" y="3902697"/>
                </a:cubicBezTo>
                <a:cubicBezTo>
                  <a:pt x="409313" y="3874201"/>
                  <a:pt x="549202" y="3919224"/>
                  <a:pt x="414779" y="3874417"/>
                </a:cubicBezTo>
                <a:cubicBezTo>
                  <a:pt x="405352" y="3871275"/>
                  <a:pt x="394767" y="3870502"/>
                  <a:pt x="386499" y="3864990"/>
                </a:cubicBezTo>
                <a:lnTo>
                  <a:pt x="358218" y="3846136"/>
                </a:lnTo>
                <a:cubicBezTo>
                  <a:pt x="351934" y="3836709"/>
                  <a:pt x="347376" y="3825867"/>
                  <a:pt x="339365" y="3817856"/>
                </a:cubicBezTo>
                <a:cubicBezTo>
                  <a:pt x="331354" y="3809845"/>
                  <a:pt x="317089" y="3808610"/>
                  <a:pt x="311084" y="3799002"/>
                </a:cubicBezTo>
                <a:cubicBezTo>
                  <a:pt x="300551" y="3782149"/>
                  <a:pt x="303255" y="3758977"/>
                  <a:pt x="292231" y="3742441"/>
                </a:cubicBezTo>
                <a:cubicBezTo>
                  <a:pt x="285946" y="3733014"/>
                  <a:pt x="277978" y="3724514"/>
                  <a:pt x="273377" y="3714161"/>
                </a:cubicBezTo>
                <a:cubicBezTo>
                  <a:pt x="265305" y="3696000"/>
                  <a:pt x="265547" y="3674136"/>
                  <a:pt x="254523" y="3657600"/>
                </a:cubicBezTo>
                <a:cubicBezTo>
                  <a:pt x="248239" y="3648173"/>
                  <a:pt x="240737" y="3639453"/>
                  <a:pt x="235670" y="3629320"/>
                </a:cubicBezTo>
                <a:cubicBezTo>
                  <a:pt x="229221" y="3616422"/>
                  <a:pt x="224275" y="3579513"/>
                  <a:pt x="207389" y="3572759"/>
                </a:cubicBezTo>
                <a:cubicBezTo>
                  <a:pt x="183867" y="3563350"/>
                  <a:pt x="157113" y="3566474"/>
                  <a:pt x="131975" y="3563332"/>
                </a:cubicBezTo>
                <a:cubicBezTo>
                  <a:pt x="96209" y="3551410"/>
                  <a:pt x="93946" y="3555340"/>
                  <a:pt x="65987" y="3516198"/>
                </a:cubicBezTo>
                <a:cubicBezTo>
                  <a:pt x="60211" y="3508112"/>
                  <a:pt x="61004" y="3496806"/>
                  <a:pt x="56560" y="3487918"/>
                </a:cubicBezTo>
                <a:cubicBezTo>
                  <a:pt x="51493" y="3477784"/>
                  <a:pt x="42308" y="3469990"/>
                  <a:pt x="37707" y="3459637"/>
                </a:cubicBezTo>
                <a:cubicBezTo>
                  <a:pt x="29636" y="3441477"/>
                  <a:pt x="25138" y="3421930"/>
                  <a:pt x="18853" y="3403077"/>
                </a:cubicBezTo>
                <a:cubicBezTo>
                  <a:pt x="4360" y="3359598"/>
                  <a:pt x="11374" y="3384536"/>
                  <a:pt x="0" y="3327662"/>
                </a:cubicBezTo>
                <a:cubicBezTo>
                  <a:pt x="3142" y="2912883"/>
                  <a:pt x="3282" y="2498070"/>
                  <a:pt x="9426" y="2083324"/>
                </a:cubicBezTo>
                <a:cubicBezTo>
                  <a:pt x="9573" y="2073388"/>
                  <a:pt x="16443" y="2064684"/>
                  <a:pt x="18853" y="2055044"/>
                </a:cubicBezTo>
                <a:cubicBezTo>
                  <a:pt x="22739" y="2039500"/>
                  <a:pt x="25138" y="2023621"/>
                  <a:pt x="28280" y="2007909"/>
                </a:cubicBezTo>
                <a:cubicBezTo>
                  <a:pt x="31422" y="1973344"/>
                  <a:pt x="36782" y="1938910"/>
                  <a:pt x="37707" y="1904215"/>
                </a:cubicBezTo>
                <a:cubicBezTo>
                  <a:pt x="43069" y="1703157"/>
                  <a:pt x="35148" y="1501671"/>
                  <a:pt x="47134" y="1300899"/>
                </a:cubicBezTo>
                <a:cubicBezTo>
                  <a:pt x="47928" y="1287591"/>
                  <a:pt x="66880" y="1282860"/>
                  <a:pt x="75414" y="1272619"/>
                </a:cubicBezTo>
                <a:cubicBezTo>
                  <a:pt x="82667" y="1263915"/>
                  <a:pt x="87983" y="1253765"/>
                  <a:pt x="94268" y="1244338"/>
                </a:cubicBezTo>
                <a:cubicBezTo>
                  <a:pt x="112787" y="1188777"/>
                  <a:pt x="91210" y="1243575"/>
                  <a:pt x="131975" y="1178351"/>
                </a:cubicBezTo>
                <a:cubicBezTo>
                  <a:pt x="139423" y="1166435"/>
                  <a:pt x="143856" y="1152845"/>
                  <a:pt x="150828" y="1140644"/>
                </a:cubicBezTo>
                <a:cubicBezTo>
                  <a:pt x="156449" y="1130807"/>
                  <a:pt x="164615" y="1122497"/>
                  <a:pt x="169682" y="1112363"/>
                </a:cubicBezTo>
                <a:cubicBezTo>
                  <a:pt x="208712" y="1034305"/>
                  <a:pt x="143929" y="1136853"/>
                  <a:pt x="197963" y="1055802"/>
                </a:cubicBezTo>
                <a:cubicBezTo>
                  <a:pt x="204247" y="1036948"/>
                  <a:pt x="205792" y="1015777"/>
                  <a:pt x="216816" y="999241"/>
                </a:cubicBezTo>
                <a:cubicBezTo>
                  <a:pt x="223101" y="989814"/>
                  <a:pt x="231069" y="981314"/>
                  <a:pt x="235670" y="970961"/>
                </a:cubicBezTo>
                <a:cubicBezTo>
                  <a:pt x="243741" y="952800"/>
                  <a:pt x="237987" y="925423"/>
                  <a:pt x="254523" y="914400"/>
                </a:cubicBezTo>
                <a:cubicBezTo>
                  <a:pt x="299340" y="884523"/>
                  <a:pt x="272055" y="899130"/>
                  <a:pt x="339365" y="876693"/>
                </a:cubicBezTo>
                <a:cubicBezTo>
                  <a:pt x="348792" y="873551"/>
                  <a:pt x="359377" y="872778"/>
                  <a:pt x="367645" y="867266"/>
                </a:cubicBezTo>
                <a:cubicBezTo>
                  <a:pt x="377072" y="860982"/>
                  <a:pt x="385572" y="853014"/>
                  <a:pt x="395925" y="848413"/>
                </a:cubicBezTo>
                <a:cubicBezTo>
                  <a:pt x="442070" y="827904"/>
                  <a:pt x="448009" y="832787"/>
                  <a:pt x="490193" y="820132"/>
                </a:cubicBezTo>
                <a:cubicBezTo>
                  <a:pt x="509228" y="814421"/>
                  <a:pt x="546754" y="801279"/>
                  <a:pt x="546754" y="801279"/>
                </a:cubicBezTo>
                <a:cubicBezTo>
                  <a:pt x="556181" y="794994"/>
                  <a:pt x="564901" y="787492"/>
                  <a:pt x="575035" y="782425"/>
                </a:cubicBezTo>
                <a:cubicBezTo>
                  <a:pt x="583923" y="777981"/>
                  <a:pt x="594629" y="777824"/>
                  <a:pt x="603315" y="772998"/>
                </a:cubicBezTo>
                <a:cubicBezTo>
                  <a:pt x="623123" y="761994"/>
                  <a:pt x="643854" y="751313"/>
                  <a:pt x="659876" y="735291"/>
                </a:cubicBezTo>
                <a:cubicBezTo>
                  <a:pt x="669303" y="725864"/>
                  <a:pt x="677064" y="714406"/>
                  <a:pt x="688156" y="707011"/>
                </a:cubicBezTo>
                <a:cubicBezTo>
                  <a:pt x="696424" y="701499"/>
                  <a:pt x="707304" y="701498"/>
                  <a:pt x="716437" y="697584"/>
                </a:cubicBezTo>
                <a:cubicBezTo>
                  <a:pt x="729353" y="692048"/>
                  <a:pt x="741575" y="685015"/>
                  <a:pt x="754144" y="678730"/>
                </a:cubicBezTo>
                <a:cubicBezTo>
                  <a:pt x="800087" y="609818"/>
                  <a:pt x="743326" y="682418"/>
                  <a:pt x="801278" y="641023"/>
                </a:cubicBezTo>
                <a:cubicBezTo>
                  <a:pt x="815742" y="630691"/>
                  <a:pt x="826416" y="615885"/>
                  <a:pt x="838985" y="603316"/>
                </a:cubicBezTo>
                <a:cubicBezTo>
                  <a:pt x="860214" y="539629"/>
                  <a:pt x="830773" y="608661"/>
                  <a:pt x="876692" y="556182"/>
                </a:cubicBezTo>
                <a:cubicBezTo>
                  <a:pt x="891613" y="539129"/>
                  <a:pt x="901831" y="518475"/>
                  <a:pt x="914400" y="499621"/>
                </a:cubicBezTo>
                <a:cubicBezTo>
                  <a:pt x="920685" y="490194"/>
                  <a:pt x="925242" y="479351"/>
                  <a:pt x="933253" y="471340"/>
                </a:cubicBezTo>
                <a:cubicBezTo>
                  <a:pt x="942680" y="461913"/>
                  <a:pt x="953349" y="453583"/>
                  <a:pt x="961534" y="443060"/>
                </a:cubicBezTo>
                <a:cubicBezTo>
                  <a:pt x="961538" y="443055"/>
                  <a:pt x="1008665" y="372362"/>
                  <a:pt x="1018094" y="358219"/>
                </a:cubicBezTo>
                <a:lnTo>
                  <a:pt x="1036948" y="329938"/>
                </a:lnTo>
                <a:cubicBezTo>
                  <a:pt x="1043233" y="320511"/>
                  <a:pt x="1050735" y="311792"/>
                  <a:pt x="1055802" y="301658"/>
                </a:cubicBezTo>
                <a:cubicBezTo>
                  <a:pt x="1062086" y="289089"/>
                  <a:pt x="1067683" y="276152"/>
                  <a:pt x="1074655" y="263951"/>
                </a:cubicBezTo>
                <a:cubicBezTo>
                  <a:pt x="1080276" y="254114"/>
                  <a:pt x="1088442" y="245804"/>
                  <a:pt x="1093509" y="235670"/>
                </a:cubicBezTo>
                <a:cubicBezTo>
                  <a:pt x="1097953" y="226782"/>
                  <a:pt x="1100206" y="216944"/>
                  <a:pt x="1102936" y="207390"/>
                </a:cubicBezTo>
                <a:cubicBezTo>
                  <a:pt x="1106495" y="194933"/>
                  <a:pt x="1105935" y="180932"/>
                  <a:pt x="1112363" y="169683"/>
                </a:cubicBezTo>
                <a:cubicBezTo>
                  <a:pt x="1118977" y="158108"/>
                  <a:pt x="1131216" y="150829"/>
                  <a:pt x="1140643" y="141402"/>
                </a:cubicBezTo>
                <a:cubicBezTo>
                  <a:pt x="1150610" y="116485"/>
                  <a:pt x="1161532" y="91858"/>
                  <a:pt x="1168923" y="65988"/>
                </a:cubicBezTo>
                <a:cubicBezTo>
                  <a:pt x="1192591" y="-16852"/>
                  <a:pt x="1165179" y="67794"/>
                  <a:pt x="1187777" y="0"/>
                </a:cubicBezTo>
                <a:cubicBezTo>
                  <a:pt x="1190919" y="9427"/>
                  <a:pt x="1192378" y="19595"/>
                  <a:pt x="1197204" y="28281"/>
                </a:cubicBezTo>
                <a:cubicBezTo>
                  <a:pt x="1208208" y="48088"/>
                  <a:pt x="1234911" y="84841"/>
                  <a:pt x="1234911" y="84841"/>
                </a:cubicBezTo>
                <a:cubicBezTo>
                  <a:pt x="1251478" y="134542"/>
                  <a:pt x="1233388" y="94326"/>
                  <a:pt x="1272618" y="141402"/>
                </a:cubicBezTo>
                <a:cubicBezTo>
                  <a:pt x="1346781" y="230398"/>
                  <a:pt x="1244215" y="112937"/>
                  <a:pt x="1300899" y="197963"/>
                </a:cubicBezTo>
                <a:cubicBezTo>
                  <a:pt x="1308294" y="209056"/>
                  <a:pt x="1320644" y="216002"/>
                  <a:pt x="1329179" y="226244"/>
                </a:cubicBezTo>
                <a:cubicBezTo>
                  <a:pt x="1368456" y="273377"/>
                  <a:pt x="1324468" y="238813"/>
                  <a:pt x="1376313" y="273378"/>
                </a:cubicBezTo>
                <a:cubicBezTo>
                  <a:pt x="1421415" y="341031"/>
                  <a:pt x="1397998" y="313916"/>
                  <a:pt x="1442301" y="358219"/>
                </a:cubicBezTo>
                <a:cubicBezTo>
                  <a:pt x="1464737" y="425528"/>
                  <a:pt x="1444618" y="403757"/>
                  <a:pt x="1489435" y="433633"/>
                </a:cubicBezTo>
                <a:cubicBezTo>
                  <a:pt x="1533426" y="499621"/>
                  <a:pt x="1508289" y="477625"/>
                  <a:pt x="1555422" y="509048"/>
                </a:cubicBezTo>
                <a:cubicBezTo>
                  <a:pt x="1609455" y="590095"/>
                  <a:pt x="1537508" y="494717"/>
                  <a:pt x="1602556" y="546755"/>
                </a:cubicBezTo>
                <a:cubicBezTo>
                  <a:pt x="1611403" y="553833"/>
                  <a:pt x="1612884" y="567575"/>
                  <a:pt x="1621410" y="575035"/>
                </a:cubicBezTo>
                <a:cubicBezTo>
                  <a:pt x="1638463" y="589956"/>
                  <a:pt x="1659117" y="600173"/>
                  <a:pt x="1677971" y="612742"/>
                </a:cubicBezTo>
                <a:lnTo>
                  <a:pt x="1706251" y="631596"/>
                </a:lnTo>
                <a:cubicBezTo>
                  <a:pt x="1742563" y="686064"/>
                  <a:pt x="1704505" y="636833"/>
                  <a:pt x="1753385" y="678730"/>
                </a:cubicBezTo>
                <a:cubicBezTo>
                  <a:pt x="1766881" y="690298"/>
                  <a:pt x="1777596" y="704869"/>
                  <a:pt x="1791092" y="716437"/>
                </a:cubicBezTo>
                <a:cubicBezTo>
                  <a:pt x="1882962" y="795182"/>
                  <a:pt x="1749591" y="665509"/>
                  <a:pt x="1847653" y="763571"/>
                </a:cubicBezTo>
                <a:cubicBezTo>
                  <a:pt x="1866005" y="818628"/>
                  <a:pt x="1842721" y="768066"/>
                  <a:pt x="1885360" y="810705"/>
                </a:cubicBezTo>
                <a:cubicBezTo>
                  <a:pt x="1899587" y="824932"/>
                  <a:pt x="1910996" y="841743"/>
                  <a:pt x="1923068" y="857839"/>
                </a:cubicBezTo>
                <a:cubicBezTo>
                  <a:pt x="1963589" y="911867"/>
                  <a:pt x="1924168" y="860042"/>
                  <a:pt x="1951348" y="914400"/>
                </a:cubicBezTo>
                <a:cubicBezTo>
                  <a:pt x="1956415" y="924534"/>
                  <a:pt x="1964581" y="932844"/>
                  <a:pt x="1970202" y="942681"/>
                </a:cubicBezTo>
                <a:cubicBezTo>
                  <a:pt x="1977174" y="954882"/>
                  <a:pt x="1979118" y="970451"/>
                  <a:pt x="1989055" y="980388"/>
                </a:cubicBezTo>
                <a:cubicBezTo>
                  <a:pt x="1996081" y="987414"/>
                  <a:pt x="2007909" y="986673"/>
                  <a:pt x="2017336" y="989815"/>
                </a:cubicBezTo>
                <a:cubicBezTo>
                  <a:pt x="2023620" y="999242"/>
                  <a:pt x="2028178" y="1010084"/>
                  <a:pt x="2036189" y="1018095"/>
                </a:cubicBezTo>
                <a:cubicBezTo>
                  <a:pt x="2044200" y="1026106"/>
                  <a:pt x="2055251" y="1030364"/>
                  <a:pt x="2064470" y="1036949"/>
                </a:cubicBezTo>
                <a:cubicBezTo>
                  <a:pt x="2154581" y="1101314"/>
                  <a:pt x="2051308" y="1033469"/>
                  <a:pt x="2139884" y="1084083"/>
                </a:cubicBezTo>
                <a:cubicBezTo>
                  <a:pt x="2149721" y="1089704"/>
                  <a:pt x="2158031" y="1097869"/>
                  <a:pt x="2168165" y="1102936"/>
                </a:cubicBezTo>
                <a:cubicBezTo>
                  <a:pt x="2177053" y="1107380"/>
                  <a:pt x="2187557" y="1107919"/>
                  <a:pt x="2196445" y="1112363"/>
                </a:cubicBezTo>
                <a:cubicBezTo>
                  <a:pt x="2275846" y="1152065"/>
                  <a:pt x="2169612" y="1107376"/>
                  <a:pt x="2253006" y="1159497"/>
                </a:cubicBezTo>
                <a:cubicBezTo>
                  <a:pt x="2267356" y="1168465"/>
                  <a:pt x="2284429" y="1172066"/>
                  <a:pt x="2300140" y="1178351"/>
                </a:cubicBezTo>
                <a:cubicBezTo>
                  <a:pt x="2306424" y="1187778"/>
                  <a:pt x="2310982" y="1198620"/>
                  <a:pt x="2318993" y="1206631"/>
                </a:cubicBezTo>
                <a:cubicBezTo>
                  <a:pt x="2327004" y="1214642"/>
                  <a:pt x="2342916" y="1215027"/>
                  <a:pt x="2347274" y="1225485"/>
                </a:cubicBezTo>
                <a:cubicBezTo>
                  <a:pt x="2359599" y="1255065"/>
                  <a:pt x="2348351" y="1293090"/>
                  <a:pt x="2366127" y="1319753"/>
                </a:cubicBezTo>
                <a:lnTo>
                  <a:pt x="2384981" y="1348033"/>
                </a:lnTo>
                <a:cubicBezTo>
                  <a:pt x="2388123" y="1370029"/>
                  <a:pt x="2390050" y="1392233"/>
                  <a:pt x="2394408" y="1414021"/>
                </a:cubicBezTo>
                <a:cubicBezTo>
                  <a:pt x="2396357" y="1423765"/>
                  <a:pt x="2401425" y="1432661"/>
                  <a:pt x="2403835" y="1442301"/>
                </a:cubicBezTo>
                <a:cubicBezTo>
                  <a:pt x="2407721" y="1457845"/>
                  <a:pt x="2410395" y="1473671"/>
                  <a:pt x="2413261" y="1489435"/>
                </a:cubicBezTo>
                <a:cubicBezTo>
                  <a:pt x="2428492" y="1573209"/>
                  <a:pt x="2414006" y="1519950"/>
                  <a:pt x="2441542" y="1602557"/>
                </a:cubicBezTo>
                <a:cubicBezTo>
                  <a:pt x="2444684" y="1611984"/>
                  <a:pt x="2445457" y="1622569"/>
                  <a:pt x="2450969" y="1630837"/>
                </a:cubicBezTo>
                <a:cubicBezTo>
                  <a:pt x="2457253" y="1640264"/>
                  <a:pt x="2465221" y="1648765"/>
                  <a:pt x="2469822" y="1659118"/>
                </a:cubicBezTo>
                <a:cubicBezTo>
                  <a:pt x="2477893" y="1677279"/>
                  <a:pt x="2482391" y="1696825"/>
                  <a:pt x="2488676" y="1715679"/>
                </a:cubicBezTo>
                <a:cubicBezTo>
                  <a:pt x="2491818" y="1725106"/>
                  <a:pt x="2496154" y="1734215"/>
                  <a:pt x="2498103" y="1743959"/>
                </a:cubicBezTo>
                <a:cubicBezTo>
                  <a:pt x="2501245" y="1759670"/>
                  <a:pt x="2503314" y="1775635"/>
                  <a:pt x="2507530" y="1791093"/>
                </a:cubicBezTo>
                <a:cubicBezTo>
                  <a:pt x="2512759" y="1810266"/>
                  <a:pt x="2526383" y="1847654"/>
                  <a:pt x="2526383" y="1847654"/>
                </a:cubicBezTo>
                <a:cubicBezTo>
                  <a:pt x="2529525" y="2029905"/>
                  <a:pt x="2530026" y="2212221"/>
                  <a:pt x="2535810" y="2394408"/>
                </a:cubicBezTo>
                <a:cubicBezTo>
                  <a:pt x="2536318" y="2410422"/>
                  <a:pt x="2542603" y="2425738"/>
                  <a:pt x="2545237" y="2441542"/>
                </a:cubicBezTo>
                <a:cubicBezTo>
                  <a:pt x="2551255" y="2477650"/>
                  <a:pt x="2556269" y="2527594"/>
                  <a:pt x="2564090" y="2564091"/>
                </a:cubicBezTo>
                <a:cubicBezTo>
                  <a:pt x="2569519" y="2589428"/>
                  <a:pt x="2582944" y="2639505"/>
                  <a:pt x="2582944" y="2639505"/>
                </a:cubicBezTo>
                <a:cubicBezTo>
                  <a:pt x="2579802" y="2787192"/>
                  <a:pt x="2577455" y="2934897"/>
                  <a:pt x="2573517" y="3082565"/>
                </a:cubicBezTo>
                <a:cubicBezTo>
                  <a:pt x="2571170" y="3170573"/>
                  <a:pt x="2569112" y="3258620"/>
                  <a:pt x="2564090" y="3346516"/>
                </a:cubicBezTo>
                <a:cubicBezTo>
                  <a:pt x="2561856" y="3385609"/>
                  <a:pt x="2542113" y="3475256"/>
                  <a:pt x="2535810" y="3506771"/>
                </a:cubicBezTo>
                <a:cubicBezTo>
                  <a:pt x="2532668" y="3522482"/>
                  <a:pt x="2528370" y="3538006"/>
                  <a:pt x="2526383" y="3553905"/>
                </a:cubicBezTo>
                <a:cubicBezTo>
                  <a:pt x="2497081" y="3788318"/>
                  <a:pt x="2532442" y="3530006"/>
                  <a:pt x="2507530" y="3667027"/>
                </a:cubicBezTo>
                <a:cubicBezTo>
                  <a:pt x="2506432" y="3673064"/>
                  <a:pt x="2500776" y="3743145"/>
                  <a:pt x="2488676" y="3761295"/>
                </a:cubicBezTo>
                <a:cubicBezTo>
                  <a:pt x="2481281" y="3772387"/>
                  <a:pt x="2472319" y="3783613"/>
                  <a:pt x="2460395" y="3789575"/>
                </a:cubicBezTo>
                <a:cubicBezTo>
                  <a:pt x="2446064" y="3796740"/>
                  <a:pt x="2428805" y="3795116"/>
                  <a:pt x="2413261" y="3799002"/>
                </a:cubicBezTo>
                <a:cubicBezTo>
                  <a:pt x="2403621" y="3801412"/>
                  <a:pt x="2394408" y="3805287"/>
                  <a:pt x="2384981" y="3808429"/>
                </a:cubicBezTo>
                <a:cubicBezTo>
                  <a:pt x="2367025" y="3862296"/>
                  <a:pt x="2390368" y="3817406"/>
                  <a:pt x="2347274" y="3846136"/>
                </a:cubicBezTo>
                <a:cubicBezTo>
                  <a:pt x="2186456" y="3953350"/>
                  <a:pt x="2425188" y="3816606"/>
                  <a:pt x="2290713" y="3883844"/>
                </a:cubicBezTo>
                <a:cubicBezTo>
                  <a:pt x="2280580" y="3888911"/>
                  <a:pt x="2273041" y="3898719"/>
                  <a:pt x="2262433" y="3902697"/>
                </a:cubicBezTo>
                <a:cubicBezTo>
                  <a:pt x="2247431" y="3908323"/>
                  <a:pt x="2230940" y="3908648"/>
                  <a:pt x="2215299" y="3912124"/>
                </a:cubicBezTo>
                <a:cubicBezTo>
                  <a:pt x="2202651" y="3914935"/>
                  <a:pt x="2190049" y="3917992"/>
                  <a:pt x="2177591" y="3921551"/>
                </a:cubicBezTo>
                <a:cubicBezTo>
                  <a:pt x="2168037" y="3924281"/>
                  <a:pt x="2159240" y="3930581"/>
                  <a:pt x="2149311" y="3930978"/>
                </a:cubicBezTo>
                <a:cubicBezTo>
                  <a:pt x="2001709" y="3936882"/>
                  <a:pt x="1853938" y="3937262"/>
                  <a:pt x="1706251" y="3940404"/>
                </a:cubicBezTo>
                <a:lnTo>
                  <a:pt x="1555422" y="3949831"/>
                </a:lnTo>
                <a:close/>
              </a:path>
            </a:pathLst>
          </a:custGeom>
          <a:noFill/>
          <a:ln w="19050">
            <a:solidFill>
              <a:srgbClr val="059C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20D37D2-40AC-4B6C-A16A-319411B3BFD1}"/>
              </a:ext>
            </a:extLst>
          </p:cNvPr>
          <p:cNvSpPr/>
          <p:nvPr/>
        </p:nvSpPr>
        <p:spPr>
          <a:xfrm>
            <a:off x="7651179" y="2694260"/>
            <a:ext cx="784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ody"/>
                <a:ea typeface="+mn-ea"/>
                <a:cs typeface="+mn-cs"/>
              </a:rPr>
              <a:t>ЦТТ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26ED7CEA-C264-4CD5-830E-EB620D6821B4}"/>
              </a:ext>
            </a:extLst>
          </p:cNvPr>
          <p:cNvSpPr/>
          <p:nvPr/>
        </p:nvSpPr>
        <p:spPr>
          <a:xfrm>
            <a:off x="74608" y="3195687"/>
            <a:ext cx="7975883" cy="3657600"/>
          </a:xfrm>
          <a:custGeom>
            <a:avLst/>
            <a:gdLst>
              <a:gd name="connsiteX0" fmla="*/ 7975883 w 7975883"/>
              <a:gd name="connsiteY0" fmla="*/ 0 h 3657600"/>
              <a:gd name="connsiteX1" fmla="*/ 7975883 w 7975883"/>
              <a:gd name="connsiteY1" fmla="*/ 0 h 3657600"/>
              <a:gd name="connsiteX2" fmla="*/ 7693079 w 7975883"/>
              <a:gd name="connsiteY2" fmla="*/ 56560 h 3657600"/>
              <a:gd name="connsiteX3" fmla="*/ 7645945 w 7975883"/>
              <a:gd name="connsiteY3" fmla="*/ 65987 h 3657600"/>
              <a:gd name="connsiteX4" fmla="*/ 7617664 w 7975883"/>
              <a:gd name="connsiteY4" fmla="*/ 75414 h 3657600"/>
              <a:gd name="connsiteX5" fmla="*/ 7551677 w 7975883"/>
              <a:gd name="connsiteY5" fmla="*/ 84841 h 3657600"/>
              <a:gd name="connsiteX6" fmla="*/ 7513969 w 7975883"/>
              <a:gd name="connsiteY6" fmla="*/ 94268 h 3657600"/>
              <a:gd name="connsiteX7" fmla="*/ 7400848 w 7975883"/>
              <a:gd name="connsiteY7" fmla="*/ 103694 h 3657600"/>
              <a:gd name="connsiteX8" fmla="*/ 7353714 w 7975883"/>
              <a:gd name="connsiteY8" fmla="*/ 131975 h 3657600"/>
              <a:gd name="connsiteX9" fmla="*/ 7287726 w 7975883"/>
              <a:gd name="connsiteY9" fmla="*/ 141402 h 3657600"/>
              <a:gd name="connsiteX10" fmla="*/ 7127470 w 7975883"/>
              <a:gd name="connsiteY10" fmla="*/ 160255 h 3657600"/>
              <a:gd name="connsiteX11" fmla="*/ 7089763 w 7975883"/>
              <a:gd name="connsiteY11" fmla="*/ 169682 h 3657600"/>
              <a:gd name="connsiteX12" fmla="*/ 7061483 w 7975883"/>
              <a:gd name="connsiteY12" fmla="*/ 179109 h 3657600"/>
              <a:gd name="connsiteX13" fmla="*/ 6938934 w 7975883"/>
              <a:gd name="connsiteY13" fmla="*/ 188536 h 3657600"/>
              <a:gd name="connsiteX14" fmla="*/ 6863520 w 7975883"/>
              <a:gd name="connsiteY14" fmla="*/ 216816 h 3657600"/>
              <a:gd name="connsiteX15" fmla="*/ 6288485 w 7975883"/>
              <a:gd name="connsiteY15" fmla="*/ 216816 h 3657600"/>
              <a:gd name="connsiteX16" fmla="*/ 5892559 w 7975883"/>
              <a:gd name="connsiteY16" fmla="*/ 235670 h 3657600"/>
              <a:gd name="connsiteX17" fmla="*/ 5807718 w 7975883"/>
              <a:gd name="connsiteY17" fmla="*/ 245097 h 3657600"/>
              <a:gd name="connsiteX18" fmla="*/ 5666316 w 7975883"/>
              <a:gd name="connsiteY18" fmla="*/ 263950 h 3657600"/>
              <a:gd name="connsiteX19" fmla="*/ 5628608 w 7975883"/>
              <a:gd name="connsiteY19" fmla="*/ 273377 h 3657600"/>
              <a:gd name="connsiteX20" fmla="*/ 5553194 w 7975883"/>
              <a:gd name="connsiteY20" fmla="*/ 282804 h 3657600"/>
              <a:gd name="connsiteX21" fmla="*/ 5487206 w 7975883"/>
              <a:gd name="connsiteY21" fmla="*/ 292231 h 3657600"/>
              <a:gd name="connsiteX22" fmla="*/ 5157268 w 7975883"/>
              <a:gd name="connsiteY22" fmla="*/ 282804 h 3657600"/>
              <a:gd name="connsiteX23" fmla="*/ 4912171 w 7975883"/>
              <a:gd name="connsiteY23" fmla="*/ 273377 h 3657600"/>
              <a:gd name="connsiteX24" fmla="*/ 2678019 w 7975883"/>
              <a:gd name="connsiteY24" fmla="*/ 263950 h 3657600"/>
              <a:gd name="connsiteX25" fmla="*/ 1622217 w 7975883"/>
              <a:gd name="connsiteY25" fmla="*/ 273377 h 3657600"/>
              <a:gd name="connsiteX26" fmla="*/ 1593936 w 7975883"/>
              <a:gd name="connsiteY26" fmla="*/ 282804 h 3657600"/>
              <a:gd name="connsiteX27" fmla="*/ 1490241 w 7975883"/>
              <a:gd name="connsiteY27" fmla="*/ 301657 h 3657600"/>
              <a:gd name="connsiteX28" fmla="*/ 1461961 w 7975883"/>
              <a:gd name="connsiteY28" fmla="*/ 311084 h 3657600"/>
              <a:gd name="connsiteX29" fmla="*/ 1169730 w 7975883"/>
              <a:gd name="connsiteY29" fmla="*/ 348791 h 3657600"/>
              <a:gd name="connsiteX30" fmla="*/ 1141450 w 7975883"/>
              <a:gd name="connsiteY30" fmla="*/ 358218 h 3657600"/>
              <a:gd name="connsiteX31" fmla="*/ 1075462 w 7975883"/>
              <a:gd name="connsiteY31" fmla="*/ 377072 h 3657600"/>
              <a:gd name="connsiteX32" fmla="*/ 1028328 w 7975883"/>
              <a:gd name="connsiteY32" fmla="*/ 395925 h 3657600"/>
              <a:gd name="connsiteX33" fmla="*/ 943487 w 7975883"/>
              <a:gd name="connsiteY33" fmla="*/ 452486 h 3657600"/>
              <a:gd name="connsiteX34" fmla="*/ 896353 w 7975883"/>
              <a:gd name="connsiteY34" fmla="*/ 480767 h 3657600"/>
              <a:gd name="connsiteX35" fmla="*/ 830365 w 7975883"/>
              <a:gd name="connsiteY35" fmla="*/ 527901 h 3657600"/>
              <a:gd name="connsiteX36" fmla="*/ 811512 w 7975883"/>
              <a:gd name="connsiteY36" fmla="*/ 556181 h 3657600"/>
              <a:gd name="connsiteX37" fmla="*/ 773804 w 7975883"/>
              <a:gd name="connsiteY37" fmla="*/ 565608 h 3657600"/>
              <a:gd name="connsiteX38" fmla="*/ 745524 w 7975883"/>
              <a:gd name="connsiteY38" fmla="*/ 584461 h 3657600"/>
              <a:gd name="connsiteX39" fmla="*/ 726670 w 7975883"/>
              <a:gd name="connsiteY39" fmla="*/ 612742 h 3657600"/>
              <a:gd name="connsiteX40" fmla="*/ 698390 w 7975883"/>
              <a:gd name="connsiteY40" fmla="*/ 622169 h 3657600"/>
              <a:gd name="connsiteX41" fmla="*/ 641829 w 7975883"/>
              <a:gd name="connsiteY41" fmla="*/ 659876 h 3657600"/>
              <a:gd name="connsiteX42" fmla="*/ 575841 w 7975883"/>
              <a:gd name="connsiteY42" fmla="*/ 707010 h 3657600"/>
              <a:gd name="connsiteX43" fmla="*/ 547561 w 7975883"/>
              <a:gd name="connsiteY43" fmla="*/ 735290 h 3657600"/>
              <a:gd name="connsiteX44" fmla="*/ 519281 w 7975883"/>
              <a:gd name="connsiteY44" fmla="*/ 744717 h 3657600"/>
              <a:gd name="connsiteX45" fmla="*/ 472147 w 7975883"/>
              <a:gd name="connsiteY45" fmla="*/ 763571 h 3657600"/>
              <a:gd name="connsiteX46" fmla="*/ 396732 w 7975883"/>
              <a:gd name="connsiteY46" fmla="*/ 829558 h 3657600"/>
              <a:gd name="connsiteX47" fmla="*/ 330745 w 7975883"/>
              <a:gd name="connsiteY47" fmla="*/ 895546 h 3657600"/>
              <a:gd name="connsiteX48" fmla="*/ 293037 w 7975883"/>
              <a:gd name="connsiteY48" fmla="*/ 933253 h 3657600"/>
              <a:gd name="connsiteX49" fmla="*/ 264757 w 7975883"/>
              <a:gd name="connsiteY49" fmla="*/ 961534 h 3657600"/>
              <a:gd name="connsiteX50" fmla="*/ 217623 w 7975883"/>
              <a:gd name="connsiteY50" fmla="*/ 1036948 h 3657600"/>
              <a:gd name="connsiteX51" fmla="*/ 170489 w 7975883"/>
              <a:gd name="connsiteY51" fmla="*/ 1102936 h 3657600"/>
              <a:gd name="connsiteX52" fmla="*/ 132782 w 7975883"/>
              <a:gd name="connsiteY52" fmla="*/ 1197204 h 3657600"/>
              <a:gd name="connsiteX53" fmla="*/ 113928 w 7975883"/>
              <a:gd name="connsiteY53" fmla="*/ 1253765 h 3657600"/>
              <a:gd name="connsiteX54" fmla="*/ 104501 w 7975883"/>
              <a:gd name="connsiteY54" fmla="*/ 1300899 h 3657600"/>
              <a:gd name="connsiteX55" fmla="*/ 57367 w 7975883"/>
              <a:gd name="connsiteY55" fmla="*/ 1423447 h 3657600"/>
              <a:gd name="connsiteX56" fmla="*/ 19660 w 7975883"/>
              <a:gd name="connsiteY56" fmla="*/ 1640264 h 3657600"/>
              <a:gd name="connsiteX57" fmla="*/ 10233 w 7975883"/>
              <a:gd name="connsiteY57" fmla="*/ 2243579 h 3657600"/>
              <a:gd name="connsiteX58" fmla="*/ 806 w 7975883"/>
              <a:gd name="connsiteY58" fmla="*/ 2281286 h 3657600"/>
              <a:gd name="connsiteX59" fmla="*/ 19660 w 7975883"/>
              <a:gd name="connsiteY59" fmla="*/ 2790334 h 3657600"/>
              <a:gd name="connsiteX60" fmla="*/ 29087 w 7975883"/>
              <a:gd name="connsiteY60" fmla="*/ 2884602 h 3657600"/>
              <a:gd name="connsiteX61" fmla="*/ 47940 w 7975883"/>
              <a:gd name="connsiteY61" fmla="*/ 2960016 h 3657600"/>
              <a:gd name="connsiteX62" fmla="*/ 66794 w 7975883"/>
              <a:gd name="connsiteY62" fmla="*/ 3044857 h 3657600"/>
              <a:gd name="connsiteX63" fmla="*/ 76221 w 7975883"/>
              <a:gd name="connsiteY63" fmla="*/ 3091991 h 3657600"/>
              <a:gd name="connsiteX64" fmla="*/ 132782 w 7975883"/>
              <a:gd name="connsiteY64" fmla="*/ 3233393 h 3657600"/>
              <a:gd name="connsiteX65" fmla="*/ 151635 w 7975883"/>
              <a:gd name="connsiteY65" fmla="*/ 3308808 h 3657600"/>
              <a:gd name="connsiteX66" fmla="*/ 161062 w 7975883"/>
              <a:gd name="connsiteY66" fmla="*/ 3346515 h 3657600"/>
              <a:gd name="connsiteX67" fmla="*/ 179916 w 7975883"/>
              <a:gd name="connsiteY67" fmla="*/ 3440783 h 3657600"/>
              <a:gd name="connsiteX68" fmla="*/ 189343 w 7975883"/>
              <a:gd name="connsiteY68" fmla="*/ 3469064 h 3657600"/>
              <a:gd name="connsiteX69" fmla="*/ 340171 w 7975883"/>
              <a:gd name="connsiteY69" fmla="*/ 3525624 h 3657600"/>
              <a:gd name="connsiteX70" fmla="*/ 726670 w 7975883"/>
              <a:gd name="connsiteY70" fmla="*/ 3591612 h 3657600"/>
              <a:gd name="connsiteX71" fmla="*/ 1480815 w 7975883"/>
              <a:gd name="connsiteY71" fmla="*/ 3572758 h 3657600"/>
              <a:gd name="connsiteX72" fmla="*/ 1509095 w 7975883"/>
              <a:gd name="connsiteY72" fmla="*/ 3563332 h 3657600"/>
              <a:gd name="connsiteX73" fmla="*/ 1820180 w 7975883"/>
              <a:gd name="connsiteY73" fmla="*/ 3544478 h 3657600"/>
              <a:gd name="connsiteX74" fmla="*/ 4026052 w 7975883"/>
              <a:gd name="connsiteY74" fmla="*/ 3553905 h 3657600"/>
              <a:gd name="connsiteX75" fmla="*/ 4808477 w 7975883"/>
              <a:gd name="connsiteY75" fmla="*/ 3648173 h 3657600"/>
              <a:gd name="connsiteX76" fmla="*/ 4940452 w 7975883"/>
              <a:gd name="connsiteY76" fmla="*/ 3657600 h 3657600"/>
              <a:gd name="connsiteX77" fmla="*/ 5374085 w 7975883"/>
              <a:gd name="connsiteY77" fmla="*/ 3619892 h 3657600"/>
              <a:gd name="connsiteX78" fmla="*/ 5807718 w 7975883"/>
              <a:gd name="connsiteY78" fmla="*/ 3601039 h 3657600"/>
              <a:gd name="connsiteX79" fmla="*/ 5883132 w 7975883"/>
              <a:gd name="connsiteY79" fmla="*/ 3572758 h 3657600"/>
              <a:gd name="connsiteX80" fmla="*/ 6646703 w 7975883"/>
              <a:gd name="connsiteY80" fmla="*/ 3544478 h 3657600"/>
              <a:gd name="connsiteX81" fmla="*/ 7466835 w 7975883"/>
              <a:gd name="connsiteY81" fmla="*/ 3506771 h 3657600"/>
              <a:gd name="connsiteX82" fmla="*/ 7664798 w 7975883"/>
              <a:gd name="connsiteY82" fmla="*/ 3497344 h 3657600"/>
              <a:gd name="connsiteX83" fmla="*/ 7740213 w 7975883"/>
              <a:gd name="connsiteY83" fmla="*/ 3487917 h 3657600"/>
              <a:gd name="connsiteX84" fmla="*/ 7287726 w 7975883"/>
              <a:gd name="connsiteY84" fmla="*/ 3478490 h 3657600"/>
              <a:gd name="connsiteX85" fmla="*/ 7259446 w 7975883"/>
              <a:gd name="connsiteY85" fmla="*/ 347849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7975883" h="3657600">
                <a:moveTo>
                  <a:pt x="7975883" y="0"/>
                </a:moveTo>
                <a:lnTo>
                  <a:pt x="7975883" y="0"/>
                </a:lnTo>
                <a:cubicBezTo>
                  <a:pt x="7692200" y="59722"/>
                  <a:pt x="7897220" y="18284"/>
                  <a:pt x="7693079" y="56560"/>
                </a:cubicBezTo>
                <a:cubicBezTo>
                  <a:pt x="7677331" y="59513"/>
                  <a:pt x="7661489" y="62101"/>
                  <a:pt x="7645945" y="65987"/>
                </a:cubicBezTo>
                <a:cubicBezTo>
                  <a:pt x="7636305" y="68397"/>
                  <a:pt x="7627408" y="73465"/>
                  <a:pt x="7617664" y="75414"/>
                </a:cubicBezTo>
                <a:cubicBezTo>
                  <a:pt x="7595877" y="79772"/>
                  <a:pt x="7573538" y="80866"/>
                  <a:pt x="7551677" y="84841"/>
                </a:cubicBezTo>
                <a:cubicBezTo>
                  <a:pt x="7538930" y="87159"/>
                  <a:pt x="7526825" y="92661"/>
                  <a:pt x="7513969" y="94268"/>
                </a:cubicBezTo>
                <a:cubicBezTo>
                  <a:pt x="7476423" y="98961"/>
                  <a:pt x="7438555" y="100552"/>
                  <a:pt x="7400848" y="103694"/>
                </a:cubicBezTo>
                <a:cubicBezTo>
                  <a:pt x="7385137" y="113121"/>
                  <a:pt x="7371096" y="126181"/>
                  <a:pt x="7353714" y="131975"/>
                </a:cubicBezTo>
                <a:cubicBezTo>
                  <a:pt x="7332635" y="139001"/>
                  <a:pt x="7309750" y="138466"/>
                  <a:pt x="7287726" y="141402"/>
                </a:cubicBezTo>
                <a:cubicBezTo>
                  <a:pt x="7222982" y="150034"/>
                  <a:pt x="7193793" y="152886"/>
                  <a:pt x="7127470" y="160255"/>
                </a:cubicBezTo>
                <a:cubicBezTo>
                  <a:pt x="7114901" y="163397"/>
                  <a:pt x="7102220" y="166123"/>
                  <a:pt x="7089763" y="169682"/>
                </a:cubicBezTo>
                <a:cubicBezTo>
                  <a:pt x="7080209" y="172412"/>
                  <a:pt x="7071343" y="177876"/>
                  <a:pt x="7061483" y="179109"/>
                </a:cubicBezTo>
                <a:cubicBezTo>
                  <a:pt x="7020829" y="184191"/>
                  <a:pt x="6979784" y="185394"/>
                  <a:pt x="6938934" y="188536"/>
                </a:cubicBezTo>
                <a:cubicBezTo>
                  <a:pt x="6913796" y="197963"/>
                  <a:pt x="6890266" y="214490"/>
                  <a:pt x="6863520" y="216816"/>
                </a:cubicBezTo>
                <a:cubicBezTo>
                  <a:pt x="6633142" y="236849"/>
                  <a:pt x="6503416" y="226161"/>
                  <a:pt x="6288485" y="216816"/>
                </a:cubicBezTo>
                <a:lnTo>
                  <a:pt x="5892559" y="235670"/>
                </a:lnTo>
                <a:cubicBezTo>
                  <a:pt x="5864154" y="237341"/>
                  <a:pt x="5835977" y="241772"/>
                  <a:pt x="5807718" y="245097"/>
                </a:cubicBezTo>
                <a:cubicBezTo>
                  <a:pt x="5784443" y="247835"/>
                  <a:pt x="5692316" y="259223"/>
                  <a:pt x="5666316" y="263950"/>
                </a:cubicBezTo>
                <a:cubicBezTo>
                  <a:pt x="5653569" y="266268"/>
                  <a:pt x="5641388" y="271247"/>
                  <a:pt x="5628608" y="273377"/>
                </a:cubicBezTo>
                <a:cubicBezTo>
                  <a:pt x="5603619" y="277542"/>
                  <a:pt x="5578305" y="279456"/>
                  <a:pt x="5553194" y="282804"/>
                </a:cubicBezTo>
                <a:lnTo>
                  <a:pt x="5487206" y="292231"/>
                </a:lnTo>
                <a:lnTo>
                  <a:pt x="5157268" y="282804"/>
                </a:lnTo>
                <a:cubicBezTo>
                  <a:pt x="5075553" y="280125"/>
                  <a:pt x="4993928" y="273999"/>
                  <a:pt x="4912171" y="273377"/>
                </a:cubicBezTo>
                <a:lnTo>
                  <a:pt x="2678019" y="263950"/>
                </a:lnTo>
                <a:lnTo>
                  <a:pt x="1622217" y="273377"/>
                </a:lnTo>
                <a:cubicBezTo>
                  <a:pt x="1612282" y="273550"/>
                  <a:pt x="1603636" y="280648"/>
                  <a:pt x="1593936" y="282804"/>
                </a:cubicBezTo>
                <a:cubicBezTo>
                  <a:pt x="1518326" y="299607"/>
                  <a:pt x="1558839" y="284508"/>
                  <a:pt x="1490241" y="301657"/>
                </a:cubicBezTo>
                <a:cubicBezTo>
                  <a:pt x="1480601" y="304067"/>
                  <a:pt x="1471633" y="308808"/>
                  <a:pt x="1461961" y="311084"/>
                </a:cubicBezTo>
                <a:cubicBezTo>
                  <a:pt x="1299603" y="349287"/>
                  <a:pt x="1348804" y="338258"/>
                  <a:pt x="1169730" y="348791"/>
                </a:cubicBezTo>
                <a:cubicBezTo>
                  <a:pt x="1160303" y="351933"/>
                  <a:pt x="1150968" y="355363"/>
                  <a:pt x="1141450" y="358218"/>
                </a:cubicBezTo>
                <a:cubicBezTo>
                  <a:pt x="1119539" y="364792"/>
                  <a:pt x="1097164" y="369838"/>
                  <a:pt x="1075462" y="377072"/>
                </a:cubicBezTo>
                <a:cubicBezTo>
                  <a:pt x="1059409" y="382423"/>
                  <a:pt x="1043183" y="387822"/>
                  <a:pt x="1028328" y="395925"/>
                </a:cubicBezTo>
                <a:cubicBezTo>
                  <a:pt x="1013539" y="403992"/>
                  <a:pt x="965023" y="439026"/>
                  <a:pt x="943487" y="452486"/>
                </a:cubicBezTo>
                <a:cubicBezTo>
                  <a:pt x="927950" y="462197"/>
                  <a:pt x="911598" y="470604"/>
                  <a:pt x="896353" y="480767"/>
                </a:cubicBezTo>
                <a:cubicBezTo>
                  <a:pt x="880290" y="491475"/>
                  <a:pt x="842064" y="516202"/>
                  <a:pt x="830365" y="527901"/>
                </a:cubicBezTo>
                <a:cubicBezTo>
                  <a:pt x="822354" y="535912"/>
                  <a:pt x="820939" y="549897"/>
                  <a:pt x="811512" y="556181"/>
                </a:cubicBezTo>
                <a:cubicBezTo>
                  <a:pt x="800732" y="563368"/>
                  <a:pt x="786373" y="562466"/>
                  <a:pt x="773804" y="565608"/>
                </a:cubicBezTo>
                <a:cubicBezTo>
                  <a:pt x="764377" y="571892"/>
                  <a:pt x="753535" y="576450"/>
                  <a:pt x="745524" y="584461"/>
                </a:cubicBezTo>
                <a:cubicBezTo>
                  <a:pt x="737513" y="592472"/>
                  <a:pt x="735517" y="605664"/>
                  <a:pt x="726670" y="612742"/>
                </a:cubicBezTo>
                <a:cubicBezTo>
                  <a:pt x="718911" y="618949"/>
                  <a:pt x="707076" y="617343"/>
                  <a:pt x="698390" y="622169"/>
                </a:cubicBezTo>
                <a:cubicBezTo>
                  <a:pt x="678582" y="633173"/>
                  <a:pt x="660683" y="647307"/>
                  <a:pt x="641829" y="659876"/>
                </a:cubicBezTo>
                <a:cubicBezTo>
                  <a:pt x="619445" y="674798"/>
                  <a:pt x="596306" y="689469"/>
                  <a:pt x="575841" y="707010"/>
                </a:cubicBezTo>
                <a:cubicBezTo>
                  <a:pt x="565719" y="715686"/>
                  <a:pt x="558653" y="727895"/>
                  <a:pt x="547561" y="735290"/>
                </a:cubicBezTo>
                <a:cubicBezTo>
                  <a:pt x="539293" y="740802"/>
                  <a:pt x="528585" y="741228"/>
                  <a:pt x="519281" y="744717"/>
                </a:cubicBezTo>
                <a:cubicBezTo>
                  <a:pt x="503437" y="750659"/>
                  <a:pt x="487858" y="757286"/>
                  <a:pt x="472147" y="763571"/>
                </a:cubicBezTo>
                <a:cubicBezTo>
                  <a:pt x="376227" y="859488"/>
                  <a:pt x="534886" y="702916"/>
                  <a:pt x="396732" y="829558"/>
                </a:cubicBezTo>
                <a:cubicBezTo>
                  <a:pt x="373802" y="850578"/>
                  <a:pt x="352741" y="873550"/>
                  <a:pt x="330745" y="895546"/>
                </a:cubicBezTo>
                <a:lnTo>
                  <a:pt x="293037" y="933253"/>
                </a:lnTo>
                <a:cubicBezTo>
                  <a:pt x="283610" y="942680"/>
                  <a:pt x="272756" y="950869"/>
                  <a:pt x="264757" y="961534"/>
                </a:cubicBezTo>
                <a:cubicBezTo>
                  <a:pt x="210682" y="1033635"/>
                  <a:pt x="259034" y="964481"/>
                  <a:pt x="217623" y="1036948"/>
                </a:cubicBezTo>
                <a:cubicBezTo>
                  <a:pt x="191041" y="1083465"/>
                  <a:pt x="204198" y="1049002"/>
                  <a:pt x="170489" y="1102936"/>
                </a:cubicBezTo>
                <a:cubicBezTo>
                  <a:pt x="150671" y="1134645"/>
                  <a:pt x="144872" y="1160932"/>
                  <a:pt x="132782" y="1197204"/>
                </a:cubicBezTo>
                <a:cubicBezTo>
                  <a:pt x="132781" y="1197208"/>
                  <a:pt x="113929" y="1253762"/>
                  <a:pt x="113928" y="1253765"/>
                </a:cubicBezTo>
                <a:cubicBezTo>
                  <a:pt x="110786" y="1269476"/>
                  <a:pt x="108903" y="1285493"/>
                  <a:pt x="104501" y="1300899"/>
                </a:cubicBezTo>
                <a:cubicBezTo>
                  <a:pt x="82684" y="1377258"/>
                  <a:pt x="84411" y="1369360"/>
                  <a:pt x="57367" y="1423447"/>
                </a:cubicBezTo>
                <a:cubicBezTo>
                  <a:pt x="24992" y="1596115"/>
                  <a:pt x="36321" y="1523638"/>
                  <a:pt x="19660" y="1640264"/>
                </a:cubicBezTo>
                <a:cubicBezTo>
                  <a:pt x="16518" y="1841369"/>
                  <a:pt x="16146" y="2042536"/>
                  <a:pt x="10233" y="2243579"/>
                </a:cubicBezTo>
                <a:cubicBezTo>
                  <a:pt x="9852" y="2256529"/>
                  <a:pt x="806" y="2268330"/>
                  <a:pt x="806" y="2281286"/>
                </a:cubicBezTo>
                <a:cubicBezTo>
                  <a:pt x="806" y="2806582"/>
                  <a:pt x="-5952" y="2559833"/>
                  <a:pt x="19660" y="2790334"/>
                </a:cubicBezTo>
                <a:cubicBezTo>
                  <a:pt x="23147" y="2821720"/>
                  <a:pt x="23895" y="2853452"/>
                  <a:pt x="29087" y="2884602"/>
                </a:cubicBezTo>
                <a:cubicBezTo>
                  <a:pt x="33347" y="2910161"/>
                  <a:pt x="43680" y="2934457"/>
                  <a:pt x="47940" y="2960016"/>
                </a:cubicBezTo>
                <a:cubicBezTo>
                  <a:pt x="73881" y="3115658"/>
                  <a:pt x="43587" y="2952031"/>
                  <a:pt x="66794" y="3044857"/>
                </a:cubicBezTo>
                <a:cubicBezTo>
                  <a:pt x="70680" y="3060401"/>
                  <a:pt x="70888" y="3076882"/>
                  <a:pt x="76221" y="3091991"/>
                </a:cubicBezTo>
                <a:cubicBezTo>
                  <a:pt x="80169" y="3103178"/>
                  <a:pt x="121871" y="3193387"/>
                  <a:pt x="132782" y="3233393"/>
                </a:cubicBezTo>
                <a:cubicBezTo>
                  <a:pt x="139600" y="3258392"/>
                  <a:pt x="145351" y="3283670"/>
                  <a:pt x="151635" y="3308808"/>
                </a:cubicBezTo>
                <a:cubicBezTo>
                  <a:pt x="154777" y="3321377"/>
                  <a:pt x="158521" y="3333811"/>
                  <a:pt x="161062" y="3346515"/>
                </a:cubicBezTo>
                <a:cubicBezTo>
                  <a:pt x="167347" y="3377938"/>
                  <a:pt x="169782" y="3410382"/>
                  <a:pt x="179916" y="3440783"/>
                </a:cubicBezTo>
                <a:cubicBezTo>
                  <a:pt x="183058" y="3450210"/>
                  <a:pt x="180561" y="3464415"/>
                  <a:pt x="189343" y="3469064"/>
                </a:cubicBezTo>
                <a:cubicBezTo>
                  <a:pt x="236798" y="3494187"/>
                  <a:pt x="287242" y="3516587"/>
                  <a:pt x="340171" y="3525624"/>
                </a:cubicBezTo>
                <a:lnTo>
                  <a:pt x="726670" y="3591612"/>
                </a:lnTo>
                <a:cubicBezTo>
                  <a:pt x="784334" y="3590600"/>
                  <a:pt x="1307941" y="3586056"/>
                  <a:pt x="1480815" y="3572758"/>
                </a:cubicBezTo>
                <a:cubicBezTo>
                  <a:pt x="1490722" y="3571996"/>
                  <a:pt x="1499193" y="3564157"/>
                  <a:pt x="1509095" y="3563332"/>
                </a:cubicBezTo>
                <a:cubicBezTo>
                  <a:pt x="1612621" y="3554705"/>
                  <a:pt x="1716485" y="3550763"/>
                  <a:pt x="1820180" y="3544478"/>
                </a:cubicBezTo>
                <a:lnTo>
                  <a:pt x="4026052" y="3553905"/>
                </a:lnTo>
                <a:cubicBezTo>
                  <a:pt x="4288588" y="3563015"/>
                  <a:pt x="4546450" y="3629456"/>
                  <a:pt x="4808477" y="3648173"/>
                </a:cubicBezTo>
                <a:lnTo>
                  <a:pt x="4940452" y="3657600"/>
                </a:lnTo>
                <a:cubicBezTo>
                  <a:pt x="5162238" y="3602152"/>
                  <a:pt x="5001046" y="3633881"/>
                  <a:pt x="5374085" y="3619892"/>
                </a:cubicBezTo>
                <a:lnTo>
                  <a:pt x="5807718" y="3601039"/>
                </a:lnTo>
                <a:cubicBezTo>
                  <a:pt x="5818318" y="3596799"/>
                  <a:pt x="5865669" y="3576788"/>
                  <a:pt x="5883132" y="3572758"/>
                </a:cubicBezTo>
                <a:cubicBezTo>
                  <a:pt x="6151730" y="3510775"/>
                  <a:pt x="6254929" y="3549996"/>
                  <a:pt x="6646703" y="3544478"/>
                </a:cubicBezTo>
                <a:cubicBezTo>
                  <a:pt x="7014775" y="3518187"/>
                  <a:pt x="6697651" y="3539502"/>
                  <a:pt x="7466835" y="3506771"/>
                </a:cubicBezTo>
                <a:lnTo>
                  <a:pt x="7664798" y="3497344"/>
                </a:lnTo>
                <a:lnTo>
                  <a:pt x="7740213" y="3487917"/>
                </a:lnTo>
                <a:lnTo>
                  <a:pt x="7287726" y="3478490"/>
                </a:lnTo>
                <a:lnTo>
                  <a:pt x="7259446" y="3478490"/>
                </a:lnTo>
              </a:path>
            </a:pathLst>
          </a:custGeom>
          <a:noFill/>
          <a:ln w="1905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187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1090511" y="164467"/>
            <a:ext cx="10219642" cy="813245"/>
          </a:xfrm>
          <a:prstGeom prst="rect">
            <a:avLst/>
          </a:prstGeom>
          <a:noFill/>
        </p:spPr>
        <p:txBody>
          <a:bodyPr vert="horz" wrap="square" lIns="0" tIns="6931" rIns="0" bIns="0" rtlCol="0">
            <a:spAutoFit/>
          </a:bodyPr>
          <a:lstStyle/>
          <a:p>
            <a:pPr marL="7701" marR="237199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14B9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Сделать ИЦ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14B9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14B9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университет максимально экономически влиятельным в регионе, стране (и мире)</a:t>
            </a:r>
          </a:p>
        </p:txBody>
      </p:sp>
      <p:sp>
        <p:nvSpPr>
          <p:cNvPr id="32" name="object 5">
            <a:extLst>
              <a:ext uri="{FF2B5EF4-FFF2-40B4-BE49-F238E27FC236}">
                <a16:creationId xmlns:a16="http://schemas.microsoft.com/office/drawing/2014/main" id="{0B3DCB20-58E4-DE48-9F94-1E5256D77223}"/>
              </a:ext>
            </a:extLst>
          </p:cNvPr>
          <p:cNvSpPr txBox="1"/>
          <p:nvPr/>
        </p:nvSpPr>
        <p:spPr>
          <a:xfrm>
            <a:off x="1958009" y="1577561"/>
            <a:ext cx="9481930" cy="4117483"/>
          </a:xfrm>
          <a:prstGeom prst="rect">
            <a:avLst/>
          </a:prstGeom>
          <a:noFill/>
        </p:spPr>
        <p:txBody>
          <a:bodyPr vert="horz" wrap="square" lIns="0" tIns="6931" rIns="0" bIns="0" rtlCol="0">
            <a:spAutoFit/>
          </a:bodyPr>
          <a:lstStyle/>
          <a:p>
            <a:pPr marL="319603" marR="237199" lvl="0" indent="-311902" algn="l" defTabSz="914400" rtl="0" eaLnBrk="1" fontAlgn="auto" latinLnBrk="0" hangingPunct="1">
              <a:lnSpc>
                <a:spcPct val="113399"/>
              </a:lnSpc>
              <a:spcBef>
                <a:spcPts val="0"/>
              </a:spcBef>
              <a:spcAft>
                <a:spcPts val="728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940" b="1" i="0" u="none" strike="noStrike" kern="1200" cap="none" spc="12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Образование</a:t>
            </a:r>
            <a:r>
              <a:rPr kumimoji="0" lang="ru-RU" sz="1940" b="0" i="0" u="none" strike="noStrike" kern="1200" cap="none" spc="12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: </a:t>
            </a:r>
            <a:r>
              <a:rPr kumimoji="0" lang="ru-RU" sz="2000" b="0" i="0" u="none" strike="noStrike" kern="1200" cap="none" spc="12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создание/воспроизводство кадров, способных эффективно и результативно решать задачи, стоящие перед страной (обществом, человечеством).</a:t>
            </a:r>
          </a:p>
          <a:p>
            <a:pPr marL="319603" marR="237199" lvl="0" indent="-311902" algn="l" defTabSz="914400" rtl="0" eaLnBrk="1" fontAlgn="auto" latinLnBrk="0" hangingPunct="1">
              <a:lnSpc>
                <a:spcPct val="113399"/>
              </a:lnSpc>
              <a:spcBef>
                <a:spcPts val="0"/>
              </a:spcBef>
              <a:spcAft>
                <a:spcPts val="728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940" b="1" i="0" u="none" strike="noStrike" kern="1200" cap="none" spc="12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Исследовательская работа </a:t>
            </a:r>
            <a:r>
              <a:rPr kumimoji="0" lang="ru-RU" sz="2000" b="0" i="0" u="none" strike="noStrike" kern="1200" cap="none" spc="12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(в широком смысле – и НИР, и ОКР): создание результатов исследовательской деятельности, способных помочь решать задачи, стоящие перед страной, обществом. </a:t>
            </a:r>
            <a:br>
              <a:rPr kumimoji="0" lang="ru-RU" sz="1940" b="0" i="0" u="none" strike="noStrike" kern="1200" cap="none" spc="12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</a:br>
            <a:r>
              <a:rPr kumimoji="0" lang="ru-RU" sz="1600" b="0" i="0" u="none" strike="noStrike" kern="1200" cap="none" spc="12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То есть не всякая «исследовательская деятельность», а только такая, которая подразумевает конечную пользу, направлена на получение результатов, которые хотя бы «идеально» могут быть/будут использованы</a:t>
            </a:r>
          </a:p>
          <a:p>
            <a:pPr marL="319603" marR="237199" lvl="0" indent="-311902" algn="l" defTabSz="914400" rtl="0" eaLnBrk="1" fontAlgn="auto" latinLnBrk="0" hangingPunct="1">
              <a:lnSpc>
                <a:spcPct val="113399"/>
              </a:lnSpc>
              <a:spcBef>
                <a:spcPts val="0"/>
              </a:spcBef>
              <a:spcAft>
                <a:spcPts val="728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940" b="1" i="0" u="none" strike="noStrike" kern="1200" cap="none" spc="12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Инновации</a:t>
            </a:r>
            <a:r>
              <a:rPr kumimoji="0" lang="ru-RU" sz="1940" b="0" i="0" u="none" strike="noStrike" kern="1200" cap="none" spc="12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: </a:t>
            </a:r>
            <a:r>
              <a:rPr kumimoji="0" lang="ru-RU" sz="2000" b="0" i="0" u="none" strike="noStrike" kern="1200" cap="none" spc="12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превращение знаний (напр., результатов интеллектуальной деятельности) в пользу</a:t>
            </a:r>
          </a:p>
        </p:txBody>
      </p:sp>
    </p:spTree>
    <p:extLst>
      <p:ext uri="{BB962C8B-B14F-4D97-AF65-F5344CB8AC3E}">
        <p14:creationId xmlns:p14="http://schemas.microsoft.com/office/powerpoint/2010/main" val="62982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A98BFFB-BC51-4A06-8825-94E70490E5F9}"/>
              </a:ext>
            </a:extLst>
          </p:cNvPr>
          <p:cNvSpPr/>
          <p:nvPr/>
        </p:nvSpPr>
        <p:spPr>
          <a:xfrm>
            <a:off x="4356415" y="5499253"/>
            <a:ext cx="3823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Предпринимательская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деятельность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D6F15DD-0007-45D8-99AC-21CB54BFAD29}"/>
              </a:ext>
            </a:extLst>
          </p:cNvPr>
          <p:cNvSpPr/>
          <p:nvPr/>
        </p:nvSpPr>
        <p:spPr>
          <a:xfrm>
            <a:off x="9099325" y="5438797"/>
            <a:ext cx="2563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Индустриальные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контракты на НИОКР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73D7D5F-5199-4A01-8250-C015FAA16A18}"/>
              </a:ext>
            </a:extLst>
          </p:cNvPr>
          <p:cNvSpPr/>
          <p:nvPr/>
        </p:nvSpPr>
        <p:spPr>
          <a:xfrm>
            <a:off x="370259" y="5761963"/>
            <a:ext cx="3201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Лицензирование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3A873AF-C965-4360-88DC-F72B98B27A58}"/>
              </a:ext>
            </a:extLst>
          </p:cNvPr>
          <p:cNvSpPr/>
          <p:nvPr/>
        </p:nvSpPr>
        <p:spPr>
          <a:xfrm>
            <a:off x="443668" y="136874"/>
            <a:ext cx="120110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Направление коммерциализации в стратегии развития университета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C1E8BA3-2D8E-4AD2-BE48-58AA7CE4257A}"/>
              </a:ext>
            </a:extLst>
          </p:cNvPr>
          <p:cNvSpPr/>
          <p:nvPr/>
        </p:nvSpPr>
        <p:spPr>
          <a:xfrm>
            <a:off x="551234" y="2578566"/>
            <a:ext cx="11314870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ody"/>
                <a:ea typeface="Calibri" panose="020F0502020204030204" pitchFamily="34" charset="0"/>
                <a:cs typeface="Times New Roman" panose="02020603050405020304" pitchFamily="18" charset="0"/>
              </a:rPr>
              <a:t>Однако, для ответов на «большие вызовы», организации и реализации масштабных проектов, необходимо выстраивать разветвленную внутреннюю и внешнюю кооперацию, что удается очень немногим.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6061193-7DFD-4D23-B6E8-92A311D86E20}"/>
              </a:ext>
            </a:extLst>
          </p:cNvPr>
          <p:cNvSpPr/>
          <p:nvPr/>
        </p:nvSpPr>
        <p:spPr>
          <a:xfrm>
            <a:off x="4589644" y="3679236"/>
            <a:ext cx="22014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Коммерциализация</a:t>
            </a:r>
          </a:p>
        </p:txBody>
      </p:sp>
      <p:pic>
        <p:nvPicPr>
          <p:cNvPr id="18" name="Линия Фигура" descr="Линия Фигура">
            <a:extLst>
              <a:ext uri="{FF2B5EF4-FFF2-40B4-BE49-F238E27FC236}">
                <a16:creationId xmlns:a16="http://schemas.microsoft.com/office/drawing/2014/main" id="{C031C676-EBC1-47F8-B0D9-A44A7C87429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35257"/>
            <a:ext cx="3618063" cy="1822743"/>
          </a:xfrm>
          <a:prstGeom prst="rect">
            <a:avLst/>
          </a:prstGeom>
        </p:spPr>
      </p:pic>
      <p:pic>
        <p:nvPicPr>
          <p:cNvPr id="19" name="Линия Фигура" descr="Линия Фигура">
            <a:extLst>
              <a:ext uri="{FF2B5EF4-FFF2-40B4-BE49-F238E27FC236}">
                <a16:creationId xmlns:a16="http://schemas.microsoft.com/office/drawing/2014/main" id="{8AE75602-986B-4652-A10C-593A9FC9F65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20628547">
            <a:off x="4622333" y="4747271"/>
            <a:ext cx="3001476" cy="1906406"/>
          </a:xfrm>
          <a:prstGeom prst="rect">
            <a:avLst/>
          </a:prstGeom>
        </p:spPr>
      </p:pic>
      <p:pic>
        <p:nvPicPr>
          <p:cNvPr id="20" name="Линия Фигура" descr="Линия Фигура">
            <a:extLst>
              <a:ext uri="{FF2B5EF4-FFF2-40B4-BE49-F238E27FC236}">
                <a16:creationId xmlns:a16="http://schemas.microsoft.com/office/drawing/2014/main" id="{74B215EA-0D09-4567-86F5-3EF94433CA2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8105774" y="4882595"/>
            <a:ext cx="3775717" cy="1903911"/>
          </a:xfrm>
          <a:prstGeom prst="rect">
            <a:avLst/>
          </a:prstGeom>
        </p:spPr>
      </p:pic>
      <p:pic>
        <p:nvPicPr>
          <p:cNvPr id="21" name="Соединит. линия" descr="Соединит. линия">
            <a:extLst>
              <a:ext uri="{FF2B5EF4-FFF2-40B4-BE49-F238E27FC236}">
                <a16:creationId xmlns:a16="http://schemas.microsoft.com/office/drawing/2014/main" id="{473BD2C0-B7D9-4EB2-8E21-5857168E3083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2472675">
            <a:off x="2955389" y="4140218"/>
            <a:ext cx="1393460" cy="1375794"/>
          </a:xfrm>
          <a:prstGeom prst="rect">
            <a:avLst/>
          </a:prstGeom>
        </p:spPr>
      </p:pic>
      <p:pic>
        <p:nvPicPr>
          <p:cNvPr id="22" name="Соединит. линия" descr="Соединит. линия">
            <a:extLst>
              <a:ext uri="{FF2B5EF4-FFF2-40B4-BE49-F238E27FC236}">
                <a16:creationId xmlns:a16="http://schemas.microsoft.com/office/drawing/2014/main" id="{FBACDEC8-DCEA-47D6-8F4C-FE9DCE7BCE0F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4338134" flipH="1" flipV="1">
            <a:off x="7060308" y="4048599"/>
            <a:ext cx="1723839" cy="1264849"/>
          </a:xfrm>
          <a:prstGeom prst="rect">
            <a:avLst/>
          </a:prstGeom>
        </p:spPr>
      </p:pic>
      <p:pic>
        <p:nvPicPr>
          <p:cNvPr id="23" name="Соединит. линия" descr="Соединит. линия">
            <a:extLst>
              <a:ext uri="{FF2B5EF4-FFF2-40B4-BE49-F238E27FC236}">
                <a16:creationId xmlns:a16="http://schemas.microsoft.com/office/drawing/2014/main" id="{82BD2832-FFEE-48A1-A69A-8689E410EBA1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21389985" flipV="1">
            <a:off x="5115104" y="4430836"/>
            <a:ext cx="553185" cy="958875"/>
          </a:xfrm>
          <a:prstGeom prst="rect">
            <a:avLst/>
          </a:prstGeom>
        </p:spPr>
      </p:pic>
      <p:pic>
        <p:nvPicPr>
          <p:cNvPr id="26" name="Соединит. линия" descr="Соединит. линия">
            <a:extLst>
              <a:ext uri="{FF2B5EF4-FFF2-40B4-BE49-F238E27FC236}">
                <a16:creationId xmlns:a16="http://schemas.microsoft.com/office/drawing/2014/main" id="{FC764133-40A7-4AA7-AC1D-D3D2D3CF31DC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t="13304" r="11912"/>
          <a:stretch/>
        </p:blipFill>
        <p:spPr>
          <a:xfrm rot="14345749" flipH="1" flipV="1">
            <a:off x="4884150" y="2580253"/>
            <a:ext cx="1485780" cy="2072370"/>
          </a:xfrm>
          <a:prstGeom prst="rect">
            <a:avLst/>
          </a:prstGeom>
        </p:spPr>
      </p:pic>
      <p:pic>
        <p:nvPicPr>
          <p:cNvPr id="28" name="Соединит. линия" descr="Соединит. линия">
            <a:extLst>
              <a:ext uri="{FF2B5EF4-FFF2-40B4-BE49-F238E27FC236}">
                <a16:creationId xmlns:a16="http://schemas.microsoft.com/office/drawing/2014/main" id="{6B6E6DA3-5A63-49F1-B54E-C21408B9132B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t="13304" r="11912"/>
          <a:stretch/>
        </p:blipFill>
        <p:spPr>
          <a:xfrm rot="3371904" flipH="1" flipV="1">
            <a:off x="4947499" y="3124946"/>
            <a:ext cx="1485780" cy="2072370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3A873AF-C965-4360-88DC-F72B98B27A58}"/>
              </a:ext>
            </a:extLst>
          </p:cNvPr>
          <p:cNvSpPr/>
          <p:nvPr/>
        </p:nvSpPr>
        <p:spPr>
          <a:xfrm>
            <a:off x="551234" y="899069"/>
            <a:ext cx="11390654" cy="1535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Формирование нового и р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аскрытие уже имеющегося внутреннего исследовательского и технологического потенциала, через развитие и интеграцию в работу Университета, компетенций по выстраиванию взаимовыгодного сотрудничества с реальным сектором экономики региона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страны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Times New Roman" panose="02020603050405020304" pitchFamily="18" charset="0"/>
              </a:rPr>
              <a:t>мира.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641197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VDxZDsQrU6WhE6NVYjH3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a6TVlZIB0WTc9g8LdNXP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jCKLidKDEeqL5E0UhAOc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wTmrAQX6LfWgoxIuW0oH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Q9YnittTJ4GaTCc12GkX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Q9YnittTJ4GaTCc12GkX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h2qpgRNMkeNm_OJ159tkw"/>
</p:tagLst>
</file>

<file path=ppt/theme/theme1.xml><?xml version="1.0" encoding="utf-8"?>
<a:theme xmlns:a="http://schemas.openxmlformats.org/drawingml/2006/main" name="1_Тема Office">
  <a:themeElements>
    <a:clrScheme name="Пользовательские 32">
      <a:dk1>
        <a:srgbClr val="424242"/>
      </a:dk1>
      <a:lt1>
        <a:srgbClr val="FFFFFF"/>
      </a:lt1>
      <a:dk2>
        <a:srgbClr val="214B96"/>
      </a:dk2>
      <a:lt2>
        <a:srgbClr val="E7E6E6"/>
      </a:lt2>
      <a:accent1>
        <a:srgbClr val="CCD11A"/>
      </a:accent1>
      <a:accent2>
        <a:srgbClr val="AC1C56"/>
      </a:accent2>
      <a:accent3>
        <a:srgbClr val="6CC1DB"/>
      </a:accent3>
      <a:accent4>
        <a:srgbClr val="EED416"/>
      </a:accent4>
      <a:accent5>
        <a:srgbClr val="FD4800"/>
      </a:accent5>
      <a:accent6>
        <a:srgbClr val="009192"/>
      </a:accent6>
      <a:hlink>
        <a:srgbClr val="204B96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lIns="36000" tIns="36000" rIns="36000" bIns="36000" rtlCol="0" anchor="ctr"/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36000" tIns="36000" rIns="36000" bIns="36000" rtlCol="0">
        <a:spAutoFit/>
      </a:bodyPr>
      <a:lstStyle>
        <a:defPPr algn="l"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Пользовательские 32">
      <a:dk1>
        <a:srgbClr val="424242"/>
      </a:dk1>
      <a:lt1>
        <a:srgbClr val="FFFFFF"/>
      </a:lt1>
      <a:dk2>
        <a:srgbClr val="214B96"/>
      </a:dk2>
      <a:lt2>
        <a:srgbClr val="E7E6E6"/>
      </a:lt2>
      <a:accent1>
        <a:srgbClr val="CCD11A"/>
      </a:accent1>
      <a:accent2>
        <a:srgbClr val="AC1C56"/>
      </a:accent2>
      <a:accent3>
        <a:srgbClr val="6CC1DB"/>
      </a:accent3>
      <a:accent4>
        <a:srgbClr val="EED416"/>
      </a:accent4>
      <a:accent5>
        <a:srgbClr val="FD4800"/>
      </a:accent5>
      <a:accent6>
        <a:srgbClr val="009192"/>
      </a:accent6>
      <a:hlink>
        <a:srgbClr val="204B96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lIns="36000" tIns="36000" rIns="36000" bIns="36000" rtlCol="0" anchor="ctr"/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36000" tIns="36000" rIns="36000" bIns="36000" rtlCol="0">
        <a:spAutoFit/>
      </a:bodyPr>
      <a:lstStyle>
        <a:defPPr algn="l"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0_Тема Office">
  <a:themeElements>
    <a:clrScheme name="Пользовательские 32">
      <a:dk1>
        <a:srgbClr val="424242"/>
      </a:dk1>
      <a:lt1>
        <a:srgbClr val="FFFFFF"/>
      </a:lt1>
      <a:dk2>
        <a:srgbClr val="214B96"/>
      </a:dk2>
      <a:lt2>
        <a:srgbClr val="E7E6E6"/>
      </a:lt2>
      <a:accent1>
        <a:srgbClr val="CCD11A"/>
      </a:accent1>
      <a:accent2>
        <a:srgbClr val="AC1C56"/>
      </a:accent2>
      <a:accent3>
        <a:srgbClr val="6CC1DB"/>
      </a:accent3>
      <a:accent4>
        <a:srgbClr val="EED416"/>
      </a:accent4>
      <a:accent5>
        <a:srgbClr val="FD4800"/>
      </a:accent5>
      <a:accent6>
        <a:srgbClr val="009192"/>
      </a:accent6>
      <a:hlink>
        <a:srgbClr val="204B96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lIns="36000" tIns="36000" rIns="36000" bIns="36000" rtlCol="0" anchor="ctr"/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36000" tIns="36000" rIns="36000" bIns="36000" rtlCol="0">
        <a:spAutoFit/>
      </a:bodyPr>
      <a:lstStyle>
        <a:defPPr algn="l"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Оформление по умолчанию">
  <a:themeElements>
    <a:clrScheme name="TKB BlueGreyGreen">
      <a:dk1>
        <a:sysClr val="windowText" lastClr="000000"/>
      </a:dk1>
      <a:lt1>
        <a:sysClr val="window" lastClr="FFFFFF"/>
      </a:lt1>
      <a:dk2>
        <a:srgbClr val="255C75"/>
      </a:dk2>
      <a:lt2>
        <a:srgbClr val="DEE3E3"/>
      </a:lt2>
      <a:accent1>
        <a:srgbClr val="1D4E81"/>
      </a:accent1>
      <a:accent2>
        <a:srgbClr val="008ED6"/>
      </a:accent2>
      <a:accent3>
        <a:srgbClr val="9BCFE5"/>
      </a:accent3>
      <a:accent4>
        <a:srgbClr val="78BE20"/>
      </a:accent4>
      <a:accent5>
        <a:srgbClr val="A3DA76"/>
      </a:accent5>
      <a:accent6>
        <a:srgbClr val="D9F0C9"/>
      </a:accent6>
      <a:hlink>
        <a:srgbClr val="535E82"/>
      </a:hlink>
      <a:folHlink>
        <a:srgbClr val="7E5D93"/>
      </a:folHlink>
    </a:clrScheme>
    <a:fontScheme name="TransCapitalBank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0191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0191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Office Theme">
  <a:themeElements>
    <a:clrScheme name="ADK">
      <a:dk1>
        <a:srgbClr val="666666"/>
      </a:dk1>
      <a:lt1>
        <a:sysClr val="window" lastClr="FFFFFF"/>
      </a:lt1>
      <a:dk2>
        <a:srgbClr val="1858A8"/>
      </a:dk2>
      <a:lt2>
        <a:srgbClr val="DDDDDD"/>
      </a:lt2>
      <a:accent1>
        <a:srgbClr val="0696D7"/>
      </a:accent1>
      <a:accent2>
        <a:srgbClr val="FAA21B"/>
      </a:accent2>
      <a:accent3>
        <a:srgbClr val="0696D7"/>
      </a:accent3>
      <a:accent4>
        <a:srgbClr val="444444"/>
      </a:accent4>
      <a:accent5>
        <a:srgbClr val="FFFFFF"/>
      </a:accent5>
      <a:accent6>
        <a:srgbClr val="FFFFFF"/>
      </a:accent6>
      <a:hlink>
        <a:srgbClr val="0696D7"/>
      </a:hlink>
      <a:folHlink>
        <a:srgbClr val="0470A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3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93099</TotalTime>
  <Words>1429</Words>
  <Application>Microsoft Office PowerPoint</Application>
  <PresentationFormat>Широкоэкранный</PresentationFormat>
  <Paragraphs>219</Paragraphs>
  <Slides>15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22</vt:i4>
      </vt:variant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47" baseType="lpstr">
      <vt:lpstr>ＭＳ Ｐゴシック</vt:lpstr>
      <vt:lpstr>ＭＳ Ｐゴシック</vt:lpstr>
      <vt:lpstr>Arial</vt:lpstr>
      <vt:lpstr>Arial Body</vt:lpstr>
      <vt:lpstr>Arial Narrow</vt:lpstr>
      <vt:lpstr>Artifakt Element</vt:lpstr>
      <vt:lpstr>Artifakt Legend</vt:lpstr>
      <vt:lpstr>Book Antiqua</vt:lpstr>
      <vt:lpstr>Calibri</vt:lpstr>
      <vt:lpstr>Calibri Light</vt:lpstr>
      <vt:lpstr>Courier New</vt:lpstr>
      <vt:lpstr>Georgia</vt:lpstr>
      <vt:lpstr>Helvetica</vt:lpstr>
      <vt:lpstr>Montserrat</vt:lpstr>
      <vt:lpstr>Montserrat Light</vt:lpstr>
      <vt:lpstr>Montserrat Regular</vt:lpstr>
      <vt:lpstr>Tahoma</vt:lpstr>
      <vt:lpstr>Times New Roman</vt:lpstr>
      <vt:lpstr>Trebuchet MS</vt:lpstr>
      <vt:lpstr>Verdana</vt:lpstr>
      <vt:lpstr>Wingdings</vt:lpstr>
      <vt:lpstr>Системный шрифт</vt:lpstr>
      <vt:lpstr>1_Тема Office</vt:lpstr>
      <vt:lpstr>2_Тема Office</vt:lpstr>
      <vt:lpstr>4_Тема Office</vt:lpstr>
      <vt:lpstr>10_Тема Office</vt:lpstr>
      <vt:lpstr>Оформление по умолчанию</vt:lpstr>
      <vt:lpstr>2_Office Theme</vt:lpstr>
      <vt:lpstr>3_Office Theme</vt:lpstr>
      <vt:lpstr>Тема Office</vt:lpstr>
      <vt:lpstr>Слайд think-cell</vt:lpstr>
      <vt:lpstr>think-cell Slide</vt:lpstr>
      <vt:lpstr>Презентация PowerPoint</vt:lpstr>
      <vt:lpstr>#4</vt:lpstr>
      <vt:lpstr>Презентация PowerPoint</vt:lpstr>
      <vt:lpstr>Презентация PowerPoint</vt:lpstr>
      <vt:lpstr>Презентация PowerPoint</vt:lpstr>
      <vt:lpstr>Элементы технологической цепочки  аддитивного производства</vt:lpstr>
      <vt:lpstr>Презентация PowerPoint</vt:lpstr>
      <vt:lpstr>Презентация PowerPoint</vt:lpstr>
      <vt:lpstr>Презентация PowerPoint</vt:lpstr>
      <vt:lpstr>Общие задачи и функционал исследований и разработок (НИОКР – R&amp;D)</vt:lpstr>
      <vt:lpstr>Презентация PowerPoint</vt:lpstr>
      <vt:lpstr>Работа с корпорациями. Логика и правил игры B2B</vt:lpstr>
      <vt:lpstr>Презентация PowerPoint</vt:lpstr>
      <vt:lpstr>Презентация PowerPoint</vt:lpstr>
      <vt:lpstr>Наблюдение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ФОНД «СКОЛКОВО»</dc:title>
  <dc:creator>Евгения Исаева</dc:creator>
  <cp:lastModifiedBy>Fertman Aleksander</cp:lastModifiedBy>
  <cp:revision>1952</cp:revision>
  <cp:lastPrinted>2019-08-06T17:43:52Z</cp:lastPrinted>
  <dcterms:created xsi:type="dcterms:W3CDTF">2019-07-31T12:28:43Z</dcterms:created>
  <dcterms:modified xsi:type="dcterms:W3CDTF">2023-05-23T05:16:25Z</dcterms:modified>
</cp:coreProperties>
</file>