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handoutMasterIdLst>
    <p:handoutMasterId r:id="rId15"/>
  </p:handoutMasterIdLst>
  <p:sldIdLst>
    <p:sldId id="258" r:id="rId2"/>
    <p:sldId id="277" r:id="rId3"/>
    <p:sldId id="310" r:id="rId4"/>
    <p:sldId id="311" r:id="rId5"/>
    <p:sldId id="312" r:id="rId6"/>
    <p:sldId id="313" r:id="rId7"/>
    <p:sldId id="314" r:id="rId8"/>
    <p:sldId id="315" r:id="rId9"/>
    <p:sldId id="316" r:id="rId10"/>
    <p:sldId id="281" r:id="rId11"/>
    <p:sldId id="318" r:id="rId12"/>
    <p:sldId id="319" r:id="rId13"/>
    <p:sldId id="282" r:id="rId14"/>
  </p:sldIdLst>
  <p:sldSz cx="12192000" cy="6858000"/>
  <p:notesSz cx="6858000" cy="9144000"/>
  <p:embeddedFontLs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Jost" panose="020B0604020202020204" charset="-52"/>
      <p:regular r:id="rId20"/>
      <p:bold r:id="rId21"/>
      <p:italic r:id="rId22"/>
      <p:boldItalic r:id="rId23"/>
    </p:embeddedFont>
    <p:embeddedFont>
      <p:font typeface="Jost bold" panose="020B0604020202020204" charset="-52"/>
      <p:bold r:id="rId24"/>
    </p:embeddedFont>
    <p:embeddedFont>
      <p:font typeface="Myriad Pro" panose="020B0503030403020204" pitchFamily="34" charset="0"/>
      <p:regular r:id="rId25"/>
      <p:bold r:id="rId26"/>
      <p:italic r:id="rId27"/>
      <p:boldItalic r:id="rId28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9E10"/>
    <a:srgbClr val="D1950F"/>
    <a:srgbClr val="DA9D06"/>
    <a:srgbClr val="F3B007"/>
    <a:srgbClr val="002759"/>
    <a:srgbClr val="00336C"/>
    <a:srgbClr val="080E13"/>
    <a:srgbClr val="70BFF0"/>
    <a:srgbClr val="10689F"/>
    <a:srgbClr val="0089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76" autoAdjust="0"/>
    <p:restoredTop sz="93849" autoAdjust="0"/>
  </p:normalViewPr>
  <p:slideViewPr>
    <p:cSldViewPr snapToGrid="0" showGuides="1">
      <p:cViewPr varScale="1">
        <p:scale>
          <a:sx n="78" d="100"/>
          <a:sy n="78" d="100"/>
        </p:scale>
        <p:origin x="874" y="72"/>
      </p:cViewPr>
      <p:guideLst/>
    </p:cSldViewPr>
  </p:slideViewPr>
  <p:notesTextViewPr>
    <p:cViewPr>
      <p:scale>
        <a:sx n="150" d="100"/>
        <a:sy n="150" d="100"/>
      </p:scale>
      <p:origin x="0" y="0"/>
    </p:cViewPr>
  </p:notesTextViewPr>
  <p:notesViewPr>
    <p:cSldViewPr snapToGrid="0" showGuides="1">
      <p:cViewPr varScale="1">
        <p:scale>
          <a:sx n="49" d="100"/>
          <a:sy n="49" d="100"/>
        </p:scale>
        <p:origin x="2910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D57121A9-1B53-D70D-3EEF-F8F439C378A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AAA4F2B-FA50-83CA-5151-27673A65098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7072C1-3ECD-4D08-850C-71F7FB8E166B}" type="datetimeFigureOut">
              <a:rPr lang="ru-RU" smtClean="0"/>
              <a:t>16.11.2023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0F6DF70-4876-878C-487F-4D3C2FC7102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D8C07BF-2587-73CB-E51D-42A44A96166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BDF6F9-0774-47F5-8427-F3CB47BF83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6442126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тбивка Тёмный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670D754-113E-A334-EB71-D2A9950CD5F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4AF2BC-B326-5B87-57AC-0DA99E44BF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9712" y="2775473"/>
            <a:ext cx="9758373" cy="828463"/>
          </a:xfrm>
          <a:prstGeom prst="rect">
            <a:avLst/>
          </a:prstGeom>
        </p:spPr>
        <p:txBody>
          <a:bodyPr/>
          <a:lstStyle>
            <a:lvl1pPr>
              <a:defRPr sz="6000" b="0">
                <a:solidFill>
                  <a:schemeClr val="bg2"/>
                </a:solidFill>
              </a:defRPr>
            </a:lvl1pPr>
          </a:lstStyle>
          <a:p>
            <a:r>
              <a:rPr lang="ru-RU" dirty="0"/>
              <a:t>Заголовок презентации</a:t>
            </a:r>
          </a:p>
        </p:txBody>
      </p:sp>
      <p:sp>
        <p:nvSpPr>
          <p:cNvPr id="13" name="Текст 3">
            <a:extLst>
              <a:ext uri="{FF2B5EF4-FFF2-40B4-BE49-F238E27FC236}">
                <a16:creationId xmlns:a16="http://schemas.microsoft.com/office/drawing/2014/main" id="{0EA044D7-ABE1-6414-A850-267EBC0A02A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79712" y="3702322"/>
            <a:ext cx="7181873" cy="27061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r>
              <a:rPr lang="ru-RU" dirty="0"/>
              <a:t>Подстрочник презентации с кратким описанием наполнения</a:t>
            </a:r>
          </a:p>
        </p:txBody>
      </p:sp>
      <p:grpSp>
        <p:nvGrpSpPr>
          <p:cNvPr id="10" name="Рисунок 7">
            <a:extLst>
              <a:ext uri="{FF2B5EF4-FFF2-40B4-BE49-F238E27FC236}">
                <a16:creationId xmlns:a16="http://schemas.microsoft.com/office/drawing/2014/main" id="{CF245176-1D7A-CCDE-11D6-870C32E4019C}"/>
              </a:ext>
            </a:extLst>
          </p:cNvPr>
          <p:cNvGrpSpPr/>
          <p:nvPr userDrawn="1"/>
        </p:nvGrpSpPr>
        <p:grpSpPr>
          <a:xfrm>
            <a:off x="914624" y="654511"/>
            <a:ext cx="2103892" cy="522653"/>
            <a:chOff x="1645710" y="649996"/>
            <a:chExt cx="1581282" cy="392825"/>
          </a:xfrm>
          <a:solidFill>
            <a:schemeClr val="bg2"/>
          </a:solidFill>
        </p:grpSpPr>
        <p:sp>
          <p:nvSpPr>
            <p:cNvPr id="11" name="Полилиния: фигура 10">
              <a:extLst>
                <a:ext uri="{FF2B5EF4-FFF2-40B4-BE49-F238E27FC236}">
                  <a16:creationId xmlns:a16="http://schemas.microsoft.com/office/drawing/2014/main" id="{C63DE91F-CF7A-6D71-3744-10BEAF2A0F63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2" name="Полилиния: фигура 11">
              <a:extLst>
                <a:ext uri="{FF2B5EF4-FFF2-40B4-BE49-F238E27FC236}">
                  <a16:creationId xmlns:a16="http://schemas.microsoft.com/office/drawing/2014/main" id="{817ED643-E1C4-A344-FAE5-6EB7CD2234EF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4883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ри фото и текст Тёмный">
    <p:bg>
      <p:bgPr>
        <a:gradFill>
          <a:gsLst>
            <a:gs pos="0">
              <a:srgbClr val="00336C">
                <a:alpha val="79000"/>
              </a:srgbClr>
            </a:gs>
            <a:gs pos="60000">
              <a:srgbClr val="0000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Рисунок 10">
            <a:extLst>
              <a:ext uri="{FF2B5EF4-FFF2-40B4-BE49-F238E27FC236}">
                <a16:creationId xmlns:a16="http://schemas.microsoft.com/office/drawing/2014/main" id="{9EEE4819-80A0-EB0C-E186-EF0A089595C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78343" y="1727200"/>
            <a:ext cx="3079750" cy="307385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4" name="Рисунок 13">
            <a:extLst>
              <a:ext uri="{FF2B5EF4-FFF2-40B4-BE49-F238E27FC236}">
                <a16:creationId xmlns:a16="http://schemas.microsoft.com/office/drawing/2014/main" id="{32E6568D-EDC8-B79E-0E14-941CE8E2189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36828" y="1727200"/>
            <a:ext cx="3017838" cy="307385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16" name="Рисунок 15">
            <a:extLst>
              <a:ext uri="{FF2B5EF4-FFF2-40B4-BE49-F238E27FC236}">
                <a16:creationId xmlns:a16="http://schemas.microsoft.com/office/drawing/2014/main" id="{62FD45C3-1F06-505E-0902-55B065A4A12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332949" y="1727200"/>
            <a:ext cx="3046413" cy="307385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Текст 21">
            <a:extLst>
              <a:ext uri="{FF2B5EF4-FFF2-40B4-BE49-F238E27FC236}">
                <a16:creationId xmlns:a16="http://schemas.microsoft.com/office/drawing/2014/main" id="{0659D2C1-D6F0-A3A0-A3D0-B6D27BEAA5B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8343" y="4828495"/>
            <a:ext cx="3079750" cy="727075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Подпись фото</a:t>
            </a:r>
          </a:p>
        </p:txBody>
      </p:sp>
      <p:sp>
        <p:nvSpPr>
          <p:cNvPr id="24" name="Текст 23">
            <a:extLst>
              <a:ext uri="{FF2B5EF4-FFF2-40B4-BE49-F238E27FC236}">
                <a16:creationId xmlns:a16="http://schemas.microsoft.com/office/drawing/2014/main" id="{FCC3A760-CA25-445D-4A3A-27AA1FA67B2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36828" y="4828495"/>
            <a:ext cx="3017838" cy="727075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Подпись фото</a:t>
            </a:r>
          </a:p>
        </p:txBody>
      </p:sp>
      <p:sp>
        <p:nvSpPr>
          <p:cNvPr id="26" name="Текст 25">
            <a:extLst>
              <a:ext uri="{FF2B5EF4-FFF2-40B4-BE49-F238E27FC236}">
                <a16:creationId xmlns:a16="http://schemas.microsoft.com/office/drawing/2014/main" id="{199560D1-0D65-4C20-806C-AFC37F7841D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32949" y="4828495"/>
            <a:ext cx="3046413" cy="727075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Подпись фото</a:t>
            </a:r>
          </a:p>
        </p:txBody>
      </p:sp>
      <p:sp>
        <p:nvSpPr>
          <p:cNvPr id="13" name="Заголовок 3">
            <a:extLst>
              <a:ext uri="{FF2B5EF4-FFF2-40B4-BE49-F238E27FC236}">
                <a16:creationId xmlns:a16="http://schemas.microsoft.com/office/drawing/2014/main" id="{AED4BD38-077F-E41C-E2C3-360CFC3A620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699" y="511195"/>
            <a:ext cx="10515600" cy="50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Заголовок слайда с тремя фото и текстом</a:t>
            </a:r>
          </a:p>
        </p:txBody>
      </p:sp>
      <p:grpSp>
        <p:nvGrpSpPr>
          <p:cNvPr id="15" name="Рисунок 7">
            <a:extLst>
              <a:ext uri="{FF2B5EF4-FFF2-40B4-BE49-F238E27FC236}">
                <a16:creationId xmlns:a16="http://schemas.microsoft.com/office/drawing/2014/main" id="{1931D8E2-224B-7A1C-F42F-3074EF00695D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chemeClr val="bg1"/>
          </a:solidFill>
        </p:grpSpPr>
        <p:sp>
          <p:nvSpPr>
            <p:cNvPr id="18" name="Полилиния: фигура 17">
              <a:extLst>
                <a:ext uri="{FF2B5EF4-FFF2-40B4-BE49-F238E27FC236}">
                  <a16:creationId xmlns:a16="http://schemas.microsoft.com/office/drawing/2014/main" id="{3704D9AE-C636-954D-4BD9-FA7404F4C6AB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9" name="Полилиния: фигура 18">
              <a:extLst>
                <a:ext uri="{FF2B5EF4-FFF2-40B4-BE49-F238E27FC236}">
                  <a16:creationId xmlns:a16="http://schemas.microsoft.com/office/drawing/2014/main" id="{8B378FD8-AA23-638E-E29B-6E37C1320F30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5566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551" userDrawn="1">
          <p15:clr>
            <a:srgbClr val="FBAE40"/>
          </p15:clr>
        </p15:guide>
        <p15:guide id="4" orient="horz" pos="550" userDrawn="1">
          <p15:clr>
            <a:srgbClr val="FBAE40"/>
          </p15:clr>
        </p15:guide>
        <p15:guide id="5" orient="horz" pos="1094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Шесть фото и текст Тёмный">
    <p:bg>
      <p:bgPr>
        <a:gradFill>
          <a:gsLst>
            <a:gs pos="0">
              <a:srgbClr val="00336C">
                <a:alpha val="79000"/>
              </a:srgbClr>
            </a:gs>
            <a:gs pos="60000">
              <a:srgbClr val="0000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Рисунок 10">
            <a:extLst>
              <a:ext uri="{FF2B5EF4-FFF2-40B4-BE49-F238E27FC236}">
                <a16:creationId xmlns:a16="http://schemas.microsoft.com/office/drawing/2014/main" id="{9EEE4819-80A0-EB0C-E186-EF0A089595C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61458" y="1746704"/>
            <a:ext cx="3079750" cy="186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9" name="Рисунок 10">
            <a:extLst>
              <a:ext uri="{FF2B5EF4-FFF2-40B4-BE49-F238E27FC236}">
                <a16:creationId xmlns:a16="http://schemas.microsoft.com/office/drawing/2014/main" id="{FB24C538-F052-4B6D-8D4F-62BAD04493B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61458" y="4056627"/>
            <a:ext cx="3079750" cy="186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5" name="Рисунок 15">
            <a:extLst>
              <a:ext uri="{FF2B5EF4-FFF2-40B4-BE49-F238E27FC236}">
                <a16:creationId xmlns:a16="http://schemas.microsoft.com/office/drawing/2014/main" id="{341251B2-25D8-4E00-9DEB-926EF6C9508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284129" y="4050923"/>
            <a:ext cx="3046413" cy="186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9" name="Рисунок 13">
            <a:extLst>
              <a:ext uri="{FF2B5EF4-FFF2-40B4-BE49-F238E27FC236}">
                <a16:creationId xmlns:a16="http://schemas.microsoft.com/office/drawing/2014/main" id="{24FD7B12-564D-46FF-BD73-FFFE91C2F1A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587081" y="4056627"/>
            <a:ext cx="3017838" cy="186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2" name="Рисунок 10">
            <a:extLst>
              <a:ext uri="{FF2B5EF4-FFF2-40B4-BE49-F238E27FC236}">
                <a16:creationId xmlns:a16="http://schemas.microsoft.com/office/drawing/2014/main" id="{6C77E2B6-D7AD-4D55-8629-7EFCB904EB10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588443" y="1743462"/>
            <a:ext cx="3079750" cy="186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7" name="Рисунок 10">
            <a:extLst>
              <a:ext uri="{FF2B5EF4-FFF2-40B4-BE49-F238E27FC236}">
                <a16:creationId xmlns:a16="http://schemas.microsoft.com/office/drawing/2014/main" id="{E36B81A9-7978-456A-B908-189D725F4E23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8299612" y="1741205"/>
            <a:ext cx="3079750" cy="186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Текст 25">
            <a:extLst>
              <a:ext uri="{FF2B5EF4-FFF2-40B4-BE49-F238E27FC236}">
                <a16:creationId xmlns:a16="http://schemas.microsoft.com/office/drawing/2014/main" id="{AADB1031-51EB-4C3F-8244-3DDE3C8F33C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284129" y="4046624"/>
            <a:ext cx="3046413" cy="367200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Подпись фото</a:t>
            </a:r>
          </a:p>
        </p:txBody>
      </p:sp>
      <p:sp>
        <p:nvSpPr>
          <p:cNvPr id="23" name="Текст 23">
            <a:extLst>
              <a:ext uri="{FF2B5EF4-FFF2-40B4-BE49-F238E27FC236}">
                <a16:creationId xmlns:a16="http://schemas.microsoft.com/office/drawing/2014/main" id="{28B05682-C1A5-4FB7-82FD-6BCDDBF23DA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87081" y="4056627"/>
            <a:ext cx="3017838" cy="367200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Подпись фото</a:t>
            </a:r>
          </a:p>
        </p:txBody>
      </p:sp>
      <p:sp>
        <p:nvSpPr>
          <p:cNvPr id="21" name="Текст 23">
            <a:extLst>
              <a:ext uri="{FF2B5EF4-FFF2-40B4-BE49-F238E27FC236}">
                <a16:creationId xmlns:a16="http://schemas.microsoft.com/office/drawing/2014/main" id="{5686B60A-973F-4BBC-8348-3F0C56CFB3F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61224" y="4050673"/>
            <a:ext cx="3079750" cy="367200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Подпись фото</a:t>
            </a:r>
          </a:p>
        </p:txBody>
      </p:sp>
      <p:sp>
        <p:nvSpPr>
          <p:cNvPr id="28" name="Текст 23">
            <a:extLst>
              <a:ext uri="{FF2B5EF4-FFF2-40B4-BE49-F238E27FC236}">
                <a16:creationId xmlns:a16="http://schemas.microsoft.com/office/drawing/2014/main" id="{57C87BEB-8EA0-4595-84D7-036B744F265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299612" y="1739024"/>
            <a:ext cx="3079750" cy="367200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Подпись фото</a:t>
            </a:r>
          </a:p>
        </p:txBody>
      </p:sp>
      <p:sp>
        <p:nvSpPr>
          <p:cNvPr id="25" name="Текст 23">
            <a:extLst>
              <a:ext uri="{FF2B5EF4-FFF2-40B4-BE49-F238E27FC236}">
                <a16:creationId xmlns:a16="http://schemas.microsoft.com/office/drawing/2014/main" id="{2D44AD60-9664-4164-98FE-0FF49052175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88443" y="1741281"/>
            <a:ext cx="3079750" cy="367200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Подпись фото</a:t>
            </a:r>
          </a:p>
        </p:txBody>
      </p:sp>
      <p:sp>
        <p:nvSpPr>
          <p:cNvPr id="20" name="Текст 23">
            <a:extLst>
              <a:ext uri="{FF2B5EF4-FFF2-40B4-BE49-F238E27FC236}">
                <a16:creationId xmlns:a16="http://schemas.microsoft.com/office/drawing/2014/main" id="{F571EC94-8CC9-4E5F-A33B-205C246795F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61458" y="1744523"/>
            <a:ext cx="3079750" cy="367200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Подпись фото</a:t>
            </a:r>
          </a:p>
        </p:txBody>
      </p:sp>
      <p:sp>
        <p:nvSpPr>
          <p:cNvPr id="14" name="Заголовок 3">
            <a:extLst>
              <a:ext uri="{FF2B5EF4-FFF2-40B4-BE49-F238E27FC236}">
                <a16:creationId xmlns:a16="http://schemas.microsoft.com/office/drawing/2014/main" id="{2EF8BFFB-AC2E-4792-1514-612D008988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699" y="511195"/>
            <a:ext cx="10515600" cy="50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Заголовок слайда с шестью фото и подписью</a:t>
            </a:r>
          </a:p>
        </p:txBody>
      </p:sp>
      <p:grpSp>
        <p:nvGrpSpPr>
          <p:cNvPr id="16" name="Рисунок 7">
            <a:extLst>
              <a:ext uri="{FF2B5EF4-FFF2-40B4-BE49-F238E27FC236}">
                <a16:creationId xmlns:a16="http://schemas.microsoft.com/office/drawing/2014/main" id="{76C2D832-ED1A-806F-D9A0-F14D291A50CA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chemeClr val="bg1"/>
          </a:solidFill>
        </p:grpSpPr>
        <p:sp>
          <p:nvSpPr>
            <p:cNvPr id="24" name="Полилиния: фигура 23">
              <a:extLst>
                <a:ext uri="{FF2B5EF4-FFF2-40B4-BE49-F238E27FC236}">
                  <a16:creationId xmlns:a16="http://schemas.microsoft.com/office/drawing/2014/main" id="{CE6C68A6-51D4-C472-0331-8691FB262383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6" name="Полилиния: фигура 25">
              <a:extLst>
                <a:ext uri="{FF2B5EF4-FFF2-40B4-BE49-F238E27FC236}">
                  <a16:creationId xmlns:a16="http://schemas.microsoft.com/office/drawing/2014/main" id="{1F0AAB5B-4933-5DE7-3109-D45E7E820D5A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801221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551" userDrawn="1">
          <p15:clr>
            <a:srgbClr val="FBAE40"/>
          </p15:clr>
        </p15:guide>
        <p15:guide id="4" orient="horz" pos="1094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дно фото Тёмный">
    <p:bg>
      <p:bgPr>
        <a:gradFill>
          <a:gsLst>
            <a:gs pos="0">
              <a:srgbClr val="00336C">
                <a:alpha val="79000"/>
              </a:srgbClr>
            </a:gs>
            <a:gs pos="60000">
              <a:srgbClr val="0000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32">
            <a:extLst>
              <a:ext uri="{FF2B5EF4-FFF2-40B4-BE49-F238E27FC236}">
                <a16:creationId xmlns:a16="http://schemas.microsoft.com/office/drawing/2014/main" id="{0291EC3A-3B59-53C2-07D9-5F3DE36DEDD9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874713" y="1736725"/>
            <a:ext cx="10500407" cy="434699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1" name="Заголовок 3">
            <a:extLst>
              <a:ext uri="{FF2B5EF4-FFF2-40B4-BE49-F238E27FC236}">
                <a16:creationId xmlns:a16="http://schemas.microsoft.com/office/drawing/2014/main" id="{05FB0560-64B6-443C-5062-5718372A8C0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699" y="511195"/>
            <a:ext cx="10515600" cy="50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Заголовок слайда с одним фото</a:t>
            </a:r>
          </a:p>
        </p:txBody>
      </p:sp>
      <p:grpSp>
        <p:nvGrpSpPr>
          <p:cNvPr id="12" name="Рисунок 7">
            <a:extLst>
              <a:ext uri="{FF2B5EF4-FFF2-40B4-BE49-F238E27FC236}">
                <a16:creationId xmlns:a16="http://schemas.microsoft.com/office/drawing/2014/main" id="{F92CECED-9D0F-2B20-B5BF-9CEFA837C89B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chemeClr val="bg1"/>
          </a:solidFill>
        </p:grpSpPr>
        <p:sp>
          <p:nvSpPr>
            <p:cNvPr id="13" name="Полилиния: фигура 12">
              <a:extLst>
                <a:ext uri="{FF2B5EF4-FFF2-40B4-BE49-F238E27FC236}">
                  <a16:creationId xmlns:a16="http://schemas.microsoft.com/office/drawing/2014/main" id="{0BBC1431-B256-27A2-6E87-E8FE5A30AAFF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5" name="Полилиния: фигура 14">
              <a:extLst>
                <a:ext uri="{FF2B5EF4-FFF2-40B4-BE49-F238E27FC236}">
                  <a16:creationId xmlns:a16="http://schemas.microsoft.com/office/drawing/2014/main" id="{0BEFD0FC-13D6-D0DC-E927-996E61E4EE63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38277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1094" userDrawn="1">
          <p15:clr>
            <a:srgbClr val="FBAE40"/>
          </p15:clr>
        </p15:guide>
        <p15:guide id="4" pos="551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ото и фактоиды Тёмны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08C28C6-7D77-1915-3C96-A758C8142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336C">
                  <a:alpha val="79000"/>
                </a:srgbClr>
              </a:gs>
              <a:gs pos="92000">
                <a:srgbClr val="000000"/>
              </a:gs>
            </a:gsLst>
            <a:lin ang="60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Текст 3">
            <a:extLst>
              <a:ext uri="{FF2B5EF4-FFF2-40B4-BE49-F238E27FC236}">
                <a16:creationId xmlns:a16="http://schemas.microsoft.com/office/drawing/2014/main" id="{77ECA455-C99E-1783-BE8B-2E0B1C62E9F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824663" y="1642693"/>
            <a:ext cx="2002614" cy="88510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6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78%</a:t>
            </a:r>
          </a:p>
        </p:txBody>
      </p:sp>
      <p:sp>
        <p:nvSpPr>
          <p:cNvPr id="21" name="Текст 3">
            <a:extLst>
              <a:ext uri="{FF2B5EF4-FFF2-40B4-BE49-F238E27FC236}">
                <a16:creationId xmlns:a16="http://schemas.microsoft.com/office/drawing/2014/main" id="{D4244C4A-14D0-03D9-14FB-85B7A5089A6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824663" y="2460378"/>
            <a:ext cx="2002614" cy="67057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r>
              <a:rPr lang="ru-RU" dirty="0"/>
              <a:t>текст </a:t>
            </a:r>
            <a:r>
              <a:rPr lang="ru-RU" dirty="0" err="1"/>
              <a:t>текст</a:t>
            </a:r>
            <a:br>
              <a:rPr lang="ru-RU" dirty="0"/>
            </a:br>
            <a:r>
              <a:rPr lang="ru-RU" dirty="0" err="1"/>
              <a:t>текст</a:t>
            </a:r>
            <a:r>
              <a:rPr lang="ru-RU" dirty="0"/>
              <a:t> текст</a:t>
            </a:r>
          </a:p>
        </p:txBody>
      </p:sp>
      <p:sp>
        <p:nvSpPr>
          <p:cNvPr id="22" name="Текст 3">
            <a:extLst>
              <a:ext uri="{FF2B5EF4-FFF2-40B4-BE49-F238E27FC236}">
                <a16:creationId xmlns:a16="http://schemas.microsoft.com/office/drawing/2014/main" id="{F9F700FD-3682-47A2-2C1F-4CE03A0696A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824663" y="4003493"/>
            <a:ext cx="2002614" cy="88510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6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78%</a:t>
            </a:r>
          </a:p>
        </p:txBody>
      </p:sp>
      <p:sp>
        <p:nvSpPr>
          <p:cNvPr id="23" name="Текст 3">
            <a:extLst>
              <a:ext uri="{FF2B5EF4-FFF2-40B4-BE49-F238E27FC236}">
                <a16:creationId xmlns:a16="http://schemas.microsoft.com/office/drawing/2014/main" id="{2D925105-863D-1F0F-3A95-9298B9006AA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24663" y="4821178"/>
            <a:ext cx="2002614" cy="67057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r>
              <a:rPr lang="ru-RU" dirty="0"/>
              <a:t>текст </a:t>
            </a:r>
            <a:r>
              <a:rPr lang="ru-RU" dirty="0" err="1"/>
              <a:t>текст</a:t>
            </a:r>
            <a:br>
              <a:rPr lang="ru-RU" dirty="0"/>
            </a:br>
            <a:r>
              <a:rPr lang="ru-RU" dirty="0" err="1"/>
              <a:t>текст</a:t>
            </a:r>
            <a:r>
              <a:rPr lang="ru-RU" dirty="0"/>
              <a:t> текст</a:t>
            </a:r>
          </a:p>
        </p:txBody>
      </p:sp>
      <p:sp>
        <p:nvSpPr>
          <p:cNvPr id="24" name="Текст 3">
            <a:extLst>
              <a:ext uri="{FF2B5EF4-FFF2-40B4-BE49-F238E27FC236}">
                <a16:creationId xmlns:a16="http://schemas.microsoft.com/office/drawing/2014/main" id="{35C48D82-6BA0-AA4A-380A-BC02091CC6D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92017" y="1642693"/>
            <a:ext cx="2002614" cy="88510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6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78%</a:t>
            </a:r>
          </a:p>
        </p:txBody>
      </p:sp>
      <p:sp>
        <p:nvSpPr>
          <p:cNvPr id="25" name="Текст 3">
            <a:extLst>
              <a:ext uri="{FF2B5EF4-FFF2-40B4-BE49-F238E27FC236}">
                <a16:creationId xmlns:a16="http://schemas.microsoft.com/office/drawing/2014/main" id="{5A90319D-63F5-6363-EB7D-F690C710E6F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392017" y="2460378"/>
            <a:ext cx="2002614" cy="67057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r>
              <a:rPr lang="ru-RU" dirty="0"/>
              <a:t>текст </a:t>
            </a:r>
            <a:r>
              <a:rPr lang="ru-RU" dirty="0" err="1"/>
              <a:t>текст</a:t>
            </a:r>
            <a:br>
              <a:rPr lang="ru-RU" dirty="0"/>
            </a:br>
            <a:r>
              <a:rPr lang="ru-RU" dirty="0" err="1"/>
              <a:t>текст</a:t>
            </a:r>
            <a:r>
              <a:rPr lang="ru-RU" dirty="0"/>
              <a:t> текст</a:t>
            </a:r>
          </a:p>
        </p:txBody>
      </p:sp>
      <p:sp>
        <p:nvSpPr>
          <p:cNvPr id="26" name="Текст 3">
            <a:extLst>
              <a:ext uri="{FF2B5EF4-FFF2-40B4-BE49-F238E27FC236}">
                <a16:creationId xmlns:a16="http://schemas.microsoft.com/office/drawing/2014/main" id="{B33BF007-E0CD-FCAD-1082-B2D481F4DD8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392017" y="4003493"/>
            <a:ext cx="2002614" cy="88510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6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78%</a:t>
            </a:r>
          </a:p>
        </p:txBody>
      </p:sp>
      <p:sp>
        <p:nvSpPr>
          <p:cNvPr id="27" name="Текст 3">
            <a:extLst>
              <a:ext uri="{FF2B5EF4-FFF2-40B4-BE49-F238E27FC236}">
                <a16:creationId xmlns:a16="http://schemas.microsoft.com/office/drawing/2014/main" id="{E6B487C4-8A06-3120-1A1F-7B2F30DD6E9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392017" y="4821178"/>
            <a:ext cx="2002614" cy="67057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r>
              <a:rPr lang="ru-RU" dirty="0"/>
              <a:t>текст </a:t>
            </a:r>
            <a:r>
              <a:rPr lang="ru-RU" dirty="0" err="1"/>
              <a:t>текст</a:t>
            </a:r>
            <a:br>
              <a:rPr lang="ru-RU" dirty="0"/>
            </a:br>
            <a:r>
              <a:rPr lang="ru-RU" dirty="0" err="1"/>
              <a:t>текст</a:t>
            </a:r>
            <a:r>
              <a:rPr lang="ru-RU" dirty="0"/>
              <a:t> текст</a:t>
            </a:r>
          </a:p>
        </p:txBody>
      </p:sp>
      <p:sp>
        <p:nvSpPr>
          <p:cNvPr id="33" name="Рисунок 32">
            <a:extLst>
              <a:ext uri="{FF2B5EF4-FFF2-40B4-BE49-F238E27FC236}">
                <a16:creationId xmlns:a16="http://schemas.microsoft.com/office/drawing/2014/main" id="{320A38FD-6D8F-5A2C-7F59-008FC0BA2D46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874713" y="1736725"/>
            <a:ext cx="5221287" cy="50736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5" name="Заголовок 3">
            <a:extLst>
              <a:ext uri="{FF2B5EF4-FFF2-40B4-BE49-F238E27FC236}">
                <a16:creationId xmlns:a16="http://schemas.microsoft.com/office/drawing/2014/main" id="{76900026-EE94-2D8E-851A-807ECD31E7B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699" y="511195"/>
            <a:ext cx="10515600" cy="50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Заголовок слайда с фото и фактоидами</a:t>
            </a:r>
          </a:p>
        </p:txBody>
      </p:sp>
      <p:grpSp>
        <p:nvGrpSpPr>
          <p:cNvPr id="16" name="Рисунок 7">
            <a:extLst>
              <a:ext uri="{FF2B5EF4-FFF2-40B4-BE49-F238E27FC236}">
                <a16:creationId xmlns:a16="http://schemas.microsoft.com/office/drawing/2014/main" id="{C35191DA-C135-CA0D-6754-8208A6003643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chemeClr val="bg1"/>
          </a:solidFill>
        </p:grpSpPr>
        <p:sp>
          <p:nvSpPr>
            <p:cNvPr id="17" name="Полилиния: фигура 16">
              <a:extLst>
                <a:ext uri="{FF2B5EF4-FFF2-40B4-BE49-F238E27FC236}">
                  <a16:creationId xmlns:a16="http://schemas.microsoft.com/office/drawing/2014/main" id="{5F5D176E-03C9-225F-39F0-78639E4BB214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8" name="Полилиния: фигура 17">
              <a:extLst>
                <a:ext uri="{FF2B5EF4-FFF2-40B4-BE49-F238E27FC236}">
                  <a16:creationId xmlns:a16="http://schemas.microsoft.com/office/drawing/2014/main" id="{011D72F1-E34F-EF4A-E343-0C6E2514958B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976860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1094" userDrawn="1">
          <p15:clr>
            <a:srgbClr val="FBAE40"/>
          </p15:clr>
        </p15:guide>
        <p15:guide id="4" pos="551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и фактоиды Тёмны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494479C-8ED6-ECCB-EEF4-6AE2C52CE75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0336C">
                  <a:alpha val="0"/>
                </a:srgbClr>
              </a:gs>
              <a:gs pos="92000">
                <a:srgbClr val="000000">
                  <a:alpha val="77000"/>
                </a:srgb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Текст 3">
            <a:extLst>
              <a:ext uri="{FF2B5EF4-FFF2-40B4-BE49-F238E27FC236}">
                <a16:creationId xmlns:a16="http://schemas.microsoft.com/office/drawing/2014/main" id="{77ECA455-C99E-1783-BE8B-2E0B1C62E9F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74713" y="4819151"/>
            <a:ext cx="2002614" cy="88510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6000" b="1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78%</a:t>
            </a:r>
          </a:p>
        </p:txBody>
      </p:sp>
      <p:sp>
        <p:nvSpPr>
          <p:cNvPr id="21" name="Текст 3">
            <a:extLst>
              <a:ext uri="{FF2B5EF4-FFF2-40B4-BE49-F238E27FC236}">
                <a16:creationId xmlns:a16="http://schemas.microsoft.com/office/drawing/2014/main" id="{D4244C4A-14D0-03D9-14FB-85B7A5089A6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74712" y="1625600"/>
            <a:ext cx="10487831" cy="2709927"/>
          </a:xfrm>
          <a:prstGeom prst="rect">
            <a:avLst/>
          </a:prstGeom>
        </p:spPr>
        <p:txBody>
          <a:bodyPr lIns="0"/>
          <a:lstStyle>
            <a:lvl1pPr marL="0" indent="0" algn="l">
              <a:lnSpc>
                <a:spcPct val="100000"/>
              </a:lnSpc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r>
              <a:rPr lang="ru-RU" dirty="0"/>
              <a:t>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</a:p>
        </p:txBody>
      </p:sp>
      <p:sp>
        <p:nvSpPr>
          <p:cNvPr id="22" name="Текст 3">
            <a:extLst>
              <a:ext uri="{FF2B5EF4-FFF2-40B4-BE49-F238E27FC236}">
                <a16:creationId xmlns:a16="http://schemas.microsoft.com/office/drawing/2014/main" id="{F9F700FD-3682-47A2-2C1F-4CE03A0696A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536309" y="4819151"/>
            <a:ext cx="2002614" cy="88510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6000" b="1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78%</a:t>
            </a:r>
          </a:p>
        </p:txBody>
      </p:sp>
      <p:sp>
        <p:nvSpPr>
          <p:cNvPr id="24" name="Текст 3">
            <a:extLst>
              <a:ext uri="{FF2B5EF4-FFF2-40B4-BE49-F238E27FC236}">
                <a16:creationId xmlns:a16="http://schemas.microsoft.com/office/drawing/2014/main" id="{35C48D82-6BA0-AA4A-380A-BC02091CC6D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730421" y="4819151"/>
            <a:ext cx="2002614" cy="88510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6000" b="1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78%</a:t>
            </a:r>
          </a:p>
        </p:txBody>
      </p:sp>
      <p:sp>
        <p:nvSpPr>
          <p:cNvPr id="26" name="Текст 3">
            <a:extLst>
              <a:ext uri="{FF2B5EF4-FFF2-40B4-BE49-F238E27FC236}">
                <a16:creationId xmlns:a16="http://schemas.microsoft.com/office/drawing/2014/main" id="{B33BF007-E0CD-FCAD-1082-B2D481F4DD8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392017" y="4819151"/>
            <a:ext cx="2002614" cy="88510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6000" b="1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78%</a:t>
            </a:r>
          </a:p>
        </p:txBody>
      </p:sp>
      <p:sp>
        <p:nvSpPr>
          <p:cNvPr id="14" name="Заголовок 3">
            <a:extLst>
              <a:ext uri="{FF2B5EF4-FFF2-40B4-BE49-F238E27FC236}">
                <a16:creationId xmlns:a16="http://schemas.microsoft.com/office/drawing/2014/main" id="{3AAA8DA2-790D-B952-2C29-8F59D06714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699" y="511195"/>
            <a:ext cx="10515600" cy="50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Заголовок слайда с текстом и фактоидами</a:t>
            </a:r>
          </a:p>
        </p:txBody>
      </p:sp>
      <p:grpSp>
        <p:nvGrpSpPr>
          <p:cNvPr id="15" name="Рисунок 7">
            <a:extLst>
              <a:ext uri="{FF2B5EF4-FFF2-40B4-BE49-F238E27FC236}">
                <a16:creationId xmlns:a16="http://schemas.microsoft.com/office/drawing/2014/main" id="{6EEF5C83-EF63-5E04-D2B3-DBF1DF770F6D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chemeClr val="bg1"/>
          </a:solidFill>
        </p:grpSpPr>
        <p:sp>
          <p:nvSpPr>
            <p:cNvPr id="16" name="Полилиния: фигура 15">
              <a:extLst>
                <a:ext uri="{FF2B5EF4-FFF2-40B4-BE49-F238E27FC236}">
                  <a16:creationId xmlns:a16="http://schemas.microsoft.com/office/drawing/2014/main" id="{208D63D2-0CAD-77B5-A3AB-D692C124BC00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7" name="Полилиния: фигура 16">
              <a:extLst>
                <a:ext uri="{FF2B5EF4-FFF2-40B4-BE49-F238E27FC236}">
                  <a16:creationId xmlns:a16="http://schemas.microsoft.com/office/drawing/2014/main" id="{7D53F21E-F3F2-B5DE-FED5-9E3AE1636E9F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55026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1094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и фактоиды Светлы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3">
            <a:extLst>
              <a:ext uri="{FF2B5EF4-FFF2-40B4-BE49-F238E27FC236}">
                <a16:creationId xmlns:a16="http://schemas.microsoft.com/office/drawing/2014/main" id="{77ECA455-C99E-1783-BE8B-2E0B1C62E9F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74713" y="4703552"/>
            <a:ext cx="2002614" cy="88510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6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78%</a:t>
            </a:r>
          </a:p>
        </p:txBody>
      </p:sp>
      <p:sp>
        <p:nvSpPr>
          <p:cNvPr id="22" name="Текст 3">
            <a:extLst>
              <a:ext uri="{FF2B5EF4-FFF2-40B4-BE49-F238E27FC236}">
                <a16:creationId xmlns:a16="http://schemas.microsoft.com/office/drawing/2014/main" id="{F9F700FD-3682-47A2-2C1F-4CE03A0696A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536309" y="4699229"/>
            <a:ext cx="2002614" cy="88510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6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78%</a:t>
            </a:r>
          </a:p>
        </p:txBody>
      </p:sp>
      <p:sp>
        <p:nvSpPr>
          <p:cNvPr id="24" name="Текст 3">
            <a:extLst>
              <a:ext uri="{FF2B5EF4-FFF2-40B4-BE49-F238E27FC236}">
                <a16:creationId xmlns:a16="http://schemas.microsoft.com/office/drawing/2014/main" id="{35C48D82-6BA0-AA4A-380A-BC02091CC6D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730421" y="4704487"/>
            <a:ext cx="2002614" cy="88510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6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78%</a:t>
            </a:r>
          </a:p>
        </p:txBody>
      </p:sp>
      <p:sp>
        <p:nvSpPr>
          <p:cNvPr id="26" name="Текст 3">
            <a:extLst>
              <a:ext uri="{FF2B5EF4-FFF2-40B4-BE49-F238E27FC236}">
                <a16:creationId xmlns:a16="http://schemas.microsoft.com/office/drawing/2014/main" id="{B33BF007-E0CD-FCAD-1082-B2D481F4DD8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392017" y="4699230"/>
            <a:ext cx="2002614" cy="88510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6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78%</a:t>
            </a:r>
          </a:p>
        </p:txBody>
      </p:sp>
      <p:sp>
        <p:nvSpPr>
          <p:cNvPr id="9" name="Текст 3">
            <a:extLst>
              <a:ext uri="{FF2B5EF4-FFF2-40B4-BE49-F238E27FC236}">
                <a16:creationId xmlns:a16="http://schemas.microsoft.com/office/drawing/2014/main" id="{0036F7E1-B157-2FF5-E271-0FA25D7F953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74712" y="1625600"/>
            <a:ext cx="10487831" cy="2709927"/>
          </a:xfrm>
          <a:prstGeom prst="rect">
            <a:avLst/>
          </a:prstGeom>
        </p:spPr>
        <p:txBody>
          <a:bodyPr lIns="0"/>
          <a:lstStyle>
            <a:lvl1pPr marL="0" indent="0" algn="l">
              <a:lnSpc>
                <a:spcPct val="100000"/>
              </a:lnSpc>
              <a:buNone/>
              <a:defRPr sz="1400" b="0">
                <a:solidFill>
                  <a:srgbClr val="002759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r>
              <a:rPr lang="ru-RU" dirty="0"/>
              <a:t>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</a:p>
        </p:txBody>
      </p:sp>
      <p:sp>
        <p:nvSpPr>
          <p:cNvPr id="10" name="Заголовок 3">
            <a:extLst>
              <a:ext uri="{FF2B5EF4-FFF2-40B4-BE49-F238E27FC236}">
                <a16:creationId xmlns:a16="http://schemas.microsoft.com/office/drawing/2014/main" id="{A3A41967-D0E8-82AF-943B-E76D069BA5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699" y="511195"/>
            <a:ext cx="10515600" cy="50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759"/>
                </a:solidFill>
              </a:defRPr>
            </a:lvl1pPr>
          </a:lstStyle>
          <a:p>
            <a:r>
              <a:rPr lang="ru-RU" dirty="0"/>
              <a:t>Заголовок слайда с текстом и фактоидами</a:t>
            </a:r>
          </a:p>
        </p:txBody>
      </p:sp>
      <p:grpSp>
        <p:nvGrpSpPr>
          <p:cNvPr id="11" name="Рисунок 7">
            <a:extLst>
              <a:ext uri="{FF2B5EF4-FFF2-40B4-BE49-F238E27FC236}">
                <a16:creationId xmlns:a16="http://schemas.microsoft.com/office/drawing/2014/main" id="{058B80FC-6E68-964F-1012-46A440881643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rgbClr val="1F416D"/>
          </a:solidFill>
        </p:grpSpPr>
        <p:sp>
          <p:nvSpPr>
            <p:cNvPr id="12" name="Полилиния: фигура 11">
              <a:extLst>
                <a:ext uri="{FF2B5EF4-FFF2-40B4-BE49-F238E27FC236}">
                  <a16:creationId xmlns:a16="http://schemas.microsoft.com/office/drawing/2014/main" id="{774C370B-DDA0-8120-FFC2-DD97602E28EC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3" name="Полилиния: фигура 12">
              <a:extLst>
                <a:ext uri="{FF2B5EF4-FFF2-40B4-BE49-F238E27FC236}">
                  <a16:creationId xmlns:a16="http://schemas.microsoft.com/office/drawing/2014/main" id="{8CD7030D-0D0E-EB2E-3221-49231F6B4C2E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37885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ри иконки и текст Тёмны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08C28C6-7D77-1915-3C96-A758C8142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336C">
                  <a:alpha val="79000"/>
                </a:srgbClr>
              </a:gs>
              <a:gs pos="60000">
                <a:srgbClr val="00000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Текст 3">
            <a:extLst>
              <a:ext uri="{FF2B5EF4-FFF2-40B4-BE49-F238E27FC236}">
                <a16:creationId xmlns:a16="http://schemas.microsoft.com/office/drawing/2014/main" id="{8B886903-2C8C-4142-020F-A1E3B714FED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85242" y="3310441"/>
            <a:ext cx="3038294" cy="46048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15" name="Текст 3">
            <a:extLst>
              <a:ext uri="{FF2B5EF4-FFF2-40B4-BE49-F238E27FC236}">
                <a16:creationId xmlns:a16="http://schemas.microsoft.com/office/drawing/2014/main" id="{0C185DD4-0A23-BCAF-9FE7-77833B75EE4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85242" y="3732827"/>
            <a:ext cx="3038294" cy="60008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endParaRPr lang="ru-RU" dirty="0"/>
          </a:p>
        </p:txBody>
      </p:sp>
      <p:sp>
        <p:nvSpPr>
          <p:cNvPr id="16" name="Текст 3">
            <a:extLst>
              <a:ext uri="{FF2B5EF4-FFF2-40B4-BE49-F238E27FC236}">
                <a16:creationId xmlns:a16="http://schemas.microsoft.com/office/drawing/2014/main" id="{EB8771A9-2F22-27D8-32EE-E51B5DA8E44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20908" y="3310441"/>
            <a:ext cx="3038294" cy="46048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18" name="Текст 3">
            <a:extLst>
              <a:ext uri="{FF2B5EF4-FFF2-40B4-BE49-F238E27FC236}">
                <a16:creationId xmlns:a16="http://schemas.microsoft.com/office/drawing/2014/main" id="{D2CF75B3-28FE-33DC-075F-69A88831454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620908" y="3732827"/>
            <a:ext cx="3038294" cy="5946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endParaRPr lang="ru-RU" dirty="0"/>
          </a:p>
        </p:txBody>
      </p:sp>
      <p:sp>
        <p:nvSpPr>
          <p:cNvPr id="19" name="Текст 3">
            <a:extLst>
              <a:ext uri="{FF2B5EF4-FFF2-40B4-BE49-F238E27FC236}">
                <a16:creationId xmlns:a16="http://schemas.microsoft.com/office/drawing/2014/main" id="{AB6AD916-B34E-4F85-8DB1-FD5945F9FFA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24250" y="3310441"/>
            <a:ext cx="3038294" cy="46048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20" name="Текст 3">
            <a:extLst>
              <a:ext uri="{FF2B5EF4-FFF2-40B4-BE49-F238E27FC236}">
                <a16:creationId xmlns:a16="http://schemas.microsoft.com/office/drawing/2014/main" id="{DC492FD9-9C30-D9DB-3BC3-B42D15E9495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324250" y="3732827"/>
            <a:ext cx="3038294" cy="5946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endParaRPr lang="ru-RU" dirty="0"/>
          </a:p>
        </p:txBody>
      </p:sp>
      <p:sp>
        <p:nvSpPr>
          <p:cNvPr id="7" name="Заголовок 3">
            <a:extLst>
              <a:ext uri="{FF2B5EF4-FFF2-40B4-BE49-F238E27FC236}">
                <a16:creationId xmlns:a16="http://schemas.microsoft.com/office/drawing/2014/main" id="{FFD49701-BD49-3878-0D88-1EBA07AF86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699" y="511195"/>
            <a:ext cx="10515600" cy="50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Заголовок слайда с тремя иконками</a:t>
            </a:r>
          </a:p>
        </p:txBody>
      </p:sp>
      <p:grpSp>
        <p:nvGrpSpPr>
          <p:cNvPr id="8" name="Рисунок 7">
            <a:extLst>
              <a:ext uri="{FF2B5EF4-FFF2-40B4-BE49-F238E27FC236}">
                <a16:creationId xmlns:a16="http://schemas.microsoft.com/office/drawing/2014/main" id="{A8DC36B1-532A-8C8F-9B28-4E37BF07FBC0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chemeClr val="bg1"/>
          </a:solidFill>
        </p:grpSpPr>
        <p:sp>
          <p:nvSpPr>
            <p:cNvPr id="9" name="Полилиния: фигура 8">
              <a:extLst>
                <a:ext uri="{FF2B5EF4-FFF2-40B4-BE49-F238E27FC236}">
                  <a16:creationId xmlns:a16="http://schemas.microsoft.com/office/drawing/2014/main" id="{B685C14F-DDEA-46BF-3A37-F0BB98D152EC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7" name="Полилиния: фигура 16">
              <a:extLst>
                <a:ext uri="{FF2B5EF4-FFF2-40B4-BE49-F238E27FC236}">
                  <a16:creationId xmlns:a16="http://schemas.microsoft.com/office/drawing/2014/main" id="{65FD20E4-CA1B-9552-135E-A33420A2315F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599372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551" userDrawn="1">
          <p15:clr>
            <a:srgbClr val="FBAE40"/>
          </p15:clr>
        </p15:guide>
        <p15:guide id="4" pos="7129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Шесть иконок и текст Тёмны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08C28C6-7D77-1915-3C96-A758C8142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336C">
                  <a:alpha val="79000"/>
                </a:srgbClr>
              </a:gs>
              <a:gs pos="60000">
                <a:srgbClr val="00000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Текст 3">
            <a:extLst>
              <a:ext uri="{FF2B5EF4-FFF2-40B4-BE49-F238E27FC236}">
                <a16:creationId xmlns:a16="http://schemas.microsoft.com/office/drawing/2014/main" id="{77ECA455-C99E-1783-BE8B-2E0B1C62E9F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706371" y="2130897"/>
            <a:ext cx="3038294" cy="46048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17" name="Текст 3">
            <a:extLst>
              <a:ext uri="{FF2B5EF4-FFF2-40B4-BE49-F238E27FC236}">
                <a16:creationId xmlns:a16="http://schemas.microsoft.com/office/drawing/2014/main" id="{C3D21EC5-72D6-3367-830C-CE70B39AF44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06371" y="2617951"/>
            <a:ext cx="3038294" cy="60097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</a:p>
        </p:txBody>
      </p:sp>
      <p:sp>
        <p:nvSpPr>
          <p:cNvPr id="18" name="Текст 3">
            <a:extLst>
              <a:ext uri="{FF2B5EF4-FFF2-40B4-BE49-F238E27FC236}">
                <a16:creationId xmlns:a16="http://schemas.microsoft.com/office/drawing/2014/main" id="{5011CD92-EA95-FE0C-EB78-EFDDC69FBE9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06371" y="4068970"/>
            <a:ext cx="3038294" cy="46048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19" name="Текст 3">
            <a:extLst>
              <a:ext uri="{FF2B5EF4-FFF2-40B4-BE49-F238E27FC236}">
                <a16:creationId xmlns:a16="http://schemas.microsoft.com/office/drawing/2014/main" id="{7B08D397-988C-B483-56D0-4F6ABCD319D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706371" y="4556024"/>
            <a:ext cx="3038294" cy="60097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</a:p>
        </p:txBody>
      </p:sp>
      <p:sp>
        <p:nvSpPr>
          <p:cNvPr id="5" name="Текст 3">
            <a:extLst>
              <a:ext uri="{FF2B5EF4-FFF2-40B4-BE49-F238E27FC236}">
                <a16:creationId xmlns:a16="http://schemas.microsoft.com/office/drawing/2014/main" id="{82E0541E-F173-97FA-D0E8-2DC1134A053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483364" y="2130897"/>
            <a:ext cx="3038294" cy="46048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7" name="Текст 3">
            <a:extLst>
              <a:ext uri="{FF2B5EF4-FFF2-40B4-BE49-F238E27FC236}">
                <a16:creationId xmlns:a16="http://schemas.microsoft.com/office/drawing/2014/main" id="{F3761BD9-BC3D-5DAD-2627-FB2353C9C58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483364" y="2617951"/>
            <a:ext cx="3038294" cy="60097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</a:p>
        </p:txBody>
      </p:sp>
      <p:sp>
        <p:nvSpPr>
          <p:cNvPr id="10" name="Текст 3">
            <a:extLst>
              <a:ext uri="{FF2B5EF4-FFF2-40B4-BE49-F238E27FC236}">
                <a16:creationId xmlns:a16="http://schemas.microsoft.com/office/drawing/2014/main" id="{D7D49F0F-BAA2-BE5E-F2D6-A1462DAFAD6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483364" y="4068970"/>
            <a:ext cx="3038294" cy="46048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11" name="Текст 3">
            <a:extLst>
              <a:ext uri="{FF2B5EF4-FFF2-40B4-BE49-F238E27FC236}">
                <a16:creationId xmlns:a16="http://schemas.microsoft.com/office/drawing/2014/main" id="{310F5DC5-4E59-00FA-DBD0-2192F395155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483364" y="4556024"/>
            <a:ext cx="3038294" cy="60097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</a:p>
        </p:txBody>
      </p:sp>
      <p:sp>
        <p:nvSpPr>
          <p:cNvPr id="21" name="Заголовок 3">
            <a:extLst>
              <a:ext uri="{FF2B5EF4-FFF2-40B4-BE49-F238E27FC236}">
                <a16:creationId xmlns:a16="http://schemas.microsoft.com/office/drawing/2014/main" id="{CAB6B4BE-8F4C-1721-19BF-2EC2A27040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699" y="511195"/>
            <a:ext cx="10515600" cy="50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Заголовок слайда с четырьмя иконками</a:t>
            </a:r>
          </a:p>
        </p:txBody>
      </p:sp>
      <p:grpSp>
        <p:nvGrpSpPr>
          <p:cNvPr id="22" name="Рисунок 7">
            <a:extLst>
              <a:ext uri="{FF2B5EF4-FFF2-40B4-BE49-F238E27FC236}">
                <a16:creationId xmlns:a16="http://schemas.microsoft.com/office/drawing/2014/main" id="{64124618-3EAB-2250-7882-F72FB9286882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chemeClr val="bg1"/>
          </a:solidFill>
        </p:grpSpPr>
        <p:sp>
          <p:nvSpPr>
            <p:cNvPr id="23" name="Полилиния: фигура 22">
              <a:extLst>
                <a:ext uri="{FF2B5EF4-FFF2-40B4-BE49-F238E27FC236}">
                  <a16:creationId xmlns:a16="http://schemas.microsoft.com/office/drawing/2014/main" id="{F8914265-0797-943D-142C-2EEA51484F7E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4" name="Полилиния: фигура 23">
              <a:extLst>
                <a:ext uri="{FF2B5EF4-FFF2-40B4-BE49-F238E27FC236}">
                  <a16:creationId xmlns:a16="http://schemas.microsoft.com/office/drawing/2014/main" id="{59048AB7-41FB-98BF-F9B9-58083F2A8738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461578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аблица Тёмны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4EF0907-1EA3-3F9D-D95C-8D1B1872C62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336C">
                  <a:alpha val="79000"/>
                </a:srgbClr>
              </a:gs>
              <a:gs pos="60000">
                <a:srgbClr val="00000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Заголовок 3">
            <a:extLst>
              <a:ext uri="{FF2B5EF4-FFF2-40B4-BE49-F238E27FC236}">
                <a16:creationId xmlns:a16="http://schemas.microsoft.com/office/drawing/2014/main" id="{BE20953C-3466-FFFA-1DD7-25BABE82EC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699" y="511195"/>
            <a:ext cx="10515600" cy="50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Заголовок слайда с таблицей</a:t>
            </a:r>
          </a:p>
        </p:txBody>
      </p:sp>
      <p:grpSp>
        <p:nvGrpSpPr>
          <p:cNvPr id="12" name="Рисунок 7">
            <a:extLst>
              <a:ext uri="{FF2B5EF4-FFF2-40B4-BE49-F238E27FC236}">
                <a16:creationId xmlns:a16="http://schemas.microsoft.com/office/drawing/2014/main" id="{28F006FF-36D3-AF90-8DA9-9B0452E58FC4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chemeClr val="bg1"/>
          </a:solidFill>
        </p:grpSpPr>
        <p:sp>
          <p:nvSpPr>
            <p:cNvPr id="13" name="Полилиния: фигура 12">
              <a:extLst>
                <a:ext uri="{FF2B5EF4-FFF2-40B4-BE49-F238E27FC236}">
                  <a16:creationId xmlns:a16="http://schemas.microsoft.com/office/drawing/2014/main" id="{9F8B1344-A266-1D77-3AB3-8BE84D2D7342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4" name="Полилиния: фигура 13">
              <a:extLst>
                <a:ext uri="{FF2B5EF4-FFF2-40B4-BE49-F238E27FC236}">
                  <a16:creationId xmlns:a16="http://schemas.microsoft.com/office/drawing/2014/main" id="{9B1570EC-C192-33D7-BB8A-84B4F7FAE784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59282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551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аблица Тёмны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3">
            <a:extLst>
              <a:ext uri="{FF2B5EF4-FFF2-40B4-BE49-F238E27FC236}">
                <a16:creationId xmlns:a16="http://schemas.microsoft.com/office/drawing/2014/main" id="{BE20953C-3466-FFFA-1DD7-25BABE82EC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699" y="511195"/>
            <a:ext cx="10515600" cy="50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Заголовок слайда с таблицей</a:t>
            </a:r>
          </a:p>
        </p:txBody>
      </p:sp>
      <p:grpSp>
        <p:nvGrpSpPr>
          <p:cNvPr id="12" name="Рисунок 7">
            <a:extLst>
              <a:ext uri="{FF2B5EF4-FFF2-40B4-BE49-F238E27FC236}">
                <a16:creationId xmlns:a16="http://schemas.microsoft.com/office/drawing/2014/main" id="{28F006FF-36D3-AF90-8DA9-9B0452E58FC4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chemeClr val="bg1"/>
          </a:solidFill>
        </p:grpSpPr>
        <p:sp>
          <p:nvSpPr>
            <p:cNvPr id="13" name="Полилиния: фигура 12">
              <a:extLst>
                <a:ext uri="{FF2B5EF4-FFF2-40B4-BE49-F238E27FC236}">
                  <a16:creationId xmlns:a16="http://schemas.microsoft.com/office/drawing/2014/main" id="{9F8B1344-A266-1D77-3AB3-8BE84D2D7342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4" name="Полилиния: фигура 13">
              <a:extLst>
                <a:ext uri="{FF2B5EF4-FFF2-40B4-BE49-F238E27FC236}">
                  <a16:creationId xmlns:a16="http://schemas.microsoft.com/office/drawing/2014/main" id="{9B1570EC-C192-33D7-BB8A-84B4F7FAE784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533284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551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тбивка Тёмный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670D754-113E-A334-EB71-D2A9950CD5F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42000">
                <a:srgbClr val="00336C">
                  <a:alpha val="79000"/>
                </a:srgbClr>
              </a:gs>
              <a:gs pos="72000">
                <a:srgbClr val="000000">
                  <a:alpha val="63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4AF2BC-B326-5B87-57AC-0DA99E44BF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9712" y="2775473"/>
            <a:ext cx="9758373" cy="828463"/>
          </a:xfrm>
          <a:prstGeom prst="rect">
            <a:avLst/>
          </a:prstGeom>
        </p:spPr>
        <p:txBody>
          <a:bodyPr/>
          <a:lstStyle>
            <a:lvl1pPr>
              <a:defRPr sz="6000" b="0">
                <a:solidFill>
                  <a:schemeClr val="bg2"/>
                </a:solidFill>
              </a:defRPr>
            </a:lvl1pPr>
          </a:lstStyle>
          <a:p>
            <a:r>
              <a:rPr lang="ru-RU" dirty="0"/>
              <a:t>Заголовок презентации</a:t>
            </a:r>
          </a:p>
        </p:txBody>
      </p:sp>
      <p:sp>
        <p:nvSpPr>
          <p:cNvPr id="13" name="Текст 3">
            <a:extLst>
              <a:ext uri="{FF2B5EF4-FFF2-40B4-BE49-F238E27FC236}">
                <a16:creationId xmlns:a16="http://schemas.microsoft.com/office/drawing/2014/main" id="{0EA044D7-ABE1-6414-A850-267EBC0A02A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79712" y="3702322"/>
            <a:ext cx="7181873" cy="27061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r>
              <a:rPr lang="ru-RU" dirty="0"/>
              <a:t>Подстрочник презентации с кратким описанием наполнения</a:t>
            </a:r>
          </a:p>
        </p:txBody>
      </p:sp>
      <p:grpSp>
        <p:nvGrpSpPr>
          <p:cNvPr id="10" name="Рисунок 7">
            <a:extLst>
              <a:ext uri="{FF2B5EF4-FFF2-40B4-BE49-F238E27FC236}">
                <a16:creationId xmlns:a16="http://schemas.microsoft.com/office/drawing/2014/main" id="{CF245176-1D7A-CCDE-11D6-870C32E4019C}"/>
              </a:ext>
            </a:extLst>
          </p:cNvPr>
          <p:cNvGrpSpPr/>
          <p:nvPr userDrawn="1"/>
        </p:nvGrpSpPr>
        <p:grpSpPr>
          <a:xfrm>
            <a:off x="914624" y="654511"/>
            <a:ext cx="2103892" cy="522653"/>
            <a:chOff x="1645710" y="649996"/>
            <a:chExt cx="1581282" cy="392825"/>
          </a:xfrm>
          <a:solidFill>
            <a:schemeClr val="bg2"/>
          </a:solidFill>
        </p:grpSpPr>
        <p:sp>
          <p:nvSpPr>
            <p:cNvPr id="11" name="Полилиния: фигура 10">
              <a:extLst>
                <a:ext uri="{FF2B5EF4-FFF2-40B4-BE49-F238E27FC236}">
                  <a16:creationId xmlns:a16="http://schemas.microsoft.com/office/drawing/2014/main" id="{C63DE91F-CF7A-6D71-3744-10BEAF2A0F63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2" name="Полилиния: фигура 11">
              <a:extLst>
                <a:ext uri="{FF2B5EF4-FFF2-40B4-BE49-F238E27FC236}">
                  <a16:creationId xmlns:a16="http://schemas.microsoft.com/office/drawing/2014/main" id="{817ED643-E1C4-A344-FAE5-6EB7CD2234EF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849266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аблица Светлы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3">
            <a:extLst>
              <a:ext uri="{FF2B5EF4-FFF2-40B4-BE49-F238E27FC236}">
                <a16:creationId xmlns:a16="http://schemas.microsoft.com/office/drawing/2014/main" id="{2B94B5AC-4925-9D77-F22A-BCF0F91F8E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699" y="511195"/>
            <a:ext cx="10515600" cy="50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759"/>
                </a:solidFill>
              </a:defRPr>
            </a:lvl1pPr>
          </a:lstStyle>
          <a:p>
            <a:r>
              <a:rPr lang="ru-RU" dirty="0"/>
              <a:t>Заголовок слайда с таблицей</a:t>
            </a:r>
          </a:p>
        </p:txBody>
      </p:sp>
      <p:grpSp>
        <p:nvGrpSpPr>
          <p:cNvPr id="11" name="Рисунок 7">
            <a:extLst>
              <a:ext uri="{FF2B5EF4-FFF2-40B4-BE49-F238E27FC236}">
                <a16:creationId xmlns:a16="http://schemas.microsoft.com/office/drawing/2014/main" id="{A9981EC2-D1D7-E053-FDC3-180A94CEF612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rgbClr val="1F416D"/>
          </a:solidFill>
        </p:grpSpPr>
        <p:sp>
          <p:nvSpPr>
            <p:cNvPr id="12" name="Полилиния: фигура 11">
              <a:extLst>
                <a:ext uri="{FF2B5EF4-FFF2-40B4-BE49-F238E27FC236}">
                  <a16:creationId xmlns:a16="http://schemas.microsoft.com/office/drawing/2014/main" id="{98150A66-F4A3-44FA-AEAD-5FA6B30EB394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3" name="Полилиния: фигура 12">
              <a:extLst>
                <a:ext uri="{FF2B5EF4-FFF2-40B4-BE49-F238E27FC236}">
                  <a16:creationId xmlns:a16="http://schemas.microsoft.com/office/drawing/2014/main" id="{A7349737-9602-163B-F515-5300B71B1D83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336555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Большая диаграмма Тёмны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08C28C6-7D77-1915-3C96-A758C8142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336C">
                  <a:alpha val="79000"/>
                </a:srgbClr>
              </a:gs>
              <a:gs pos="60000">
                <a:srgbClr val="00000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Текст 3">
            <a:extLst>
              <a:ext uri="{FF2B5EF4-FFF2-40B4-BE49-F238E27FC236}">
                <a16:creationId xmlns:a16="http://schemas.microsoft.com/office/drawing/2014/main" id="{77ECA455-C99E-1783-BE8B-2E0B1C62E9F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84216" y="1858171"/>
            <a:ext cx="3215363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Название диаграммы</a:t>
            </a:r>
          </a:p>
        </p:txBody>
      </p:sp>
      <p:sp>
        <p:nvSpPr>
          <p:cNvPr id="14" name="Заголовок 3">
            <a:extLst>
              <a:ext uri="{FF2B5EF4-FFF2-40B4-BE49-F238E27FC236}">
                <a16:creationId xmlns:a16="http://schemas.microsoft.com/office/drawing/2014/main" id="{43206C96-234F-5A88-B51C-627610792E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699" y="511195"/>
            <a:ext cx="10515600" cy="50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Заголовок слайда с большой диаграммой</a:t>
            </a:r>
          </a:p>
        </p:txBody>
      </p:sp>
      <p:grpSp>
        <p:nvGrpSpPr>
          <p:cNvPr id="15" name="Рисунок 7">
            <a:extLst>
              <a:ext uri="{FF2B5EF4-FFF2-40B4-BE49-F238E27FC236}">
                <a16:creationId xmlns:a16="http://schemas.microsoft.com/office/drawing/2014/main" id="{8B07E1D5-4DEB-5D43-1AA9-3482B0742E5D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chemeClr val="bg1"/>
          </a:solidFill>
        </p:grpSpPr>
        <p:sp>
          <p:nvSpPr>
            <p:cNvPr id="16" name="Полилиния: фигура 15">
              <a:extLst>
                <a:ext uri="{FF2B5EF4-FFF2-40B4-BE49-F238E27FC236}">
                  <a16:creationId xmlns:a16="http://schemas.microsoft.com/office/drawing/2014/main" id="{5AA03605-FA4F-4783-C44E-FA93B9C6F85A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7" name="Полилиния: фигура 16">
              <a:extLst>
                <a:ext uri="{FF2B5EF4-FFF2-40B4-BE49-F238E27FC236}">
                  <a16:creationId xmlns:a16="http://schemas.microsoft.com/office/drawing/2014/main" id="{B2B3341C-4136-6E87-92A8-D297BFE8C1A4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363280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Большая диаграмма Светлый">
    <p:bg>
      <p:bgPr>
        <a:blipFill dpi="0" rotWithShape="1">
          <a:blip r:embed="rId2">
            <a:alphaModFix amt="1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дизайн, шаблон, векторная графика, ткань&#10;&#10;Автоматически созданное описание">
            <a:extLst>
              <a:ext uri="{FF2B5EF4-FFF2-40B4-BE49-F238E27FC236}">
                <a16:creationId xmlns:a16="http://schemas.microsoft.com/office/drawing/2014/main" id="{837545E8-CD50-90B4-5AC7-F27682F489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1393B7C-9949-A5D6-6533-8FC4C804E2A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Текст 3">
            <a:extLst>
              <a:ext uri="{FF2B5EF4-FFF2-40B4-BE49-F238E27FC236}">
                <a16:creationId xmlns:a16="http://schemas.microsoft.com/office/drawing/2014/main" id="{5A3FBCD7-F5E3-DF03-F562-07DE42A8F4D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84216" y="1858171"/>
            <a:ext cx="3215363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Название диаграммы</a:t>
            </a:r>
          </a:p>
        </p:txBody>
      </p:sp>
      <p:sp>
        <p:nvSpPr>
          <p:cNvPr id="10" name="Заголовок 3">
            <a:extLst>
              <a:ext uri="{FF2B5EF4-FFF2-40B4-BE49-F238E27FC236}">
                <a16:creationId xmlns:a16="http://schemas.microsoft.com/office/drawing/2014/main" id="{72C846D4-5D00-111F-D2CA-70ECDFA09F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699" y="511195"/>
            <a:ext cx="10515600" cy="50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759"/>
                </a:solidFill>
              </a:defRPr>
            </a:lvl1pPr>
          </a:lstStyle>
          <a:p>
            <a:r>
              <a:rPr lang="ru-RU" dirty="0"/>
              <a:t>Заголовок слайда с большой диаграммой</a:t>
            </a:r>
          </a:p>
        </p:txBody>
      </p:sp>
      <p:grpSp>
        <p:nvGrpSpPr>
          <p:cNvPr id="11" name="Рисунок 7">
            <a:extLst>
              <a:ext uri="{FF2B5EF4-FFF2-40B4-BE49-F238E27FC236}">
                <a16:creationId xmlns:a16="http://schemas.microsoft.com/office/drawing/2014/main" id="{1A46701D-407B-675A-3BA8-707188A9F43F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rgbClr val="1F416D"/>
          </a:solidFill>
        </p:grpSpPr>
        <p:sp>
          <p:nvSpPr>
            <p:cNvPr id="15" name="Полилиния: фигура 14">
              <a:extLst>
                <a:ext uri="{FF2B5EF4-FFF2-40B4-BE49-F238E27FC236}">
                  <a16:creationId xmlns:a16="http://schemas.microsoft.com/office/drawing/2014/main" id="{60408410-3BEA-B11A-D744-7503EE84B889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6" name="Полилиния: фигура 15">
              <a:extLst>
                <a:ext uri="{FF2B5EF4-FFF2-40B4-BE49-F238E27FC236}">
                  <a16:creationId xmlns:a16="http://schemas.microsoft.com/office/drawing/2014/main" id="{501E4A00-4FCC-A602-7878-D04F6690418C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614900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ри диаграммамы Тёмны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871B33C-3651-5F3F-3E27-43005CDC289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336C">
                  <a:alpha val="79000"/>
                </a:srgbClr>
              </a:gs>
              <a:gs pos="60000">
                <a:srgbClr val="00000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Текст 3">
            <a:extLst>
              <a:ext uri="{FF2B5EF4-FFF2-40B4-BE49-F238E27FC236}">
                <a16:creationId xmlns:a16="http://schemas.microsoft.com/office/drawing/2014/main" id="{0EEA86B4-3B09-43B4-19F2-0870C85ED59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7444" y="1858171"/>
            <a:ext cx="3215363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Название диаграммы</a:t>
            </a:r>
          </a:p>
        </p:txBody>
      </p:sp>
      <p:sp>
        <p:nvSpPr>
          <p:cNvPr id="17" name="Текст 3">
            <a:extLst>
              <a:ext uri="{FF2B5EF4-FFF2-40B4-BE49-F238E27FC236}">
                <a16:creationId xmlns:a16="http://schemas.microsoft.com/office/drawing/2014/main" id="{32BE7146-FE57-6556-03FE-C4BCFD04411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88319" y="1858171"/>
            <a:ext cx="3215363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Название диаграммы</a:t>
            </a:r>
          </a:p>
        </p:txBody>
      </p:sp>
      <p:sp>
        <p:nvSpPr>
          <p:cNvPr id="18" name="Текст 3">
            <a:extLst>
              <a:ext uri="{FF2B5EF4-FFF2-40B4-BE49-F238E27FC236}">
                <a16:creationId xmlns:a16="http://schemas.microsoft.com/office/drawing/2014/main" id="{891AE86A-D225-7FF1-6B02-37C0509F94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251816" y="1858171"/>
            <a:ext cx="3215363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Название диаграммы</a:t>
            </a:r>
          </a:p>
        </p:txBody>
      </p:sp>
      <p:sp>
        <p:nvSpPr>
          <p:cNvPr id="14" name="Заголовок 3">
            <a:extLst>
              <a:ext uri="{FF2B5EF4-FFF2-40B4-BE49-F238E27FC236}">
                <a16:creationId xmlns:a16="http://schemas.microsoft.com/office/drawing/2014/main" id="{7E8A78B6-CAF3-5734-C834-074F6E0739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699" y="511195"/>
            <a:ext cx="10515600" cy="50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Заголовок слайда с тремя диаграммами</a:t>
            </a:r>
          </a:p>
        </p:txBody>
      </p:sp>
      <p:grpSp>
        <p:nvGrpSpPr>
          <p:cNvPr id="15" name="Рисунок 7">
            <a:extLst>
              <a:ext uri="{FF2B5EF4-FFF2-40B4-BE49-F238E27FC236}">
                <a16:creationId xmlns:a16="http://schemas.microsoft.com/office/drawing/2014/main" id="{AA88C758-DE2A-AE78-E776-78C818C26A7E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chemeClr val="bg1"/>
          </a:solidFill>
        </p:grpSpPr>
        <p:sp>
          <p:nvSpPr>
            <p:cNvPr id="19" name="Полилиния: фигура 18">
              <a:extLst>
                <a:ext uri="{FF2B5EF4-FFF2-40B4-BE49-F238E27FC236}">
                  <a16:creationId xmlns:a16="http://schemas.microsoft.com/office/drawing/2014/main" id="{C8743BE3-956D-625A-C11F-D64D611C3EDB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0" name="Полилиния: фигура 19">
              <a:extLst>
                <a:ext uri="{FF2B5EF4-FFF2-40B4-BE49-F238E27FC236}">
                  <a16:creationId xmlns:a16="http://schemas.microsoft.com/office/drawing/2014/main" id="{338D0062-3D58-0C3D-07BD-FAFA52050245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910470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551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ри диаграммы Светлы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Изображение выглядит как Красочность, вода, векторная графика, шаблон&#10;&#10;Автоматически созданное описание">
            <a:extLst>
              <a:ext uri="{FF2B5EF4-FFF2-40B4-BE49-F238E27FC236}">
                <a16:creationId xmlns:a16="http://schemas.microsoft.com/office/drawing/2014/main" id="{6B9B2469-15BD-90BB-94EE-5C94397340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7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E7E779F-CB48-B310-09DB-45A8F2DDD4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Текст 3">
            <a:extLst>
              <a:ext uri="{FF2B5EF4-FFF2-40B4-BE49-F238E27FC236}">
                <a16:creationId xmlns:a16="http://schemas.microsoft.com/office/drawing/2014/main" id="{0EEA86B4-3B09-43B4-19F2-0870C85ED59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7444" y="1858171"/>
            <a:ext cx="3215363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Название диаграммы</a:t>
            </a:r>
          </a:p>
        </p:txBody>
      </p:sp>
      <p:sp>
        <p:nvSpPr>
          <p:cNvPr id="17" name="Текст 3">
            <a:extLst>
              <a:ext uri="{FF2B5EF4-FFF2-40B4-BE49-F238E27FC236}">
                <a16:creationId xmlns:a16="http://schemas.microsoft.com/office/drawing/2014/main" id="{32BE7146-FE57-6556-03FE-C4BCFD04411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88319" y="1858171"/>
            <a:ext cx="3215363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Название диаграммы</a:t>
            </a:r>
          </a:p>
        </p:txBody>
      </p:sp>
      <p:sp>
        <p:nvSpPr>
          <p:cNvPr id="18" name="Текст 3">
            <a:extLst>
              <a:ext uri="{FF2B5EF4-FFF2-40B4-BE49-F238E27FC236}">
                <a16:creationId xmlns:a16="http://schemas.microsoft.com/office/drawing/2014/main" id="{891AE86A-D225-7FF1-6B02-37C0509F94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251816" y="1858171"/>
            <a:ext cx="3215363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Название диаграммы</a:t>
            </a:r>
          </a:p>
        </p:txBody>
      </p:sp>
      <p:sp>
        <p:nvSpPr>
          <p:cNvPr id="13" name="Заголовок 3">
            <a:extLst>
              <a:ext uri="{FF2B5EF4-FFF2-40B4-BE49-F238E27FC236}">
                <a16:creationId xmlns:a16="http://schemas.microsoft.com/office/drawing/2014/main" id="{9F4DE083-F97E-0BE9-B787-79F95C4D295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699" y="511195"/>
            <a:ext cx="10515600" cy="50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759"/>
                </a:solidFill>
              </a:defRPr>
            </a:lvl1pPr>
          </a:lstStyle>
          <a:p>
            <a:r>
              <a:rPr lang="ru-RU" dirty="0"/>
              <a:t>Заголовок слайда с тремя диаграммами</a:t>
            </a:r>
          </a:p>
        </p:txBody>
      </p:sp>
      <p:grpSp>
        <p:nvGrpSpPr>
          <p:cNvPr id="14" name="Рисунок 7">
            <a:extLst>
              <a:ext uri="{FF2B5EF4-FFF2-40B4-BE49-F238E27FC236}">
                <a16:creationId xmlns:a16="http://schemas.microsoft.com/office/drawing/2014/main" id="{6326EABD-BF43-4BB6-8835-FA28795802F9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rgbClr val="1F416D"/>
          </a:solidFill>
        </p:grpSpPr>
        <p:sp>
          <p:nvSpPr>
            <p:cNvPr id="15" name="Полилиния: фигура 14">
              <a:extLst>
                <a:ext uri="{FF2B5EF4-FFF2-40B4-BE49-F238E27FC236}">
                  <a16:creationId xmlns:a16="http://schemas.microsoft.com/office/drawing/2014/main" id="{037704D7-57ED-5870-B578-805B24AF9E5F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9" name="Полилиния: фигура 18">
              <a:extLst>
                <a:ext uri="{FF2B5EF4-FFF2-40B4-BE49-F238E27FC236}">
                  <a16:creationId xmlns:a16="http://schemas.microsoft.com/office/drawing/2014/main" id="{7189F008-79F6-6154-F3AB-1F97529B5401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379069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иаграмма и текст Тёмны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Текст 3">
            <a:extLst>
              <a:ext uri="{FF2B5EF4-FFF2-40B4-BE49-F238E27FC236}">
                <a16:creationId xmlns:a16="http://schemas.microsoft.com/office/drawing/2014/main" id="{3C4EB211-9803-BFEB-FBE9-645D5F95551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28338" y="1920502"/>
            <a:ext cx="4434207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47" name="Текст 3">
            <a:extLst>
              <a:ext uri="{FF2B5EF4-FFF2-40B4-BE49-F238E27FC236}">
                <a16:creationId xmlns:a16="http://schemas.microsoft.com/office/drawing/2014/main" id="{530EB9C0-06C4-F47B-4560-461E046A4E4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928338" y="2289776"/>
            <a:ext cx="4434207" cy="568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Текст,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</a:p>
        </p:txBody>
      </p:sp>
      <p:sp>
        <p:nvSpPr>
          <p:cNvPr id="48" name="Текст 3">
            <a:extLst>
              <a:ext uri="{FF2B5EF4-FFF2-40B4-BE49-F238E27FC236}">
                <a16:creationId xmlns:a16="http://schemas.microsoft.com/office/drawing/2014/main" id="{BEC64FD6-1518-297B-C497-90DCFEEAD18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28338" y="3027954"/>
            <a:ext cx="4434207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49" name="Текст 3">
            <a:extLst>
              <a:ext uri="{FF2B5EF4-FFF2-40B4-BE49-F238E27FC236}">
                <a16:creationId xmlns:a16="http://schemas.microsoft.com/office/drawing/2014/main" id="{6511538C-E71F-EA59-53B9-2A47A87E213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28338" y="3397227"/>
            <a:ext cx="4434207" cy="47228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Текст,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</a:p>
        </p:txBody>
      </p:sp>
      <p:sp>
        <p:nvSpPr>
          <p:cNvPr id="54" name="Текст 3">
            <a:extLst>
              <a:ext uri="{FF2B5EF4-FFF2-40B4-BE49-F238E27FC236}">
                <a16:creationId xmlns:a16="http://schemas.microsoft.com/office/drawing/2014/main" id="{FD016768-EFBA-89C8-C46E-C907034234D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928338" y="4042134"/>
            <a:ext cx="4434207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55" name="Текст 3">
            <a:extLst>
              <a:ext uri="{FF2B5EF4-FFF2-40B4-BE49-F238E27FC236}">
                <a16:creationId xmlns:a16="http://schemas.microsoft.com/office/drawing/2014/main" id="{3E72A90B-6063-FD3E-51E4-EB3BD84792E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928338" y="4411408"/>
            <a:ext cx="4434207" cy="568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Текст,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</a:p>
        </p:txBody>
      </p:sp>
      <p:sp>
        <p:nvSpPr>
          <p:cNvPr id="56" name="Текст 3">
            <a:extLst>
              <a:ext uri="{FF2B5EF4-FFF2-40B4-BE49-F238E27FC236}">
                <a16:creationId xmlns:a16="http://schemas.microsoft.com/office/drawing/2014/main" id="{BDA5E2DA-E8A6-1E40-DD6D-E7EB09DEB09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28338" y="5176324"/>
            <a:ext cx="4434207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57" name="Текст 3">
            <a:extLst>
              <a:ext uri="{FF2B5EF4-FFF2-40B4-BE49-F238E27FC236}">
                <a16:creationId xmlns:a16="http://schemas.microsoft.com/office/drawing/2014/main" id="{94C74391-94C7-C018-AD51-D01BEFEAE43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928338" y="5545597"/>
            <a:ext cx="4434207" cy="47228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Текст,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</a:p>
        </p:txBody>
      </p:sp>
      <p:sp>
        <p:nvSpPr>
          <p:cNvPr id="70" name="Текст 3">
            <a:extLst>
              <a:ext uri="{FF2B5EF4-FFF2-40B4-BE49-F238E27FC236}">
                <a16:creationId xmlns:a16="http://schemas.microsoft.com/office/drawing/2014/main" id="{66661178-7C05-045E-A606-2A16EACE5BB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02231" y="1920502"/>
            <a:ext cx="4434207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Название диаграммы</a:t>
            </a:r>
          </a:p>
        </p:txBody>
      </p:sp>
      <p:sp>
        <p:nvSpPr>
          <p:cNvPr id="12" name="Заголовок 3">
            <a:extLst>
              <a:ext uri="{FF2B5EF4-FFF2-40B4-BE49-F238E27FC236}">
                <a16:creationId xmlns:a16="http://schemas.microsoft.com/office/drawing/2014/main" id="{837DF51B-1A57-00D0-F7B9-11CB116F392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699" y="511195"/>
            <a:ext cx="10515600" cy="50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Заголовок слайда с диаграммой и текстом</a:t>
            </a:r>
          </a:p>
        </p:txBody>
      </p:sp>
      <p:grpSp>
        <p:nvGrpSpPr>
          <p:cNvPr id="13" name="Рисунок 7">
            <a:extLst>
              <a:ext uri="{FF2B5EF4-FFF2-40B4-BE49-F238E27FC236}">
                <a16:creationId xmlns:a16="http://schemas.microsoft.com/office/drawing/2014/main" id="{8159279A-D4D0-8743-9DE0-95570028F57D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chemeClr val="bg1"/>
          </a:solidFill>
        </p:grpSpPr>
        <p:sp>
          <p:nvSpPr>
            <p:cNvPr id="14" name="Полилиния: фигура 13">
              <a:extLst>
                <a:ext uri="{FF2B5EF4-FFF2-40B4-BE49-F238E27FC236}">
                  <a16:creationId xmlns:a16="http://schemas.microsoft.com/office/drawing/2014/main" id="{713BE7CE-2E9C-60B9-6B00-A52D95B2318B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5" name="Полилиния: фигура 14">
              <a:extLst>
                <a:ext uri="{FF2B5EF4-FFF2-40B4-BE49-F238E27FC236}">
                  <a16:creationId xmlns:a16="http://schemas.microsoft.com/office/drawing/2014/main" id="{02BD5A43-0237-C8EF-F347-5F65289B607D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75282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5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551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иаграмма и текст Светлы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Текст 3">
            <a:extLst>
              <a:ext uri="{FF2B5EF4-FFF2-40B4-BE49-F238E27FC236}">
                <a16:creationId xmlns:a16="http://schemas.microsoft.com/office/drawing/2014/main" id="{3C4EB211-9803-BFEB-FBE9-645D5F95551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28338" y="1920502"/>
            <a:ext cx="4434207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rgbClr val="002759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47" name="Текст 3">
            <a:extLst>
              <a:ext uri="{FF2B5EF4-FFF2-40B4-BE49-F238E27FC236}">
                <a16:creationId xmlns:a16="http://schemas.microsoft.com/office/drawing/2014/main" id="{530EB9C0-06C4-F47B-4560-461E046A4E4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928338" y="2289776"/>
            <a:ext cx="4434207" cy="568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rgbClr val="002759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Текст,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</a:p>
        </p:txBody>
      </p:sp>
      <p:sp>
        <p:nvSpPr>
          <p:cNvPr id="48" name="Текст 3">
            <a:extLst>
              <a:ext uri="{FF2B5EF4-FFF2-40B4-BE49-F238E27FC236}">
                <a16:creationId xmlns:a16="http://schemas.microsoft.com/office/drawing/2014/main" id="{BEC64FD6-1518-297B-C497-90DCFEEAD18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28338" y="3027954"/>
            <a:ext cx="4434207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rgbClr val="002759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49" name="Текст 3">
            <a:extLst>
              <a:ext uri="{FF2B5EF4-FFF2-40B4-BE49-F238E27FC236}">
                <a16:creationId xmlns:a16="http://schemas.microsoft.com/office/drawing/2014/main" id="{6511538C-E71F-EA59-53B9-2A47A87E213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28338" y="3397227"/>
            <a:ext cx="4434207" cy="47228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rgbClr val="002759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Текст,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</a:p>
        </p:txBody>
      </p:sp>
      <p:sp>
        <p:nvSpPr>
          <p:cNvPr id="54" name="Текст 3">
            <a:extLst>
              <a:ext uri="{FF2B5EF4-FFF2-40B4-BE49-F238E27FC236}">
                <a16:creationId xmlns:a16="http://schemas.microsoft.com/office/drawing/2014/main" id="{FD016768-EFBA-89C8-C46E-C907034234D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928338" y="4042134"/>
            <a:ext cx="4434207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rgbClr val="002759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55" name="Текст 3">
            <a:extLst>
              <a:ext uri="{FF2B5EF4-FFF2-40B4-BE49-F238E27FC236}">
                <a16:creationId xmlns:a16="http://schemas.microsoft.com/office/drawing/2014/main" id="{3E72A90B-6063-FD3E-51E4-EB3BD84792E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928338" y="4411408"/>
            <a:ext cx="4434207" cy="568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rgbClr val="002759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Текст,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</a:p>
        </p:txBody>
      </p:sp>
      <p:sp>
        <p:nvSpPr>
          <p:cNvPr id="56" name="Текст 3">
            <a:extLst>
              <a:ext uri="{FF2B5EF4-FFF2-40B4-BE49-F238E27FC236}">
                <a16:creationId xmlns:a16="http://schemas.microsoft.com/office/drawing/2014/main" id="{BDA5E2DA-E8A6-1E40-DD6D-E7EB09DEB09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28338" y="5176324"/>
            <a:ext cx="4434207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rgbClr val="002759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57" name="Текст 3">
            <a:extLst>
              <a:ext uri="{FF2B5EF4-FFF2-40B4-BE49-F238E27FC236}">
                <a16:creationId xmlns:a16="http://schemas.microsoft.com/office/drawing/2014/main" id="{94C74391-94C7-C018-AD51-D01BEFEAE43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928338" y="5545597"/>
            <a:ext cx="4434207" cy="47228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rgbClr val="002759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Текст,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</a:p>
        </p:txBody>
      </p:sp>
      <p:sp>
        <p:nvSpPr>
          <p:cNvPr id="70" name="Текст 3">
            <a:extLst>
              <a:ext uri="{FF2B5EF4-FFF2-40B4-BE49-F238E27FC236}">
                <a16:creationId xmlns:a16="http://schemas.microsoft.com/office/drawing/2014/main" id="{66661178-7C05-045E-A606-2A16EACE5BB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02231" y="1920502"/>
            <a:ext cx="4434207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Название диаграммы</a:t>
            </a:r>
          </a:p>
        </p:txBody>
      </p:sp>
      <p:sp>
        <p:nvSpPr>
          <p:cNvPr id="6" name="Заголовок 3">
            <a:extLst>
              <a:ext uri="{FF2B5EF4-FFF2-40B4-BE49-F238E27FC236}">
                <a16:creationId xmlns:a16="http://schemas.microsoft.com/office/drawing/2014/main" id="{3F525A52-8D7F-D0DD-DE20-6DBF7D0525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699" y="511195"/>
            <a:ext cx="10515600" cy="50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759"/>
                </a:solidFill>
              </a:defRPr>
            </a:lvl1pPr>
          </a:lstStyle>
          <a:p>
            <a:r>
              <a:rPr lang="ru-RU" dirty="0"/>
              <a:t>Заголовок слайда с диаграммой и текстом</a:t>
            </a:r>
          </a:p>
        </p:txBody>
      </p:sp>
      <p:grpSp>
        <p:nvGrpSpPr>
          <p:cNvPr id="7" name="Рисунок 7">
            <a:extLst>
              <a:ext uri="{FF2B5EF4-FFF2-40B4-BE49-F238E27FC236}">
                <a16:creationId xmlns:a16="http://schemas.microsoft.com/office/drawing/2014/main" id="{40F669FF-F947-6109-5667-5124F56C4DEF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rgbClr val="1F416D"/>
          </a:solidFill>
        </p:grpSpPr>
        <p:sp>
          <p:nvSpPr>
            <p:cNvPr id="8" name="Полилиния: фигура 7">
              <a:extLst>
                <a:ext uri="{FF2B5EF4-FFF2-40B4-BE49-F238E27FC236}">
                  <a16:creationId xmlns:a16="http://schemas.microsoft.com/office/drawing/2014/main" id="{8D76700C-2D17-AB70-377D-D830E50C7409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9" name="Полилиния: фигура 8">
              <a:extLst>
                <a:ext uri="{FF2B5EF4-FFF2-40B4-BE49-F238E27FC236}">
                  <a16:creationId xmlns:a16="http://schemas.microsoft.com/office/drawing/2014/main" id="{3BC6A69C-67CD-162E-2E2F-6FD0432A0ED6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335575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руговые диаграммы Тёмны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11304AD-B1D8-CB13-6637-469552F1E1C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336C">
                  <a:alpha val="79000"/>
                </a:srgbClr>
              </a:gs>
              <a:gs pos="60000">
                <a:srgbClr val="00000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Текст 3">
            <a:extLst>
              <a:ext uri="{FF2B5EF4-FFF2-40B4-BE49-F238E27FC236}">
                <a16:creationId xmlns:a16="http://schemas.microsoft.com/office/drawing/2014/main" id="{77ECA455-C99E-1783-BE8B-2E0B1C62E9F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13458" y="1810045"/>
            <a:ext cx="3215363" cy="46048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Название диаграммы</a:t>
            </a:r>
          </a:p>
        </p:txBody>
      </p:sp>
      <p:sp>
        <p:nvSpPr>
          <p:cNvPr id="23" name="Текст 3">
            <a:extLst>
              <a:ext uri="{FF2B5EF4-FFF2-40B4-BE49-F238E27FC236}">
                <a16:creationId xmlns:a16="http://schemas.microsoft.com/office/drawing/2014/main" id="{4D436FEC-6689-57C2-6DB7-DAE0C6CBD32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88319" y="1810045"/>
            <a:ext cx="3215363" cy="46048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Название диаграммы</a:t>
            </a:r>
          </a:p>
        </p:txBody>
      </p:sp>
      <p:sp>
        <p:nvSpPr>
          <p:cNvPr id="24" name="Текст 3">
            <a:extLst>
              <a:ext uri="{FF2B5EF4-FFF2-40B4-BE49-F238E27FC236}">
                <a16:creationId xmlns:a16="http://schemas.microsoft.com/office/drawing/2014/main" id="{3BF8A43C-849F-19EF-608A-9FCFC5F2D33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145919" y="1810045"/>
            <a:ext cx="3215363" cy="46048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Название диаграммы</a:t>
            </a: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9F1A009D-DED6-5B3E-A409-62A7199C2B0B}"/>
              </a:ext>
            </a:extLst>
          </p:cNvPr>
          <p:cNvSpPr/>
          <p:nvPr userDrawn="1"/>
        </p:nvSpPr>
        <p:spPr>
          <a:xfrm>
            <a:off x="1574890" y="5035016"/>
            <a:ext cx="64283" cy="6428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2A291079-7F88-8006-BD67-B224703DB4AA}"/>
              </a:ext>
            </a:extLst>
          </p:cNvPr>
          <p:cNvSpPr/>
          <p:nvPr userDrawn="1"/>
        </p:nvSpPr>
        <p:spPr>
          <a:xfrm>
            <a:off x="1574890" y="5241391"/>
            <a:ext cx="64283" cy="64283"/>
          </a:xfrm>
          <a:prstGeom prst="rect">
            <a:avLst/>
          </a:prstGeom>
          <a:solidFill>
            <a:srgbClr val="2DB0D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96FB495A-8F80-F718-F0E0-339F9A2531FA}"/>
              </a:ext>
            </a:extLst>
          </p:cNvPr>
          <p:cNvSpPr/>
          <p:nvPr userDrawn="1"/>
        </p:nvSpPr>
        <p:spPr>
          <a:xfrm>
            <a:off x="2556016" y="5035016"/>
            <a:ext cx="64283" cy="6428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DA474D08-18DA-5154-B674-4F1A48977505}"/>
              </a:ext>
            </a:extLst>
          </p:cNvPr>
          <p:cNvSpPr/>
          <p:nvPr userDrawn="1"/>
        </p:nvSpPr>
        <p:spPr>
          <a:xfrm>
            <a:off x="2562366" y="5241391"/>
            <a:ext cx="64283" cy="6428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Текст 3">
            <a:extLst>
              <a:ext uri="{FF2B5EF4-FFF2-40B4-BE49-F238E27FC236}">
                <a16:creationId xmlns:a16="http://schemas.microsoft.com/office/drawing/2014/main" id="{A07C44A6-E8D4-7365-9CA3-925EFA6B0FD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74890" y="4968961"/>
            <a:ext cx="918295" cy="24309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Легенда 1</a:t>
            </a:r>
          </a:p>
        </p:txBody>
      </p:sp>
      <p:sp>
        <p:nvSpPr>
          <p:cNvPr id="50" name="Текст 3">
            <a:extLst>
              <a:ext uri="{FF2B5EF4-FFF2-40B4-BE49-F238E27FC236}">
                <a16:creationId xmlns:a16="http://schemas.microsoft.com/office/drawing/2014/main" id="{7EE7D5C1-849A-83FE-50D2-8D6A3DCD0B1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574890" y="5173749"/>
            <a:ext cx="918295" cy="24309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Легенда 2</a:t>
            </a:r>
          </a:p>
        </p:txBody>
      </p:sp>
      <p:sp>
        <p:nvSpPr>
          <p:cNvPr id="51" name="Текст 3">
            <a:extLst>
              <a:ext uri="{FF2B5EF4-FFF2-40B4-BE49-F238E27FC236}">
                <a16:creationId xmlns:a16="http://schemas.microsoft.com/office/drawing/2014/main" id="{E980B0F4-944F-7387-4CAD-2B9E265149D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55965" y="4968961"/>
            <a:ext cx="918295" cy="24309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Легенда 3</a:t>
            </a:r>
          </a:p>
        </p:txBody>
      </p:sp>
      <p:sp>
        <p:nvSpPr>
          <p:cNvPr id="52" name="Текст 3">
            <a:extLst>
              <a:ext uri="{FF2B5EF4-FFF2-40B4-BE49-F238E27FC236}">
                <a16:creationId xmlns:a16="http://schemas.microsoft.com/office/drawing/2014/main" id="{1DDE3CD9-CEC4-E10D-1E3E-15C38CFD24E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55965" y="5173749"/>
            <a:ext cx="918295" cy="24309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Легенда 4</a:t>
            </a:r>
          </a:p>
        </p:txBody>
      </p:sp>
      <p:sp>
        <p:nvSpPr>
          <p:cNvPr id="61" name="Прямоугольник 60">
            <a:extLst>
              <a:ext uri="{FF2B5EF4-FFF2-40B4-BE49-F238E27FC236}">
                <a16:creationId xmlns:a16="http://schemas.microsoft.com/office/drawing/2014/main" id="{B20422C0-E8F3-0EFD-F920-6D8836E4D1C8}"/>
              </a:ext>
            </a:extLst>
          </p:cNvPr>
          <p:cNvSpPr/>
          <p:nvPr userDrawn="1"/>
        </p:nvSpPr>
        <p:spPr>
          <a:xfrm>
            <a:off x="5101453" y="5035016"/>
            <a:ext cx="64283" cy="6428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>
            <a:extLst>
              <a:ext uri="{FF2B5EF4-FFF2-40B4-BE49-F238E27FC236}">
                <a16:creationId xmlns:a16="http://schemas.microsoft.com/office/drawing/2014/main" id="{E40A87B7-7152-7DBC-0263-E581B634A3AB}"/>
              </a:ext>
            </a:extLst>
          </p:cNvPr>
          <p:cNvSpPr/>
          <p:nvPr userDrawn="1"/>
        </p:nvSpPr>
        <p:spPr>
          <a:xfrm>
            <a:off x="5101453" y="5241391"/>
            <a:ext cx="64283" cy="64283"/>
          </a:xfrm>
          <a:prstGeom prst="rect">
            <a:avLst/>
          </a:prstGeom>
          <a:solidFill>
            <a:srgbClr val="2DB0D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>
            <a:extLst>
              <a:ext uri="{FF2B5EF4-FFF2-40B4-BE49-F238E27FC236}">
                <a16:creationId xmlns:a16="http://schemas.microsoft.com/office/drawing/2014/main" id="{D88F400D-DEEF-40BC-A3CA-5E46BC60365C}"/>
              </a:ext>
            </a:extLst>
          </p:cNvPr>
          <p:cNvSpPr/>
          <p:nvPr userDrawn="1"/>
        </p:nvSpPr>
        <p:spPr>
          <a:xfrm>
            <a:off x="6082579" y="5035016"/>
            <a:ext cx="64283" cy="6428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>
            <a:extLst>
              <a:ext uri="{FF2B5EF4-FFF2-40B4-BE49-F238E27FC236}">
                <a16:creationId xmlns:a16="http://schemas.microsoft.com/office/drawing/2014/main" id="{792197AC-B91C-4DEA-7E4D-0D632A66D587}"/>
              </a:ext>
            </a:extLst>
          </p:cNvPr>
          <p:cNvSpPr/>
          <p:nvPr userDrawn="1"/>
        </p:nvSpPr>
        <p:spPr>
          <a:xfrm>
            <a:off x="6088929" y="5241391"/>
            <a:ext cx="64283" cy="6428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Текст 3">
            <a:extLst>
              <a:ext uri="{FF2B5EF4-FFF2-40B4-BE49-F238E27FC236}">
                <a16:creationId xmlns:a16="http://schemas.microsoft.com/office/drawing/2014/main" id="{CDF40703-F499-E319-FA03-4B826CEDFAF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101453" y="4968959"/>
            <a:ext cx="918295" cy="24309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Легенда 1</a:t>
            </a:r>
          </a:p>
        </p:txBody>
      </p:sp>
      <p:sp>
        <p:nvSpPr>
          <p:cNvPr id="66" name="Текст 3">
            <a:extLst>
              <a:ext uri="{FF2B5EF4-FFF2-40B4-BE49-F238E27FC236}">
                <a16:creationId xmlns:a16="http://schemas.microsoft.com/office/drawing/2014/main" id="{DD076338-FA16-4BA0-3AB3-CBFE3D901BD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01453" y="5173747"/>
            <a:ext cx="918295" cy="24309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Легенда 2</a:t>
            </a:r>
          </a:p>
        </p:txBody>
      </p:sp>
      <p:sp>
        <p:nvSpPr>
          <p:cNvPr id="67" name="Текст 3">
            <a:extLst>
              <a:ext uri="{FF2B5EF4-FFF2-40B4-BE49-F238E27FC236}">
                <a16:creationId xmlns:a16="http://schemas.microsoft.com/office/drawing/2014/main" id="{3A6D996D-1B90-BBEB-DA1B-83BB777EFDC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082528" y="4968959"/>
            <a:ext cx="918295" cy="24309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Легенда 3</a:t>
            </a:r>
          </a:p>
        </p:txBody>
      </p:sp>
      <p:sp>
        <p:nvSpPr>
          <p:cNvPr id="68" name="Текст 3">
            <a:extLst>
              <a:ext uri="{FF2B5EF4-FFF2-40B4-BE49-F238E27FC236}">
                <a16:creationId xmlns:a16="http://schemas.microsoft.com/office/drawing/2014/main" id="{C93E951C-E9A0-992E-A193-6BD8545082D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082528" y="5173747"/>
            <a:ext cx="918295" cy="24309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Легенда 4</a:t>
            </a:r>
          </a:p>
        </p:txBody>
      </p:sp>
      <p:sp>
        <p:nvSpPr>
          <p:cNvPr id="69" name="Прямоугольник 68">
            <a:extLst>
              <a:ext uri="{FF2B5EF4-FFF2-40B4-BE49-F238E27FC236}">
                <a16:creationId xmlns:a16="http://schemas.microsoft.com/office/drawing/2014/main" id="{EBAA75C9-0B52-041D-995E-E10C63F2CD3D}"/>
              </a:ext>
            </a:extLst>
          </p:cNvPr>
          <p:cNvSpPr/>
          <p:nvPr userDrawn="1"/>
        </p:nvSpPr>
        <p:spPr>
          <a:xfrm>
            <a:off x="8819582" y="5035016"/>
            <a:ext cx="64283" cy="6428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Прямоугольник 69">
            <a:extLst>
              <a:ext uri="{FF2B5EF4-FFF2-40B4-BE49-F238E27FC236}">
                <a16:creationId xmlns:a16="http://schemas.microsoft.com/office/drawing/2014/main" id="{B8EACB56-959E-F27C-1F64-6169E3383ADB}"/>
              </a:ext>
            </a:extLst>
          </p:cNvPr>
          <p:cNvSpPr/>
          <p:nvPr userDrawn="1"/>
        </p:nvSpPr>
        <p:spPr>
          <a:xfrm>
            <a:off x="8819582" y="5241391"/>
            <a:ext cx="64283" cy="64283"/>
          </a:xfrm>
          <a:prstGeom prst="rect">
            <a:avLst/>
          </a:prstGeom>
          <a:solidFill>
            <a:srgbClr val="2DB0D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Прямоугольник 70">
            <a:extLst>
              <a:ext uri="{FF2B5EF4-FFF2-40B4-BE49-F238E27FC236}">
                <a16:creationId xmlns:a16="http://schemas.microsoft.com/office/drawing/2014/main" id="{D401BE3E-BE6F-D8DA-0AF4-A9CEAA65D9EA}"/>
              </a:ext>
            </a:extLst>
          </p:cNvPr>
          <p:cNvSpPr/>
          <p:nvPr userDrawn="1"/>
        </p:nvSpPr>
        <p:spPr>
          <a:xfrm>
            <a:off x="9800708" y="5035016"/>
            <a:ext cx="64283" cy="6428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Прямоугольник 71">
            <a:extLst>
              <a:ext uri="{FF2B5EF4-FFF2-40B4-BE49-F238E27FC236}">
                <a16:creationId xmlns:a16="http://schemas.microsoft.com/office/drawing/2014/main" id="{8E4914C1-BE90-C6A5-611C-75ED292A6BFF}"/>
              </a:ext>
            </a:extLst>
          </p:cNvPr>
          <p:cNvSpPr/>
          <p:nvPr userDrawn="1"/>
        </p:nvSpPr>
        <p:spPr>
          <a:xfrm>
            <a:off x="9807058" y="5241391"/>
            <a:ext cx="64283" cy="6428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Текст 3">
            <a:extLst>
              <a:ext uri="{FF2B5EF4-FFF2-40B4-BE49-F238E27FC236}">
                <a16:creationId xmlns:a16="http://schemas.microsoft.com/office/drawing/2014/main" id="{676DFDB4-C104-7DD8-B5F2-01DABC22431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819582" y="4966578"/>
            <a:ext cx="918295" cy="24309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Легенда 1</a:t>
            </a:r>
          </a:p>
        </p:txBody>
      </p:sp>
      <p:sp>
        <p:nvSpPr>
          <p:cNvPr id="74" name="Текст 3">
            <a:extLst>
              <a:ext uri="{FF2B5EF4-FFF2-40B4-BE49-F238E27FC236}">
                <a16:creationId xmlns:a16="http://schemas.microsoft.com/office/drawing/2014/main" id="{F4021108-9B06-4A58-D5A4-5D6BDBF9669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819582" y="5171366"/>
            <a:ext cx="918295" cy="24309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Легенда 2</a:t>
            </a:r>
          </a:p>
        </p:txBody>
      </p:sp>
      <p:sp>
        <p:nvSpPr>
          <p:cNvPr id="75" name="Текст 3">
            <a:extLst>
              <a:ext uri="{FF2B5EF4-FFF2-40B4-BE49-F238E27FC236}">
                <a16:creationId xmlns:a16="http://schemas.microsoft.com/office/drawing/2014/main" id="{78CE1EB8-509C-373D-A5DA-E79B6587217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800657" y="4968959"/>
            <a:ext cx="918295" cy="24309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Легенда 3</a:t>
            </a:r>
          </a:p>
        </p:txBody>
      </p:sp>
      <p:sp>
        <p:nvSpPr>
          <p:cNvPr id="76" name="Текст 3">
            <a:extLst>
              <a:ext uri="{FF2B5EF4-FFF2-40B4-BE49-F238E27FC236}">
                <a16:creationId xmlns:a16="http://schemas.microsoft.com/office/drawing/2014/main" id="{49633670-7435-0BC8-072C-B137BD57D0D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800657" y="5173747"/>
            <a:ext cx="918295" cy="24309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Легенда 4</a:t>
            </a:r>
          </a:p>
        </p:txBody>
      </p:sp>
      <p:sp>
        <p:nvSpPr>
          <p:cNvPr id="77" name="Текст 3">
            <a:extLst>
              <a:ext uri="{FF2B5EF4-FFF2-40B4-BE49-F238E27FC236}">
                <a16:creationId xmlns:a16="http://schemas.microsoft.com/office/drawing/2014/main" id="{2A00D11B-E5BC-C76E-D446-0FBA65C16FD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13458" y="5612487"/>
            <a:ext cx="3215363" cy="46048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r>
              <a:rPr lang="ru-RU" dirty="0"/>
              <a:t>Описание, основной текст</a:t>
            </a:r>
          </a:p>
        </p:txBody>
      </p:sp>
      <p:sp>
        <p:nvSpPr>
          <p:cNvPr id="78" name="Текст 3">
            <a:extLst>
              <a:ext uri="{FF2B5EF4-FFF2-40B4-BE49-F238E27FC236}">
                <a16:creationId xmlns:a16="http://schemas.microsoft.com/office/drawing/2014/main" id="{BCA78F9B-5635-E0B2-6340-8E2D81D9209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488319" y="5612487"/>
            <a:ext cx="3215363" cy="46048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ru-RU" sz="1400" b="1" dirty="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Описание, основной текст</a:t>
            </a:r>
          </a:p>
        </p:txBody>
      </p:sp>
      <p:sp>
        <p:nvSpPr>
          <p:cNvPr id="79" name="Текст 3">
            <a:extLst>
              <a:ext uri="{FF2B5EF4-FFF2-40B4-BE49-F238E27FC236}">
                <a16:creationId xmlns:a16="http://schemas.microsoft.com/office/drawing/2014/main" id="{95DE0B8A-75E9-87AC-E5B7-CF546783201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145919" y="5612487"/>
            <a:ext cx="3215363" cy="46048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ru-RU" sz="1400" b="1" dirty="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Описание, основной текст</a:t>
            </a:r>
          </a:p>
        </p:txBody>
      </p:sp>
      <p:sp>
        <p:nvSpPr>
          <p:cNvPr id="12" name="Заголовок 3">
            <a:extLst>
              <a:ext uri="{FF2B5EF4-FFF2-40B4-BE49-F238E27FC236}">
                <a16:creationId xmlns:a16="http://schemas.microsoft.com/office/drawing/2014/main" id="{5617B253-2FB0-ABE7-4939-E841F0EEC1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699" y="511195"/>
            <a:ext cx="10515600" cy="50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Заголовок слайда с круговыми диаграммами</a:t>
            </a:r>
          </a:p>
        </p:txBody>
      </p:sp>
      <p:grpSp>
        <p:nvGrpSpPr>
          <p:cNvPr id="13" name="Рисунок 7">
            <a:extLst>
              <a:ext uri="{FF2B5EF4-FFF2-40B4-BE49-F238E27FC236}">
                <a16:creationId xmlns:a16="http://schemas.microsoft.com/office/drawing/2014/main" id="{1413EDFA-1952-7D37-161E-6117F49E8149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chemeClr val="bg1"/>
          </a:solidFill>
        </p:grpSpPr>
        <p:sp>
          <p:nvSpPr>
            <p:cNvPr id="14" name="Полилиния: фигура 13">
              <a:extLst>
                <a:ext uri="{FF2B5EF4-FFF2-40B4-BE49-F238E27FC236}">
                  <a16:creationId xmlns:a16="http://schemas.microsoft.com/office/drawing/2014/main" id="{8E1FBFD7-1587-79D4-1608-CB31D2E7230F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5" name="Полилиния: фигура 14">
              <a:extLst>
                <a:ext uri="{FF2B5EF4-FFF2-40B4-BE49-F238E27FC236}">
                  <a16:creationId xmlns:a16="http://schemas.microsoft.com/office/drawing/2014/main" id="{641610E4-67BD-F15F-D29F-96AEACE12FC5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261282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551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График Светлы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35F0384-EA97-B151-3F79-04CE35093E5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Текст 3">
            <a:extLst>
              <a:ext uri="{FF2B5EF4-FFF2-40B4-BE49-F238E27FC236}">
                <a16:creationId xmlns:a16="http://schemas.microsoft.com/office/drawing/2014/main" id="{D84F8F08-18FA-379D-FA0A-4F512DBEED6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84216" y="1858171"/>
            <a:ext cx="3215363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Название графика</a:t>
            </a:r>
          </a:p>
        </p:txBody>
      </p:sp>
      <p:sp>
        <p:nvSpPr>
          <p:cNvPr id="10" name="Заголовок 3">
            <a:extLst>
              <a:ext uri="{FF2B5EF4-FFF2-40B4-BE49-F238E27FC236}">
                <a16:creationId xmlns:a16="http://schemas.microsoft.com/office/drawing/2014/main" id="{59C51804-C70E-199C-5EC3-91D19B4022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699" y="511195"/>
            <a:ext cx="10515600" cy="50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759"/>
                </a:solidFill>
              </a:defRPr>
            </a:lvl1pPr>
          </a:lstStyle>
          <a:p>
            <a:r>
              <a:rPr lang="ru-RU" dirty="0"/>
              <a:t>Заголовок слайда с графиком</a:t>
            </a:r>
          </a:p>
        </p:txBody>
      </p:sp>
      <p:grpSp>
        <p:nvGrpSpPr>
          <p:cNvPr id="11" name="Рисунок 7">
            <a:extLst>
              <a:ext uri="{FF2B5EF4-FFF2-40B4-BE49-F238E27FC236}">
                <a16:creationId xmlns:a16="http://schemas.microsoft.com/office/drawing/2014/main" id="{0CFCC706-41AA-3E72-3A62-4C9C1C67E176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rgbClr val="1F416D"/>
          </a:solidFill>
        </p:grpSpPr>
        <p:sp>
          <p:nvSpPr>
            <p:cNvPr id="12" name="Полилиния: фигура 11">
              <a:extLst>
                <a:ext uri="{FF2B5EF4-FFF2-40B4-BE49-F238E27FC236}">
                  <a16:creationId xmlns:a16="http://schemas.microsoft.com/office/drawing/2014/main" id="{1BF56F58-FF3F-33CB-C39E-8E69100DE424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4" name="Полилиния: фигура 13">
              <a:extLst>
                <a:ext uri="{FF2B5EF4-FFF2-40B4-BE49-F238E27FC236}">
                  <a16:creationId xmlns:a16="http://schemas.microsoft.com/office/drawing/2014/main" id="{BCE0CC31-0832-7CF1-99ED-498CFC65CAA8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353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551" userDrawn="1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Рисунок 7">
            <a:extLst>
              <a:ext uri="{FF2B5EF4-FFF2-40B4-BE49-F238E27FC236}">
                <a16:creationId xmlns:a16="http://schemas.microsoft.com/office/drawing/2014/main" id="{7573D7CA-4727-4690-337B-CAC266BA41C3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rgbClr val="1F416D"/>
          </a:solidFill>
        </p:grpSpPr>
        <p:sp>
          <p:nvSpPr>
            <p:cNvPr id="6" name="Полилиния: фигура 5">
              <a:extLst>
                <a:ext uri="{FF2B5EF4-FFF2-40B4-BE49-F238E27FC236}">
                  <a16:creationId xmlns:a16="http://schemas.microsoft.com/office/drawing/2014/main" id="{37C6413C-AC55-2B21-08FB-884913635A18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7" name="Полилиния: фигура 6">
              <a:extLst>
                <a:ext uri="{FF2B5EF4-FFF2-40B4-BE49-F238E27FC236}">
                  <a16:creationId xmlns:a16="http://schemas.microsoft.com/office/drawing/2014/main" id="{61658E01-69B9-E570-9D54-2FCBCBE5313A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308484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Большое количество текста Тёмны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AF8C77D-F886-2B1D-560E-0EDA27D0496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336C">
                  <a:alpha val="0"/>
                </a:srgbClr>
              </a:gs>
              <a:gs pos="100000">
                <a:srgbClr val="001A36">
                  <a:alpha val="62000"/>
                </a:srgbClr>
              </a:gs>
              <a:gs pos="80000">
                <a:srgbClr val="000D1B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Текст 3">
            <a:extLst>
              <a:ext uri="{FF2B5EF4-FFF2-40B4-BE49-F238E27FC236}">
                <a16:creationId xmlns:a16="http://schemas.microsoft.com/office/drawing/2014/main" id="{080499E9-0683-3689-EB1C-328915A3183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73213" y="1988797"/>
            <a:ext cx="10406062" cy="839555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400" b="0">
                <a:solidFill>
                  <a:schemeClr val="bg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Текст </a:t>
            </a:r>
            <a:r>
              <a:rPr lang="ru-RU" dirty="0" err="1"/>
              <a:t>текст</a:t>
            </a:r>
            <a:r>
              <a:rPr lang="ru-RU" dirty="0"/>
              <a:t> 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endParaRPr lang="ru-RU" dirty="0"/>
          </a:p>
        </p:txBody>
      </p:sp>
      <p:sp>
        <p:nvSpPr>
          <p:cNvPr id="8" name="Текст 3">
            <a:extLst>
              <a:ext uri="{FF2B5EF4-FFF2-40B4-BE49-F238E27FC236}">
                <a16:creationId xmlns:a16="http://schemas.microsoft.com/office/drawing/2014/main" id="{6A740A85-5C5B-501D-4950-0B8DCE88D22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73213" y="1567426"/>
            <a:ext cx="3215363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9" name="Текст 3">
            <a:extLst>
              <a:ext uri="{FF2B5EF4-FFF2-40B4-BE49-F238E27FC236}">
                <a16:creationId xmlns:a16="http://schemas.microsoft.com/office/drawing/2014/main" id="{A2434DF7-D852-AA4E-CB48-39EBDD3676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73213" y="3588998"/>
            <a:ext cx="10406062" cy="776627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400" b="0">
                <a:solidFill>
                  <a:schemeClr val="bg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Текст 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endParaRPr lang="ru-RU" dirty="0"/>
          </a:p>
        </p:txBody>
      </p:sp>
      <p:sp>
        <p:nvSpPr>
          <p:cNvPr id="11" name="Текст 3">
            <a:extLst>
              <a:ext uri="{FF2B5EF4-FFF2-40B4-BE49-F238E27FC236}">
                <a16:creationId xmlns:a16="http://schemas.microsoft.com/office/drawing/2014/main" id="{E45C7A32-F080-302D-203A-D770F0AA9F6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73213" y="3167626"/>
            <a:ext cx="3215363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12" name="Текст 3">
            <a:extLst>
              <a:ext uri="{FF2B5EF4-FFF2-40B4-BE49-F238E27FC236}">
                <a16:creationId xmlns:a16="http://schemas.microsoft.com/office/drawing/2014/main" id="{70B896EF-9AB8-E98A-4290-A6145045715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73213" y="5093948"/>
            <a:ext cx="10406062" cy="831356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400" b="0">
                <a:solidFill>
                  <a:schemeClr val="bg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Текст 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endParaRPr lang="ru-RU" dirty="0"/>
          </a:p>
        </p:txBody>
      </p:sp>
      <p:sp>
        <p:nvSpPr>
          <p:cNvPr id="13" name="Текст 3">
            <a:extLst>
              <a:ext uri="{FF2B5EF4-FFF2-40B4-BE49-F238E27FC236}">
                <a16:creationId xmlns:a16="http://schemas.microsoft.com/office/drawing/2014/main" id="{B0D8980F-A3D6-F9BB-0E32-77CC576C4E9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73213" y="4672576"/>
            <a:ext cx="3215363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8A81F1B7-38D8-31C1-0962-AFA3F0697F4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699" y="511195"/>
            <a:ext cx="10515600" cy="50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Заголовок слайда с большим количеством текста</a:t>
            </a:r>
          </a:p>
        </p:txBody>
      </p:sp>
      <p:grpSp>
        <p:nvGrpSpPr>
          <p:cNvPr id="5" name="Рисунок 7">
            <a:extLst>
              <a:ext uri="{FF2B5EF4-FFF2-40B4-BE49-F238E27FC236}">
                <a16:creationId xmlns:a16="http://schemas.microsoft.com/office/drawing/2014/main" id="{F0972615-9C94-15A9-B955-A2F06D2D03CC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chemeClr val="bg1"/>
          </a:solidFill>
        </p:grpSpPr>
        <p:sp>
          <p:nvSpPr>
            <p:cNvPr id="6" name="Полилиния: фигура 5">
              <a:extLst>
                <a:ext uri="{FF2B5EF4-FFF2-40B4-BE49-F238E27FC236}">
                  <a16:creationId xmlns:a16="http://schemas.microsoft.com/office/drawing/2014/main" id="{99BBFE13-F62F-3FFD-726E-FB0E1159E263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4" name="Полилиния: фигура 13">
              <a:extLst>
                <a:ext uri="{FF2B5EF4-FFF2-40B4-BE49-F238E27FC236}">
                  <a16:creationId xmlns:a16="http://schemas.microsoft.com/office/drawing/2014/main" id="{506E4507-5CA8-31BF-9AC9-5FB4105D31CB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04086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551" userDrawn="1">
          <p15:clr>
            <a:srgbClr val="FBAE40"/>
          </p15:clr>
        </p15:guide>
        <p15:guide id="4" orient="horz" pos="55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иний_кв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FAF51330-5D40-209D-4811-CB1E67048127}"/>
              </a:ext>
            </a:extLst>
          </p:cNvPr>
          <p:cNvSpPr/>
          <p:nvPr userDrawn="1"/>
        </p:nvSpPr>
        <p:spPr>
          <a:xfrm>
            <a:off x="10915662" y="0"/>
            <a:ext cx="863600" cy="1233488"/>
          </a:xfrm>
          <a:prstGeom prst="rect">
            <a:avLst/>
          </a:prstGeom>
          <a:gradFill>
            <a:gsLst>
              <a:gs pos="38000">
                <a:srgbClr val="12305A"/>
              </a:gs>
              <a:gs pos="0">
                <a:srgbClr val="00336C">
                  <a:alpha val="0"/>
                </a:srgbClr>
              </a:gs>
              <a:gs pos="100000">
                <a:srgbClr val="242D48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3" name="Рисунок 7">
            <a:extLst>
              <a:ext uri="{FF2B5EF4-FFF2-40B4-BE49-F238E27FC236}">
                <a16:creationId xmlns:a16="http://schemas.microsoft.com/office/drawing/2014/main" id="{8D17C862-88E2-03BD-1E70-88B899EECCC1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chemeClr val="bg1"/>
          </a:solidFill>
        </p:grpSpPr>
        <p:sp>
          <p:nvSpPr>
            <p:cNvPr id="14" name="Полилиния: фигура 13">
              <a:extLst>
                <a:ext uri="{FF2B5EF4-FFF2-40B4-BE49-F238E27FC236}">
                  <a16:creationId xmlns:a16="http://schemas.microsoft.com/office/drawing/2014/main" id="{2A36B06A-1157-FB01-F293-197D101737E5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5" name="Полилиния: фигура 14">
              <a:extLst>
                <a:ext uri="{FF2B5EF4-FFF2-40B4-BE49-F238E27FC236}">
                  <a16:creationId xmlns:a16="http://schemas.microsoft.com/office/drawing/2014/main" id="{D94D4CAE-A5C6-F38D-561D-1B29580913FF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418898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мный_кв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Рисунок 7">
            <a:extLst>
              <a:ext uri="{FF2B5EF4-FFF2-40B4-BE49-F238E27FC236}">
                <a16:creationId xmlns:a16="http://schemas.microsoft.com/office/drawing/2014/main" id="{AC03C87E-49AF-C29A-6B7F-CCF2E50BC67C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chemeClr val="bg1"/>
          </a:solidFill>
        </p:grpSpPr>
        <p:sp>
          <p:nvSpPr>
            <p:cNvPr id="14" name="Полилиния: фигура 13">
              <a:extLst>
                <a:ext uri="{FF2B5EF4-FFF2-40B4-BE49-F238E27FC236}">
                  <a16:creationId xmlns:a16="http://schemas.microsoft.com/office/drawing/2014/main" id="{306802A9-F52E-BFB9-93BF-054803C49803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5" name="Полилиния: фигура 14">
              <a:extLst>
                <a:ext uri="{FF2B5EF4-FFF2-40B4-BE49-F238E27FC236}">
                  <a16:creationId xmlns:a16="http://schemas.microsoft.com/office/drawing/2014/main" id="{63F90560-68A3-CE37-12EE-E5A442035D88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79739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Большое количество текста Светлы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3">
            <a:extLst>
              <a:ext uri="{FF2B5EF4-FFF2-40B4-BE49-F238E27FC236}">
                <a16:creationId xmlns:a16="http://schemas.microsoft.com/office/drawing/2014/main" id="{080499E9-0683-3689-EB1C-328915A3183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4260" y="1988797"/>
            <a:ext cx="10406062" cy="839555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400" b="0">
                <a:solidFill>
                  <a:srgbClr val="002759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Текст 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endParaRPr lang="ru-RU" dirty="0"/>
          </a:p>
        </p:txBody>
      </p:sp>
      <p:sp>
        <p:nvSpPr>
          <p:cNvPr id="8" name="Текст 3">
            <a:extLst>
              <a:ext uri="{FF2B5EF4-FFF2-40B4-BE49-F238E27FC236}">
                <a16:creationId xmlns:a16="http://schemas.microsoft.com/office/drawing/2014/main" id="{6A740A85-5C5B-501D-4950-0B8DCE88D22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4260" y="1567426"/>
            <a:ext cx="3215363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9" name="Текст 3">
            <a:extLst>
              <a:ext uri="{FF2B5EF4-FFF2-40B4-BE49-F238E27FC236}">
                <a16:creationId xmlns:a16="http://schemas.microsoft.com/office/drawing/2014/main" id="{A2434DF7-D852-AA4E-CB48-39EBDD3676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4260" y="3588998"/>
            <a:ext cx="10406062" cy="776627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400" b="0">
                <a:solidFill>
                  <a:srgbClr val="002759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Текст 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endParaRPr lang="ru-RU" dirty="0"/>
          </a:p>
        </p:txBody>
      </p:sp>
      <p:sp>
        <p:nvSpPr>
          <p:cNvPr id="11" name="Текст 3">
            <a:extLst>
              <a:ext uri="{FF2B5EF4-FFF2-40B4-BE49-F238E27FC236}">
                <a16:creationId xmlns:a16="http://schemas.microsoft.com/office/drawing/2014/main" id="{E45C7A32-F080-302D-203A-D770F0AA9F6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4260" y="3167626"/>
            <a:ext cx="3215363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12" name="Текст 3">
            <a:extLst>
              <a:ext uri="{FF2B5EF4-FFF2-40B4-BE49-F238E27FC236}">
                <a16:creationId xmlns:a16="http://schemas.microsoft.com/office/drawing/2014/main" id="{70B896EF-9AB8-E98A-4290-A6145045715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4260" y="5093948"/>
            <a:ext cx="10406062" cy="1230546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400" b="0">
                <a:solidFill>
                  <a:srgbClr val="002759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Текст 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endParaRPr lang="ru-RU" dirty="0"/>
          </a:p>
        </p:txBody>
      </p:sp>
      <p:sp>
        <p:nvSpPr>
          <p:cNvPr id="13" name="Текст 3">
            <a:extLst>
              <a:ext uri="{FF2B5EF4-FFF2-40B4-BE49-F238E27FC236}">
                <a16:creationId xmlns:a16="http://schemas.microsoft.com/office/drawing/2014/main" id="{B0D8980F-A3D6-F9BB-0E32-77CC576C4E9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64260" y="4672576"/>
            <a:ext cx="3215363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16" name="Заголовок 3">
            <a:extLst>
              <a:ext uri="{FF2B5EF4-FFF2-40B4-BE49-F238E27FC236}">
                <a16:creationId xmlns:a16="http://schemas.microsoft.com/office/drawing/2014/main" id="{533E98B8-EFDE-CED8-E50F-6EEDD59013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699" y="511195"/>
            <a:ext cx="10515600" cy="50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759"/>
                </a:solidFill>
              </a:defRPr>
            </a:lvl1pPr>
          </a:lstStyle>
          <a:p>
            <a:r>
              <a:rPr lang="ru-RU" dirty="0"/>
              <a:t>Заголовок слайда с большим количеством текста</a:t>
            </a:r>
          </a:p>
        </p:txBody>
      </p:sp>
      <p:grpSp>
        <p:nvGrpSpPr>
          <p:cNvPr id="17" name="Рисунок 7">
            <a:extLst>
              <a:ext uri="{FF2B5EF4-FFF2-40B4-BE49-F238E27FC236}">
                <a16:creationId xmlns:a16="http://schemas.microsoft.com/office/drawing/2014/main" id="{BCDD29E8-BB84-09C1-5CF9-34AB449C9C3D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rgbClr val="1F416D"/>
          </a:solidFill>
        </p:grpSpPr>
        <p:sp>
          <p:nvSpPr>
            <p:cNvPr id="18" name="Полилиния: фигура 17">
              <a:extLst>
                <a:ext uri="{FF2B5EF4-FFF2-40B4-BE49-F238E27FC236}">
                  <a16:creationId xmlns:a16="http://schemas.microsoft.com/office/drawing/2014/main" id="{73778E48-617C-1EB0-C7B4-DF5B989F8692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9" name="Полилиния: фигура 18">
              <a:extLst>
                <a:ext uri="{FF2B5EF4-FFF2-40B4-BE49-F238E27FC236}">
                  <a16:creationId xmlns:a16="http://schemas.microsoft.com/office/drawing/2014/main" id="{67B7A1C7-A9E0-38FF-99CB-993A728ABB91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7790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551" userDrawn="1">
          <p15:clr>
            <a:srgbClr val="FBAE40"/>
          </p15:clr>
        </p15:guide>
        <p15:guide id="4" orient="horz" pos="55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Нумерованный текст Тёмны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Текст 3">
            <a:extLst>
              <a:ext uri="{FF2B5EF4-FFF2-40B4-BE49-F238E27FC236}">
                <a16:creationId xmlns:a16="http://schemas.microsoft.com/office/drawing/2014/main" id="{9D169040-E8C3-395D-8A08-C7429F2E8ED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2110" y="2027912"/>
            <a:ext cx="8713787" cy="3783352"/>
          </a:xfrm>
          <a:prstGeom prst="rect">
            <a:avLst/>
          </a:prstGeom>
        </p:spPr>
        <p:txBody>
          <a:bodyPr/>
          <a:lstStyle>
            <a:lvl1pPr marL="342900" indent="-342900">
              <a:buFont typeface="+mj-lt"/>
              <a:buAutoNum type="arabicPeriod"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Текст </a:t>
            </a:r>
            <a:r>
              <a:rPr lang="ru-RU" dirty="0" err="1"/>
              <a:t>текст</a:t>
            </a:r>
            <a:r>
              <a:rPr lang="ru-RU" dirty="0"/>
              <a:t> 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endParaRPr lang="ru-RU" dirty="0"/>
          </a:p>
          <a:p>
            <a:pPr lvl="0"/>
            <a:endParaRPr lang="ru-RU" dirty="0"/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ru-RU" dirty="0" err="1"/>
              <a:t>Ттекст</a:t>
            </a:r>
            <a:r>
              <a:rPr lang="ru-RU" dirty="0"/>
              <a:t> 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endParaRPr lang="ru-RU" dirty="0"/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lang="ru-RU" dirty="0"/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ru-RU" dirty="0"/>
              <a:t>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endParaRPr lang="ru-RU" dirty="0"/>
          </a:p>
          <a:p>
            <a:pPr lvl="0"/>
            <a:endParaRPr lang="ru-RU" dirty="0"/>
          </a:p>
        </p:txBody>
      </p:sp>
      <p:sp>
        <p:nvSpPr>
          <p:cNvPr id="8" name="Текст 3">
            <a:extLst>
              <a:ext uri="{FF2B5EF4-FFF2-40B4-BE49-F238E27FC236}">
                <a16:creationId xmlns:a16="http://schemas.microsoft.com/office/drawing/2014/main" id="{36CACA0D-65BD-6E94-0D7B-8A41DBEF0F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73213" y="1567426"/>
            <a:ext cx="3215363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9" name="Заголовок 3">
            <a:extLst>
              <a:ext uri="{FF2B5EF4-FFF2-40B4-BE49-F238E27FC236}">
                <a16:creationId xmlns:a16="http://schemas.microsoft.com/office/drawing/2014/main" id="{1DBBD21D-E477-AF24-FAD8-D8758D8B9BE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699" y="511195"/>
            <a:ext cx="10515600" cy="50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Заголовок слайда с нумерованным текстом</a:t>
            </a:r>
          </a:p>
        </p:txBody>
      </p:sp>
      <p:grpSp>
        <p:nvGrpSpPr>
          <p:cNvPr id="14" name="Рисунок 7">
            <a:extLst>
              <a:ext uri="{FF2B5EF4-FFF2-40B4-BE49-F238E27FC236}">
                <a16:creationId xmlns:a16="http://schemas.microsoft.com/office/drawing/2014/main" id="{AA968A94-276F-C435-673B-EB6DBB5159D3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chemeClr val="bg1"/>
          </a:solidFill>
        </p:grpSpPr>
        <p:sp>
          <p:nvSpPr>
            <p:cNvPr id="16" name="Полилиния: фигура 15">
              <a:extLst>
                <a:ext uri="{FF2B5EF4-FFF2-40B4-BE49-F238E27FC236}">
                  <a16:creationId xmlns:a16="http://schemas.microsoft.com/office/drawing/2014/main" id="{BBEA780A-D985-D126-F732-A64AB8DAA58B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7" name="Полилиния: фигура 16">
              <a:extLst>
                <a:ext uri="{FF2B5EF4-FFF2-40B4-BE49-F238E27FC236}">
                  <a16:creationId xmlns:a16="http://schemas.microsoft.com/office/drawing/2014/main" id="{C070863E-48F7-DC66-C6CF-FC7F2A3E2A25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800649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551" userDrawn="1">
          <p15:clr>
            <a:srgbClr val="FBAE40"/>
          </p15:clr>
        </p15:guide>
        <p15:guide id="4" orient="horz" pos="55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Нумерованный текст Светлы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3">
            <a:extLst>
              <a:ext uri="{FF2B5EF4-FFF2-40B4-BE49-F238E27FC236}">
                <a16:creationId xmlns:a16="http://schemas.microsoft.com/office/drawing/2014/main" id="{EE7F7A4A-1979-8D6A-29E2-528F876DE94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2110" y="2027912"/>
            <a:ext cx="8713787" cy="3783352"/>
          </a:xfrm>
          <a:prstGeom prst="rect">
            <a:avLst/>
          </a:prstGeom>
        </p:spPr>
        <p:txBody>
          <a:bodyPr/>
          <a:lstStyle>
            <a:lvl1pPr marL="342900" indent="-342900">
              <a:buFont typeface="+mj-lt"/>
              <a:buAutoNum type="arabicPeriod"/>
              <a:defRPr sz="1400" b="0">
                <a:solidFill>
                  <a:srgbClr val="002759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Текст </a:t>
            </a:r>
            <a:r>
              <a:rPr lang="ru-RU" dirty="0" err="1"/>
              <a:t>текст</a:t>
            </a:r>
            <a:r>
              <a:rPr lang="ru-RU" dirty="0"/>
              <a:t> 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endParaRPr lang="ru-RU" dirty="0"/>
          </a:p>
          <a:p>
            <a:pPr lvl="0"/>
            <a:endParaRPr lang="ru-RU" dirty="0"/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ru-RU" dirty="0" err="1"/>
              <a:t>Ттекст</a:t>
            </a:r>
            <a:r>
              <a:rPr lang="ru-RU" dirty="0"/>
              <a:t> 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endParaRPr lang="ru-RU" dirty="0"/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lang="ru-RU" dirty="0"/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ru-RU" dirty="0"/>
              <a:t>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endParaRPr lang="ru-RU" dirty="0"/>
          </a:p>
          <a:p>
            <a:pPr lvl="0"/>
            <a:endParaRPr lang="ru-RU" dirty="0"/>
          </a:p>
        </p:txBody>
      </p:sp>
      <p:sp>
        <p:nvSpPr>
          <p:cNvPr id="6" name="Текст 3">
            <a:extLst>
              <a:ext uri="{FF2B5EF4-FFF2-40B4-BE49-F238E27FC236}">
                <a16:creationId xmlns:a16="http://schemas.microsoft.com/office/drawing/2014/main" id="{2A1F9F04-79E3-A74D-0E04-2511A13BFC9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73213" y="1567426"/>
            <a:ext cx="3215363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9" name="Заголовок 3">
            <a:extLst>
              <a:ext uri="{FF2B5EF4-FFF2-40B4-BE49-F238E27FC236}">
                <a16:creationId xmlns:a16="http://schemas.microsoft.com/office/drawing/2014/main" id="{EBBEC827-2202-8F59-FB26-B03F040D4F8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699" y="511195"/>
            <a:ext cx="10515600" cy="50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759"/>
                </a:solidFill>
              </a:defRPr>
            </a:lvl1pPr>
          </a:lstStyle>
          <a:p>
            <a:r>
              <a:rPr lang="ru-RU" dirty="0"/>
              <a:t>Заголовок слайда с нумерованным текстом</a:t>
            </a:r>
          </a:p>
        </p:txBody>
      </p:sp>
      <p:grpSp>
        <p:nvGrpSpPr>
          <p:cNvPr id="14" name="Рисунок 7">
            <a:extLst>
              <a:ext uri="{FF2B5EF4-FFF2-40B4-BE49-F238E27FC236}">
                <a16:creationId xmlns:a16="http://schemas.microsoft.com/office/drawing/2014/main" id="{CEF96790-0D56-AF96-0AA2-426F3E98EE8F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rgbClr val="1F416D"/>
          </a:solidFill>
        </p:grpSpPr>
        <p:sp>
          <p:nvSpPr>
            <p:cNvPr id="16" name="Полилиния: фигура 15">
              <a:extLst>
                <a:ext uri="{FF2B5EF4-FFF2-40B4-BE49-F238E27FC236}">
                  <a16:creationId xmlns:a16="http://schemas.microsoft.com/office/drawing/2014/main" id="{0FDAF877-557D-A06E-520C-B22073876948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7" name="Полилиния: фигура 16">
              <a:extLst>
                <a:ext uri="{FF2B5EF4-FFF2-40B4-BE49-F238E27FC236}">
                  <a16:creationId xmlns:a16="http://schemas.microsoft.com/office/drawing/2014/main" id="{73215D3B-F583-F1CF-CB6F-E577C6E699A1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49628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ри блока текста Тёмны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08C28C6-7D77-1915-3C96-A758C8142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336C">
                  <a:alpha val="79000"/>
                </a:srgbClr>
              </a:gs>
              <a:gs pos="60000">
                <a:srgbClr val="00000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Текст 3">
            <a:extLst>
              <a:ext uri="{FF2B5EF4-FFF2-40B4-BE49-F238E27FC236}">
                <a16:creationId xmlns:a16="http://schemas.microsoft.com/office/drawing/2014/main" id="{77ECA455-C99E-1783-BE8B-2E0B1C62E9F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74713" y="1844675"/>
            <a:ext cx="3038294" cy="46048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17" name="Текст 3">
            <a:extLst>
              <a:ext uri="{FF2B5EF4-FFF2-40B4-BE49-F238E27FC236}">
                <a16:creationId xmlns:a16="http://schemas.microsoft.com/office/drawing/2014/main" id="{C3D21EC5-72D6-3367-830C-CE70B39AF44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74713" y="2305161"/>
            <a:ext cx="3038294" cy="3620144"/>
          </a:xfrm>
          <a:prstGeom prst="rect">
            <a:avLst/>
          </a:prstGeom>
        </p:spPr>
        <p:txBody>
          <a:bodyPr lIns="0" rIns="0"/>
          <a:lstStyle>
            <a:lvl1pPr marL="0" indent="0" algn="l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endParaRPr lang="ru-RU" dirty="0"/>
          </a:p>
        </p:txBody>
      </p:sp>
      <p:sp>
        <p:nvSpPr>
          <p:cNvPr id="18" name="Текст 3">
            <a:extLst>
              <a:ext uri="{FF2B5EF4-FFF2-40B4-BE49-F238E27FC236}">
                <a16:creationId xmlns:a16="http://schemas.microsoft.com/office/drawing/2014/main" id="{5011CD92-EA95-FE0C-EB78-EFDDC69FBE9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599481" y="1844675"/>
            <a:ext cx="3038294" cy="46048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19" name="Текст 3">
            <a:extLst>
              <a:ext uri="{FF2B5EF4-FFF2-40B4-BE49-F238E27FC236}">
                <a16:creationId xmlns:a16="http://schemas.microsoft.com/office/drawing/2014/main" id="{7B08D397-988C-B483-56D0-4F6ABCD319D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99481" y="2305161"/>
            <a:ext cx="3038294" cy="3620144"/>
          </a:xfrm>
          <a:prstGeom prst="rect">
            <a:avLst/>
          </a:prstGeom>
        </p:spPr>
        <p:txBody>
          <a:bodyPr lIns="0" rIns="0"/>
          <a:lstStyle>
            <a:lvl1pPr marL="0" indent="0" algn="l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endParaRPr lang="ru-RU" dirty="0"/>
          </a:p>
        </p:txBody>
      </p:sp>
      <p:sp>
        <p:nvSpPr>
          <p:cNvPr id="20" name="Текст 3">
            <a:extLst>
              <a:ext uri="{FF2B5EF4-FFF2-40B4-BE49-F238E27FC236}">
                <a16:creationId xmlns:a16="http://schemas.microsoft.com/office/drawing/2014/main" id="{BCCC0AFC-420B-275F-C70C-2A3CB41DF99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24250" y="1844675"/>
            <a:ext cx="3038294" cy="46048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21" name="Текст 3">
            <a:extLst>
              <a:ext uri="{FF2B5EF4-FFF2-40B4-BE49-F238E27FC236}">
                <a16:creationId xmlns:a16="http://schemas.microsoft.com/office/drawing/2014/main" id="{543379BA-E9B4-AE31-26CF-42F3E2ACC65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324250" y="2305161"/>
            <a:ext cx="3038294" cy="3620144"/>
          </a:xfrm>
          <a:prstGeom prst="rect">
            <a:avLst/>
          </a:prstGeom>
        </p:spPr>
        <p:txBody>
          <a:bodyPr lIns="0" rIns="0"/>
          <a:lstStyle>
            <a:lvl1pPr marL="0" indent="0" algn="l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endParaRPr lang="ru-RU" dirty="0"/>
          </a:p>
        </p:txBody>
      </p:sp>
      <p:sp>
        <p:nvSpPr>
          <p:cNvPr id="16" name="Заголовок 3">
            <a:extLst>
              <a:ext uri="{FF2B5EF4-FFF2-40B4-BE49-F238E27FC236}">
                <a16:creationId xmlns:a16="http://schemas.microsoft.com/office/drawing/2014/main" id="{07B9C690-5CD2-EF1F-0C79-CB3C95BDF6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699" y="511195"/>
            <a:ext cx="10515600" cy="50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Заголовок слайда с тремя блоками текста</a:t>
            </a:r>
          </a:p>
        </p:txBody>
      </p:sp>
      <p:grpSp>
        <p:nvGrpSpPr>
          <p:cNvPr id="22" name="Рисунок 7">
            <a:extLst>
              <a:ext uri="{FF2B5EF4-FFF2-40B4-BE49-F238E27FC236}">
                <a16:creationId xmlns:a16="http://schemas.microsoft.com/office/drawing/2014/main" id="{165FE618-6EE2-503F-F20F-A9803347BCA7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chemeClr val="bg1"/>
          </a:solidFill>
        </p:grpSpPr>
        <p:sp>
          <p:nvSpPr>
            <p:cNvPr id="23" name="Полилиния: фигура 22">
              <a:extLst>
                <a:ext uri="{FF2B5EF4-FFF2-40B4-BE49-F238E27FC236}">
                  <a16:creationId xmlns:a16="http://schemas.microsoft.com/office/drawing/2014/main" id="{093E8924-AA7B-C1DD-6C81-A0A5AECFB4A2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4" name="Полилиния: фигура 23">
              <a:extLst>
                <a:ext uri="{FF2B5EF4-FFF2-40B4-BE49-F238E27FC236}">
                  <a16:creationId xmlns:a16="http://schemas.microsoft.com/office/drawing/2014/main" id="{AFA1140F-F1A9-4FAE-3ECC-86C26F51BC6B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2680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551" userDrawn="1">
          <p15:clr>
            <a:srgbClr val="FBAE40"/>
          </p15:clr>
        </p15:guide>
        <p15:guide id="4" orient="horz" pos="55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ри блока текста Светлы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3">
            <a:extLst>
              <a:ext uri="{FF2B5EF4-FFF2-40B4-BE49-F238E27FC236}">
                <a16:creationId xmlns:a16="http://schemas.microsoft.com/office/drawing/2014/main" id="{C80B323F-2124-7F0B-9A57-E66692BFE47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74713" y="1844675"/>
            <a:ext cx="3038294" cy="46048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10" name="Текст 3">
            <a:extLst>
              <a:ext uri="{FF2B5EF4-FFF2-40B4-BE49-F238E27FC236}">
                <a16:creationId xmlns:a16="http://schemas.microsoft.com/office/drawing/2014/main" id="{69CBC393-AB3E-0DD2-82A1-D4591120B72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74713" y="2305161"/>
            <a:ext cx="3038294" cy="3620144"/>
          </a:xfrm>
          <a:prstGeom prst="rect">
            <a:avLst/>
          </a:prstGeom>
        </p:spPr>
        <p:txBody>
          <a:bodyPr lIns="0" rIns="0"/>
          <a:lstStyle>
            <a:lvl1pPr marL="0" indent="0" algn="l">
              <a:buNone/>
              <a:defRPr sz="1400" b="0">
                <a:solidFill>
                  <a:srgbClr val="002759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endParaRPr lang="ru-RU" dirty="0"/>
          </a:p>
        </p:txBody>
      </p:sp>
      <p:sp>
        <p:nvSpPr>
          <p:cNvPr id="11" name="Текст 3">
            <a:extLst>
              <a:ext uri="{FF2B5EF4-FFF2-40B4-BE49-F238E27FC236}">
                <a16:creationId xmlns:a16="http://schemas.microsoft.com/office/drawing/2014/main" id="{825C4F69-A1EB-E585-66E6-A15E188BA66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599481" y="1844675"/>
            <a:ext cx="3038294" cy="46048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12" name="Текст 3">
            <a:extLst>
              <a:ext uri="{FF2B5EF4-FFF2-40B4-BE49-F238E27FC236}">
                <a16:creationId xmlns:a16="http://schemas.microsoft.com/office/drawing/2014/main" id="{5F8C31BC-3011-8859-0C7A-889E709DC5A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99481" y="2305161"/>
            <a:ext cx="3038294" cy="3620144"/>
          </a:xfrm>
          <a:prstGeom prst="rect">
            <a:avLst/>
          </a:prstGeom>
        </p:spPr>
        <p:txBody>
          <a:bodyPr lIns="0" rIns="0"/>
          <a:lstStyle>
            <a:lvl1pPr marL="0" indent="0" algn="l">
              <a:buNone/>
              <a:defRPr sz="1400" b="0">
                <a:solidFill>
                  <a:srgbClr val="002759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endParaRPr lang="ru-RU" dirty="0"/>
          </a:p>
        </p:txBody>
      </p:sp>
      <p:sp>
        <p:nvSpPr>
          <p:cNvPr id="13" name="Текст 3">
            <a:extLst>
              <a:ext uri="{FF2B5EF4-FFF2-40B4-BE49-F238E27FC236}">
                <a16:creationId xmlns:a16="http://schemas.microsoft.com/office/drawing/2014/main" id="{C7A252A0-6B5A-7CE0-AD02-F61F9E44A6D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24250" y="1844675"/>
            <a:ext cx="3038294" cy="46048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14" name="Текст 3">
            <a:extLst>
              <a:ext uri="{FF2B5EF4-FFF2-40B4-BE49-F238E27FC236}">
                <a16:creationId xmlns:a16="http://schemas.microsoft.com/office/drawing/2014/main" id="{D7F44D49-EAB4-BF24-C4D9-F351D7CCA19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324250" y="2305161"/>
            <a:ext cx="3038294" cy="3620144"/>
          </a:xfrm>
          <a:prstGeom prst="rect">
            <a:avLst/>
          </a:prstGeom>
        </p:spPr>
        <p:txBody>
          <a:bodyPr lIns="0" rIns="0"/>
          <a:lstStyle>
            <a:lvl1pPr marL="0" indent="0" algn="l">
              <a:buNone/>
              <a:defRPr sz="1400" b="0">
                <a:solidFill>
                  <a:srgbClr val="002759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endParaRPr lang="ru-RU" dirty="0"/>
          </a:p>
        </p:txBody>
      </p:sp>
      <p:sp>
        <p:nvSpPr>
          <p:cNvPr id="15" name="Заголовок 3">
            <a:extLst>
              <a:ext uri="{FF2B5EF4-FFF2-40B4-BE49-F238E27FC236}">
                <a16:creationId xmlns:a16="http://schemas.microsoft.com/office/drawing/2014/main" id="{E238D519-F580-F2FC-2E71-5C8FF2B9C4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699" y="511195"/>
            <a:ext cx="10515600" cy="50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759"/>
                </a:solidFill>
              </a:defRPr>
            </a:lvl1pPr>
          </a:lstStyle>
          <a:p>
            <a:r>
              <a:rPr lang="ru-RU" dirty="0"/>
              <a:t>Заголовок слайда с тремя блоками текста</a:t>
            </a:r>
          </a:p>
        </p:txBody>
      </p:sp>
      <p:grpSp>
        <p:nvGrpSpPr>
          <p:cNvPr id="24" name="Рисунок 7">
            <a:extLst>
              <a:ext uri="{FF2B5EF4-FFF2-40B4-BE49-F238E27FC236}">
                <a16:creationId xmlns:a16="http://schemas.microsoft.com/office/drawing/2014/main" id="{5277A142-0E7D-A4BC-5DA6-8E3E52DB9D97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rgbClr val="1F416D"/>
          </a:solidFill>
        </p:grpSpPr>
        <p:sp>
          <p:nvSpPr>
            <p:cNvPr id="25" name="Полилиния: фигура 24">
              <a:extLst>
                <a:ext uri="{FF2B5EF4-FFF2-40B4-BE49-F238E27FC236}">
                  <a16:creationId xmlns:a16="http://schemas.microsoft.com/office/drawing/2014/main" id="{218A0F82-D31A-A03E-B5B0-100C0FACA190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6" name="Полилиния: фигура 25">
              <a:extLst>
                <a:ext uri="{FF2B5EF4-FFF2-40B4-BE49-F238E27FC236}">
                  <a16:creationId xmlns:a16="http://schemas.microsoft.com/office/drawing/2014/main" id="{6AB21DF8-7AC1-4B5A-F390-85316A7FA319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41752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551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ото и текст Тёмный">
    <p:bg>
      <p:bgPr>
        <a:gradFill>
          <a:gsLst>
            <a:gs pos="0">
              <a:srgbClr val="00336C">
                <a:alpha val="79000"/>
              </a:srgbClr>
            </a:gs>
            <a:gs pos="60000">
              <a:srgbClr val="0000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Текст 3">
            <a:extLst>
              <a:ext uri="{FF2B5EF4-FFF2-40B4-BE49-F238E27FC236}">
                <a16:creationId xmlns:a16="http://schemas.microsoft.com/office/drawing/2014/main" id="{3C4EB211-9803-BFEB-FBE9-645D5F95551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750538" y="1651001"/>
            <a:ext cx="4434207" cy="460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47" name="Текст 3">
            <a:extLst>
              <a:ext uri="{FF2B5EF4-FFF2-40B4-BE49-F238E27FC236}">
                <a16:creationId xmlns:a16="http://schemas.microsoft.com/office/drawing/2014/main" id="{530EB9C0-06C4-F47B-4560-461E046A4E4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50538" y="2113262"/>
            <a:ext cx="4434207" cy="30838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tx1"/>
                </a:solidFill>
              </a:defRPr>
            </a:lvl2pPr>
            <a:lvl3pPr marL="914400" indent="0">
              <a:buNone/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Текст,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Текст текст,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  <a:r>
              <a:rPr lang="ru-RU" dirty="0" err="1"/>
              <a:t>текст</a:t>
            </a:r>
            <a:r>
              <a:rPr lang="ru-RU" dirty="0"/>
              <a:t>, текст </a:t>
            </a:r>
          </a:p>
        </p:txBody>
      </p:sp>
      <p:sp>
        <p:nvSpPr>
          <p:cNvPr id="2" name="Рисунок 32">
            <a:extLst>
              <a:ext uri="{FF2B5EF4-FFF2-40B4-BE49-F238E27FC236}">
                <a16:creationId xmlns:a16="http://schemas.microsoft.com/office/drawing/2014/main" id="{0291EC3A-3B59-53C2-07D9-5F3DE36DEDD9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874713" y="1727201"/>
            <a:ext cx="5221287" cy="5130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3" name="Заголовок 3">
            <a:extLst>
              <a:ext uri="{FF2B5EF4-FFF2-40B4-BE49-F238E27FC236}">
                <a16:creationId xmlns:a16="http://schemas.microsoft.com/office/drawing/2014/main" id="{EC7E67B5-166E-5740-1A13-9119FFFE49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699" y="511195"/>
            <a:ext cx="10515600" cy="50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Заголовок слайда с фото и текстом</a:t>
            </a:r>
          </a:p>
        </p:txBody>
      </p:sp>
      <p:grpSp>
        <p:nvGrpSpPr>
          <p:cNvPr id="14" name="Рисунок 7">
            <a:extLst>
              <a:ext uri="{FF2B5EF4-FFF2-40B4-BE49-F238E27FC236}">
                <a16:creationId xmlns:a16="http://schemas.microsoft.com/office/drawing/2014/main" id="{24D73518-17BB-AC0D-7E7B-555B73FBE73D}"/>
              </a:ext>
            </a:extLst>
          </p:cNvPr>
          <p:cNvGrpSpPr/>
          <p:nvPr userDrawn="1"/>
        </p:nvGrpSpPr>
        <p:grpSpPr>
          <a:xfrm>
            <a:off x="10945824" y="311496"/>
            <a:ext cx="833438" cy="207044"/>
            <a:chOff x="1645710" y="649996"/>
            <a:chExt cx="1581282" cy="392825"/>
          </a:xfrm>
          <a:solidFill>
            <a:schemeClr val="bg1"/>
          </a:solidFill>
        </p:grpSpPr>
        <p:sp>
          <p:nvSpPr>
            <p:cNvPr id="15" name="Полилиния: фигура 14">
              <a:extLst>
                <a:ext uri="{FF2B5EF4-FFF2-40B4-BE49-F238E27FC236}">
                  <a16:creationId xmlns:a16="http://schemas.microsoft.com/office/drawing/2014/main" id="{DBEEAB61-5415-82FD-F893-9B042A600A3D}"/>
                </a:ext>
              </a:extLst>
            </p:cNvPr>
            <p:cNvSpPr/>
            <p:nvPr/>
          </p:nvSpPr>
          <p:spPr>
            <a:xfrm>
              <a:off x="1645710" y="649996"/>
              <a:ext cx="812678" cy="389499"/>
            </a:xfrm>
            <a:custGeom>
              <a:avLst/>
              <a:gdLst>
                <a:gd name="connsiteX0" fmla="*/ 87318 w 812678"/>
                <a:gd name="connsiteY0" fmla="*/ 389396 h 389499"/>
                <a:gd name="connsiteX1" fmla="*/ 58836 w 812678"/>
                <a:gd name="connsiteY1" fmla="*/ 389396 h 389499"/>
                <a:gd name="connsiteX2" fmla="*/ 120686 w 812678"/>
                <a:gd name="connsiteY2" fmla="*/ 198024 h 389499"/>
                <a:gd name="connsiteX3" fmla="*/ 248960 w 812678"/>
                <a:gd name="connsiteY3" fmla="*/ 198024 h 389499"/>
                <a:gd name="connsiteX4" fmla="*/ 187006 w 812678"/>
                <a:gd name="connsiteY4" fmla="*/ 0 h 389499"/>
                <a:gd name="connsiteX5" fmla="*/ 215072 w 812678"/>
                <a:gd name="connsiteY5" fmla="*/ 104 h 389499"/>
                <a:gd name="connsiteX6" fmla="*/ 287525 w 812678"/>
                <a:gd name="connsiteY6" fmla="*/ 224739 h 389499"/>
                <a:gd name="connsiteX7" fmla="*/ 141476 w 812678"/>
                <a:gd name="connsiteY7" fmla="*/ 224739 h 389499"/>
                <a:gd name="connsiteX8" fmla="*/ 87318 w 812678"/>
                <a:gd name="connsiteY8" fmla="*/ 389396 h 389499"/>
                <a:gd name="connsiteX9" fmla="*/ 87318 w 812678"/>
                <a:gd name="connsiteY9" fmla="*/ 389396 h 389499"/>
                <a:gd name="connsiteX10" fmla="*/ 29418 w 812678"/>
                <a:gd name="connsiteY10" fmla="*/ 389500 h 389499"/>
                <a:gd name="connsiteX11" fmla="*/ 91268 w 812678"/>
                <a:gd name="connsiteY11" fmla="*/ 198128 h 389499"/>
                <a:gd name="connsiteX12" fmla="*/ 61850 w 812678"/>
                <a:gd name="connsiteY12" fmla="*/ 198128 h 389499"/>
                <a:gd name="connsiteX13" fmla="*/ 0 w 812678"/>
                <a:gd name="connsiteY13" fmla="*/ 389500 h 389499"/>
                <a:gd name="connsiteX14" fmla="*/ 29418 w 812678"/>
                <a:gd name="connsiteY14" fmla="*/ 389500 h 389499"/>
                <a:gd name="connsiteX15" fmla="*/ 29418 w 812678"/>
                <a:gd name="connsiteY15" fmla="*/ 389500 h 389499"/>
                <a:gd name="connsiteX16" fmla="*/ 296049 w 812678"/>
                <a:gd name="connsiteY16" fmla="*/ 0 h 389499"/>
                <a:gd name="connsiteX17" fmla="*/ 448231 w 812678"/>
                <a:gd name="connsiteY17" fmla="*/ 0 h 389499"/>
                <a:gd name="connsiteX18" fmla="*/ 448231 w 812678"/>
                <a:gd name="connsiteY18" fmla="*/ 389292 h 389499"/>
                <a:gd name="connsiteX19" fmla="*/ 421516 w 812678"/>
                <a:gd name="connsiteY19" fmla="*/ 389292 h 389499"/>
                <a:gd name="connsiteX20" fmla="*/ 421516 w 812678"/>
                <a:gd name="connsiteY20" fmla="*/ 26715 h 389499"/>
                <a:gd name="connsiteX21" fmla="*/ 304573 w 812678"/>
                <a:gd name="connsiteY21" fmla="*/ 26715 h 389499"/>
                <a:gd name="connsiteX22" fmla="*/ 296049 w 812678"/>
                <a:gd name="connsiteY22" fmla="*/ 0 h 389499"/>
                <a:gd name="connsiteX23" fmla="*/ 296049 w 812678"/>
                <a:gd name="connsiteY23" fmla="*/ 0 h 389499"/>
                <a:gd name="connsiteX24" fmla="*/ 474842 w 812678"/>
                <a:gd name="connsiteY24" fmla="*/ 389396 h 389499"/>
                <a:gd name="connsiteX25" fmla="*/ 474842 w 812678"/>
                <a:gd name="connsiteY25" fmla="*/ 0 h 389499"/>
                <a:gd name="connsiteX26" fmla="*/ 629727 w 812678"/>
                <a:gd name="connsiteY26" fmla="*/ 0 h 389499"/>
                <a:gd name="connsiteX27" fmla="*/ 759249 w 812678"/>
                <a:gd name="connsiteY27" fmla="*/ 56964 h 389499"/>
                <a:gd name="connsiteX28" fmla="*/ 812679 w 812678"/>
                <a:gd name="connsiteY28" fmla="*/ 194490 h 389499"/>
                <a:gd name="connsiteX29" fmla="*/ 759041 w 812678"/>
                <a:gd name="connsiteY29" fmla="*/ 332223 h 389499"/>
                <a:gd name="connsiteX30" fmla="*/ 629831 w 812678"/>
                <a:gd name="connsiteY30" fmla="*/ 389396 h 389499"/>
                <a:gd name="connsiteX31" fmla="*/ 528376 w 812678"/>
                <a:gd name="connsiteY31" fmla="*/ 389396 h 389499"/>
                <a:gd name="connsiteX32" fmla="*/ 528376 w 812678"/>
                <a:gd name="connsiteY32" fmla="*/ 53430 h 389499"/>
                <a:gd name="connsiteX33" fmla="*/ 555091 w 812678"/>
                <a:gd name="connsiteY33" fmla="*/ 53430 h 389499"/>
                <a:gd name="connsiteX34" fmla="*/ 555091 w 812678"/>
                <a:gd name="connsiteY34" fmla="*/ 362681 h 389499"/>
                <a:gd name="connsiteX35" fmla="*/ 630247 w 812678"/>
                <a:gd name="connsiteY35" fmla="*/ 362681 h 389499"/>
                <a:gd name="connsiteX36" fmla="*/ 739914 w 812678"/>
                <a:gd name="connsiteY36" fmla="*/ 313928 h 389499"/>
                <a:gd name="connsiteX37" fmla="*/ 785964 w 812678"/>
                <a:gd name="connsiteY37" fmla="*/ 193554 h 389499"/>
                <a:gd name="connsiteX38" fmla="*/ 740122 w 812678"/>
                <a:gd name="connsiteY38" fmla="*/ 74324 h 389499"/>
                <a:gd name="connsiteX39" fmla="*/ 629727 w 812678"/>
                <a:gd name="connsiteY39" fmla="*/ 26715 h 389499"/>
                <a:gd name="connsiteX40" fmla="*/ 501557 w 812678"/>
                <a:gd name="connsiteY40" fmla="*/ 26715 h 389499"/>
                <a:gd name="connsiteX41" fmla="*/ 501557 w 812678"/>
                <a:gd name="connsiteY41" fmla="*/ 389396 h 389499"/>
                <a:gd name="connsiteX42" fmla="*/ 474842 w 812678"/>
                <a:gd name="connsiteY42" fmla="*/ 389396 h 389499"/>
                <a:gd name="connsiteX43" fmla="*/ 474842 w 812678"/>
                <a:gd name="connsiteY43" fmla="*/ 389396 h 389499"/>
                <a:gd name="connsiteX44" fmla="*/ 394801 w 812678"/>
                <a:gd name="connsiteY44" fmla="*/ 389500 h 389499"/>
                <a:gd name="connsiteX45" fmla="*/ 269334 w 812678"/>
                <a:gd name="connsiteY45" fmla="*/ 208 h 389499"/>
                <a:gd name="connsiteX46" fmla="*/ 241267 w 812678"/>
                <a:gd name="connsiteY46" fmla="*/ 104 h 389499"/>
                <a:gd name="connsiteX47" fmla="*/ 366735 w 812678"/>
                <a:gd name="connsiteY47" fmla="*/ 389396 h 389499"/>
                <a:gd name="connsiteX48" fmla="*/ 394801 w 812678"/>
                <a:gd name="connsiteY48" fmla="*/ 389500 h 389499"/>
                <a:gd name="connsiteX49" fmla="*/ 394801 w 812678"/>
                <a:gd name="connsiteY49" fmla="*/ 389500 h 38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12678" h="389499">
                  <a:moveTo>
                    <a:pt x="87318" y="389396"/>
                  </a:moveTo>
                  <a:lnTo>
                    <a:pt x="58836" y="389396"/>
                  </a:lnTo>
                  <a:lnTo>
                    <a:pt x="120686" y="198024"/>
                  </a:lnTo>
                  <a:lnTo>
                    <a:pt x="248960" y="198024"/>
                  </a:lnTo>
                  <a:lnTo>
                    <a:pt x="187006" y="0"/>
                  </a:lnTo>
                  <a:lnTo>
                    <a:pt x="215072" y="104"/>
                  </a:lnTo>
                  <a:lnTo>
                    <a:pt x="287525" y="224739"/>
                  </a:lnTo>
                  <a:lnTo>
                    <a:pt x="141476" y="224739"/>
                  </a:lnTo>
                  <a:lnTo>
                    <a:pt x="87318" y="389396"/>
                  </a:lnTo>
                  <a:lnTo>
                    <a:pt x="87318" y="389396"/>
                  </a:lnTo>
                  <a:close/>
                  <a:moveTo>
                    <a:pt x="29418" y="389500"/>
                  </a:moveTo>
                  <a:lnTo>
                    <a:pt x="91268" y="198128"/>
                  </a:lnTo>
                  <a:lnTo>
                    <a:pt x="61850" y="198128"/>
                  </a:lnTo>
                  <a:lnTo>
                    <a:pt x="0" y="389500"/>
                  </a:lnTo>
                  <a:lnTo>
                    <a:pt x="29418" y="389500"/>
                  </a:lnTo>
                  <a:lnTo>
                    <a:pt x="29418" y="389500"/>
                  </a:lnTo>
                  <a:close/>
                  <a:moveTo>
                    <a:pt x="296049" y="0"/>
                  </a:moveTo>
                  <a:lnTo>
                    <a:pt x="448231" y="0"/>
                  </a:lnTo>
                  <a:lnTo>
                    <a:pt x="448231" y="389292"/>
                  </a:lnTo>
                  <a:lnTo>
                    <a:pt x="421516" y="389292"/>
                  </a:lnTo>
                  <a:lnTo>
                    <a:pt x="421516" y="26715"/>
                  </a:lnTo>
                  <a:lnTo>
                    <a:pt x="304573" y="26715"/>
                  </a:lnTo>
                  <a:lnTo>
                    <a:pt x="296049" y="0"/>
                  </a:lnTo>
                  <a:lnTo>
                    <a:pt x="296049" y="0"/>
                  </a:lnTo>
                  <a:close/>
                  <a:moveTo>
                    <a:pt x="474842" y="389396"/>
                  </a:moveTo>
                  <a:lnTo>
                    <a:pt x="474842" y="0"/>
                  </a:lnTo>
                  <a:lnTo>
                    <a:pt x="629727" y="0"/>
                  </a:lnTo>
                  <a:cubicBezTo>
                    <a:pt x="680455" y="0"/>
                    <a:pt x="723594" y="19023"/>
                    <a:pt x="759249" y="56964"/>
                  </a:cubicBezTo>
                  <a:cubicBezTo>
                    <a:pt x="794800" y="94906"/>
                    <a:pt x="812679" y="140748"/>
                    <a:pt x="812679" y="194490"/>
                  </a:cubicBezTo>
                  <a:cubicBezTo>
                    <a:pt x="812679" y="248128"/>
                    <a:pt x="794800" y="294074"/>
                    <a:pt x="759041" y="332223"/>
                  </a:cubicBezTo>
                  <a:cubicBezTo>
                    <a:pt x="723282" y="370373"/>
                    <a:pt x="680247" y="389396"/>
                    <a:pt x="629831" y="389396"/>
                  </a:cubicBezTo>
                  <a:lnTo>
                    <a:pt x="528376" y="389396"/>
                  </a:lnTo>
                  <a:lnTo>
                    <a:pt x="528376" y="53430"/>
                  </a:lnTo>
                  <a:lnTo>
                    <a:pt x="555091" y="53430"/>
                  </a:lnTo>
                  <a:lnTo>
                    <a:pt x="555091" y="362681"/>
                  </a:lnTo>
                  <a:lnTo>
                    <a:pt x="630247" y="362681"/>
                  </a:lnTo>
                  <a:cubicBezTo>
                    <a:pt x="672659" y="362681"/>
                    <a:pt x="709249" y="347920"/>
                    <a:pt x="739914" y="313928"/>
                  </a:cubicBezTo>
                  <a:cubicBezTo>
                    <a:pt x="770579" y="279937"/>
                    <a:pt x="785964" y="239812"/>
                    <a:pt x="785964" y="193554"/>
                  </a:cubicBezTo>
                  <a:cubicBezTo>
                    <a:pt x="785964" y="147297"/>
                    <a:pt x="770683" y="107484"/>
                    <a:pt x="740122" y="74324"/>
                  </a:cubicBezTo>
                  <a:cubicBezTo>
                    <a:pt x="709561" y="41060"/>
                    <a:pt x="672763" y="26715"/>
                    <a:pt x="629727" y="26715"/>
                  </a:cubicBezTo>
                  <a:lnTo>
                    <a:pt x="501557" y="26715"/>
                  </a:lnTo>
                  <a:lnTo>
                    <a:pt x="501557" y="389396"/>
                  </a:lnTo>
                  <a:lnTo>
                    <a:pt x="474842" y="389396"/>
                  </a:lnTo>
                  <a:lnTo>
                    <a:pt x="474842" y="389396"/>
                  </a:lnTo>
                  <a:close/>
                  <a:moveTo>
                    <a:pt x="394801" y="389500"/>
                  </a:moveTo>
                  <a:lnTo>
                    <a:pt x="269334" y="208"/>
                  </a:lnTo>
                  <a:lnTo>
                    <a:pt x="241267" y="104"/>
                  </a:lnTo>
                  <a:lnTo>
                    <a:pt x="366735" y="389396"/>
                  </a:lnTo>
                  <a:lnTo>
                    <a:pt x="394801" y="389500"/>
                  </a:lnTo>
                  <a:lnTo>
                    <a:pt x="394801" y="389500"/>
                  </a:ln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6" name="Полилиния: фигура 15">
              <a:extLst>
                <a:ext uri="{FF2B5EF4-FFF2-40B4-BE49-F238E27FC236}">
                  <a16:creationId xmlns:a16="http://schemas.microsoft.com/office/drawing/2014/main" id="{E21ED986-33D8-D261-0EE1-BA8161408124}"/>
                </a:ext>
              </a:extLst>
            </p:cNvPr>
            <p:cNvSpPr/>
            <p:nvPr/>
          </p:nvSpPr>
          <p:spPr>
            <a:xfrm>
              <a:off x="2532816" y="653426"/>
              <a:ext cx="694176" cy="389395"/>
            </a:xfrm>
            <a:custGeom>
              <a:avLst/>
              <a:gdLst>
                <a:gd name="connsiteX0" fmla="*/ 22557 w 694176"/>
                <a:gd name="connsiteY0" fmla="*/ 40748 h 389395"/>
                <a:gd name="connsiteX1" fmla="*/ 43347 w 694176"/>
                <a:gd name="connsiteY1" fmla="*/ 40748 h 389395"/>
                <a:gd name="connsiteX2" fmla="*/ 34303 w 694176"/>
                <a:gd name="connsiteY2" fmla="*/ 17567 h 389395"/>
                <a:gd name="connsiteX3" fmla="*/ 32744 w 694176"/>
                <a:gd name="connsiteY3" fmla="*/ 9771 h 389395"/>
                <a:gd name="connsiteX4" fmla="*/ 31185 w 694176"/>
                <a:gd name="connsiteY4" fmla="*/ 17567 h 389395"/>
                <a:gd name="connsiteX5" fmla="*/ 22557 w 694176"/>
                <a:gd name="connsiteY5" fmla="*/ 40748 h 389395"/>
                <a:gd name="connsiteX6" fmla="*/ 22557 w 694176"/>
                <a:gd name="connsiteY6" fmla="*/ 40748 h 389395"/>
                <a:gd name="connsiteX7" fmla="*/ 19231 w 694176"/>
                <a:gd name="connsiteY7" fmla="*/ 50520 h 389395"/>
                <a:gd name="connsiteX8" fmla="*/ 11954 w 694176"/>
                <a:gd name="connsiteY8" fmla="*/ 70166 h 389395"/>
                <a:gd name="connsiteX9" fmla="*/ 104 w 694176"/>
                <a:gd name="connsiteY9" fmla="*/ 70166 h 389395"/>
                <a:gd name="connsiteX10" fmla="*/ 25883 w 694176"/>
                <a:gd name="connsiteY10" fmla="*/ 1143 h 389395"/>
                <a:gd name="connsiteX11" fmla="*/ 39293 w 694176"/>
                <a:gd name="connsiteY11" fmla="*/ 1143 h 389395"/>
                <a:gd name="connsiteX12" fmla="*/ 66320 w 694176"/>
                <a:gd name="connsiteY12" fmla="*/ 70166 h 389395"/>
                <a:gd name="connsiteX13" fmla="*/ 54678 w 694176"/>
                <a:gd name="connsiteY13" fmla="*/ 70166 h 389395"/>
                <a:gd name="connsiteX14" fmla="*/ 46985 w 694176"/>
                <a:gd name="connsiteY14" fmla="*/ 50520 h 389395"/>
                <a:gd name="connsiteX15" fmla="*/ 19231 w 694176"/>
                <a:gd name="connsiteY15" fmla="*/ 50520 h 389395"/>
                <a:gd name="connsiteX16" fmla="*/ 19231 w 694176"/>
                <a:gd name="connsiteY16" fmla="*/ 50520 h 389395"/>
                <a:gd name="connsiteX17" fmla="*/ 83368 w 694176"/>
                <a:gd name="connsiteY17" fmla="*/ 35759 h 389395"/>
                <a:gd name="connsiteX18" fmla="*/ 84199 w 694176"/>
                <a:gd name="connsiteY18" fmla="*/ 46258 h 389395"/>
                <a:gd name="connsiteX19" fmla="*/ 87318 w 694176"/>
                <a:gd name="connsiteY19" fmla="*/ 54158 h 389395"/>
                <a:gd name="connsiteX20" fmla="*/ 93555 w 694176"/>
                <a:gd name="connsiteY20" fmla="*/ 59147 h 389395"/>
                <a:gd name="connsiteX21" fmla="*/ 104054 w 694176"/>
                <a:gd name="connsiteY21" fmla="*/ 60915 h 389395"/>
                <a:gd name="connsiteX22" fmla="*/ 112058 w 694176"/>
                <a:gd name="connsiteY22" fmla="*/ 59875 h 389395"/>
                <a:gd name="connsiteX23" fmla="*/ 118711 w 694176"/>
                <a:gd name="connsiteY23" fmla="*/ 55405 h 389395"/>
                <a:gd name="connsiteX24" fmla="*/ 126195 w 694176"/>
                <a:gd name="connsiteY24" fmla="*/ 62370 h 389395"/>
                <a:gd name="connsiteX25" fmla="*/ 116112 w 694176"/>
                <a:gd name="connsiteY25" fmla="*/ 69231 h 389395"/>
                <a:gd name="connsiteX26" fmla="*/ 104054 w 694176"/>
                <a:gd name="connsiteY26" fmla="*/ 71310 h 389395"/>
                <a:gd name="connsiteX27" fmla="*/ 89293 w 694176"/>
                <a:gd name="connsiteY27" fmla="*/ 68711 h 389395"/>
                <a:gd name="connsiteX28" fmla="*/ 79314 w 694176"/>
                <a:gd name="connsiteY28" fmla="*/ 61434 h 389395"/>
                <a:gd name="connsiteX29" fmla="*/ 73596 w 694176"/>
                <a:gd name="connsiteY29" fmla="*/ 50312 h 389395"/>
                <a:gd name="connsiteX30" fmla="*/ 71725 w 694176"/>
                <a:gd name="connsiteY30" fmla="*/ 35863 h 389395"/>
                <a:gd name="connsiteX31" fmla="*/ 71725 w 694176"/>
                <a:gd name="connsiteY31" fmla="*/ 32224 h 389395"/>
                <a:gd name="connsiteX32" fmla="*/ 73908 w 694176"/>
                <a:gd name="connsiteY32" fmla="*/ 18711 h 389395"/>
                <a:gd name="connsiteX33" fmla="*/ 80145 w 694176"/>
                <a:gd name="connsiteY33" fmla="*/ 8524 h 389395"/>
                <a:gd name="connsiteX34" fmla="*/ 90228 w 694176"/>
                <a:gd name="connsiteY34" fmla="*/ 2183 h 389395"/>
                <a:gd name="connsiteX35" fmla="*/ 103950 w 694176"/>
                <a:gd name="connsiteY35" fmla="*/ 0 h 389395"/>
                <a:gd name="connsiteX36" fmla="*/ 115800 w 694176"/>
                <a:gd name="connsiteY36" fmla="*/ 1975 h 389395"/>
                <a:gd name="connsiteX37" fmla="*/ 125883 w 694176"/>
                <a:gd name="connsiteY37" fmla="*/ 8420 h 389395"/>
                <a:gd name="connsiteX38" fmla="*/ 118295 w 694176"/>
                <a:gd name="connsiteY38" fmla="*/ 16112 h 389395"/>
                <a:gd name="connsiteX39" fmla="*/ 111746 w 694176"/>
                <a:gd name="connsiteY39" fmla="*/ 11746 h 389395"/>
                <a:gd name="connsiteX40" fmla="*/ 103950 w 694176"/>
                <a:gd name="connsiteY40" fmla="*/ 10603 h 389395"/>
                <a:gd name="connsiteX41" fmla="*/ 88253 w 694176"/>
                <a:gd name="connsiteY41" fmla="*/ 16216 h 389395"/>
                <a:gd name="connsiteX42" fmla="*/ 83264 w 694176"/>
                <a:gd name="connsiteY42" fmla="*/ 32536 h 389395"/>
                <a:gd name="connsiteX43" fmla="*/ 83264 w 694176"/>
                <a:gd name="connsiteY43" fmla="*/ 35759 h 389395"/>
                <a:gd name="connsiteX44" fmla="*/ 83368 w 694176"/>
                <a:gd name="connsiteY44" fmla="*/ 35759 h 389395"/>
                <a:gd name="connsiteX45" fmla="*/ 145530 w 694176"/>
                <a:gd name="connsiteY45" fmla="*/ 35759 h 389395"/>
                <a:gd name="connsiteX46" fmla="*/ 146361 w 694176"/>
                <a:gd name="connsiteY46" fmla="*/ 46258 h 389395"/>
                <a:gd name="connsiteX47" fmla="*/ 149480 w 694176"/>
                <a:gd name="connsiteY47" fmla="*/ 54158 h 389395"/>
                <a:gd name="connsiteX48" fmla="*/ 155717 w 694176"/>
                <a:gd name="connsiteY48" fmla="*/ 59147 h 389395"/>
                <a:gd name="connsiteX49" fmla="*/ 166216 w 694176"/>
                <a:gd name="connsiteY49" fmla="*/ 60915 h 389395"/>
                <a:gd name="connsiteX50" fmla="*/ 174220 w 694176"/>
                <a:gd name="connsiteY50" fmla="*/ 59875 h 389395"/>
                <a:gd name="connsiteX51" fmla="*/ 180873 w 694176"/>
                <a:gd name="connsiteY51" fmla="*/ 55405 h 389395"/>
                <a:gd name="connsiteX52" fmla="*/ 188357 w 694176"/>
                <a:gd name="connsiteY52" fmla="*/ 62370 h 389395"/>
                <a:gd name="connsiteX53" fmla="*/ 178274 w 694176"/>
                <a:gd name="connsiteY53" fmla="*/ 69231 h 389395"/>
                <a:gd name="connsiteX54" fmla="*/ 166216 w 694176"/>
                <a:gd name="connsiteY54" fmla="*/ 71310 h 389395"/>
                <a:gd name="connsiteX55" fmla="*/ 151455 w 694176"/>
                <a:gd name="connsiteY55" fmla="*/ 68711 h 389395"/>
                <a:gd name="connsiteX56" fmla="*/ 141476 w 694176"/>
                <a:gd name="connsiteY56" fmla="*/ 61434 h 389395"/>
                <a:gd name="connsiteX57" fmla="*/ 135758 w 694176"/>
                <a:gd name="connsiteY57" fmla="*/ 50312 h 389395"/>
                <a:gd name="connsiteX58" fmla="*/ 133887 w 694176"/>
                <a:gd name="connsiteY58" fmla="*/ 35863 h 389395"/>
                <a:gd name="connsiteX59" fmla="*/ 133887 w 694176"/>
                <a:gd name="connsiteY59" fmla="*/ 32224 h 389395"/>
                <a:gd name="connsiteX60" fmla="*/ 136070 w 694176"/>
                <a:gd name="connsiteY60" fmla="*/ 18711 h 389395"/>
                <a:gd name="connsiteX61" fmla="*/ 142307 w 694176"/>
                <a:gd name="connsiteY61" fmla="*/ 8524 h 389395"/>
                <a:gd name="connsiteX62" fmla="*/ 152390 w 694176"/>
                <a:gd name="connsiteY62" fmla="*/ 2183 h 389395"/>
                <a:gd name="connsiteX63" fmla="*/ 166112 w 694176"/>
                <a:gd name="connsiteY63" fmla="*/ 0 h 389395"/>
                <a:gd name="connsiteX64" fmla="*/ 177962 w 694176"/>
                <a:gd name="connsiteY64" fmla="*/ 1975 h 389395"/>
                <a:gd name="connsiteX65" fmla="*/ 188045 w 694176"/>
                <a:gd name="connsiteY65" fmla="*/ 8420 h 389395"/>
                <a:gd name="connsiteX66" fmla="*/ 180457 w 694176"/>
                <a:gd name="connsiteY66" fmla="*/ 16112 h 389395"/>
                <a:gd name="connsiteX67" fmla="*/ 173908 w 694176"/>
                <a:gd name="connsiteY67" fmla="*/ 11746 h 389395"/>
                <a:gd name="connsiteX68" fmla="*/ 166112 w 694176"/>
                <a:gd name="connsiteY68" fmla="*/ 10603 h 389395"/>
                <a:gd name="connsiteX69" fmla="*/ 150415 w 694176"/>
                <a:gd name="connsiteY69" fmla="*/ 16216 h 389395"/>
                <a:gd name="connsiteX70" fmla="*/ 145426 w 694176"/>
                <a:gd name="connsiteY70" fmla="*/ 32536 h 389395"/>
                <a:gd name="connsiteX71" fmla="*/ 145426 w 694176"/>
                <a:gd name="connsiteY71" fmla="*/ 35759 h 389395"/>
                <a:gd name="connsiteX72" fmla="*/ 145530 w 694176"/>
                <a:gd name="connsiteY72" fmla="*/ 35759 h 389395"/>
                <a:gd name="connsiteX73" fmla="*/ 229625 w 694176"/>
                <a:gd name="connsiteY73" fmla="*/ 71413 h 389395"/>
                <a:gd name="connsiteX74" fmla="*/ 214968 w 694176"/>
                <a:gd name="connsiteY74" fmla="*/ 68815 h 389395"/>
                <a:gd name="connsiteX75" fmla="*/ 204469 w 694176"/>
                <a:gd name="connsiteY75" fmla="*/ 61434 h 389395"/>
                <a:gd name="connsiteX76" fmla="*/ 198128 w 694176"/>
                <a:gd name="connsiteY76" fmla="*/ 50104 h 389395"/>
                <a:gd name="connsiteX77" fmla="*/ 195945 w 694176"/>
                <a:gd name="connsiteY77" fmla="*/ 35655 h 389395"/>
                <a:gd name="connsiteX78" fmla="*/ 195945 w 694176"/>
                <a:gd name="connsiteY78" fmla="*/ 32952 h 389395"/>
                <a:gd name="connsiteX79" fmla="*/ 198440 w 694176"/>
                <a:gd name="connsiteY79" fmla="*/ 19543 h 389395"/>
                <a:gd name="connsiteX80" fmla="*/ 205405 w 694176"/>
                <a:gd name="connsiteY80" fmla="*/ 9148 h 389395"/>
                <a:gd name="connsiteX81" fmla="*/ 216007 w 694176"/>
                <a:gd name="connsiteY81" fmla="*/ 2391 h 389395"/>
                <a:gd name="connsiteX82" fmla="*/ 229521 w 694176"/>
                <a:gd name="connsiteY82" fmla="*/ 0 h 389395"/>
                <a:gd name="connsiteX83" fmla="*/ 243034 w 694176"/>
                <a:gd name="connsiteY83" fmla="*/ 2391 h 389395"/>
                <a:gd name="connsiteX84" fmla="*/ 253637 w 694176"/>
                <a:gd name="connsiteY84" fmla="*/ 9148 h 389395"/>
                <a:gd name="connsiteX85" fmla="*/ 260498 w 694176"/>
                <a:gd name="connsiteY85" fmla="*/ 19543 h 389395"/>
                <a:gd name="connsiteX86" fmla="*/ 262993 w 694176"/>
                <a:gd name="connsiteY86" fmla="*/ 32952 h 389395"/>
                <a:gd name="connsiteX87" fmla="*/ 262993 w 694176"/>
                <a:gd name="connsiteY87" fmla="*/ 35655 h 389395"/>
                <a:gd name="connsiteX88" fmla="*/ 260914 w 694176"/>
                <a:gd name="connsiteY88" fmla="*/ 50104 h 389395"/>
                <a:gd name="connsiteX89" fmla="*/ 254573 w 694176"/>
                <a:gd name="connsiteY89" fmla="*/ 61434 h 389395"/>
                <a:gd name="connsiteX90" fmla="*/ 244074 w 694176"/>
                <a:gd name="connsiteY90" fmla="*/ 68815 h 389395"/>
                <a:gd name="connsiteX91" fmla="*/ 229625 w 694176"/>
                <a:gd name="connsiteY91" fmla="*/ 71413 h 389395"/>
                <a:gd name="connsiteX92" fmla="*/ 229625 w 694176"/>
                <a:gd name="connsiteY92" fmla="*/ 71413 h 389395"/>
                <a:gd name="connsiteX93" fmla="*/ 229625 w 694176"/>
                <a:gd name="connsiteY93" fmla="*/ 10395 h 389395"/>
                <a:gd name="connsiteX94" fmla="*/ 213201 w 694176"/>
                <a:gd name="connsiteY94" fmla="*/ 16528 h 389395"/>
                <a:gd name="connsiteX95" fmla="*/ 207692 w 694176"/>
                <a:gd name="connsiteY95" fmla="*/ 33160 h 389395"/>
                <a:gd name="connsiteX96" fmla="*/ 207692 w 694176"/>
                <a:gd name="connsiteY96" fmla="*/ 35447 h 389395"/>
                <a:gd name="connsiteX97" fmla="*/ 208835 w 694176"/>
                <a:gd name="connsiteY97" fmla="*/ 45530 h 389395"/>
                <a:gd name="connsiteX98" fmla="*/ 212473 w 694176"/>
                <a:gd name="connsiteY98" fmla="*/ 53638 h 389395"/>
                <a:gd name="connsiteX99" fmla="*/ 219230 w 694176"/>
                <a:gd name="connsiteY99" fmla="*/ 59043 h 389395"/>
                <a:gd name="connsiteX100" fmla="*/ 229521 w 694176"/>
                <a:gd name="connsiteY100" fmla="*/ 61018 h 389395"/>
                <a:gd name="connsiteX101" fmla="*/ 240124 w 694176"/>
                <a:gd name="connsiteY101" fmla="*/ 59147 h 389395"/>
                <a:gd name="connsiteX102" fmla="*/ 246881 w 694176"/>
                <a:gd name="connsiteY102" fmla="*/ 53950 h 389395"/>
                <a:gd name="connsiteX103" fmla="*/ 250519 w 694176"/>
                <a:gd name="connsiteY103" fmla="*/ 45842 h 389395"/>
                <a:gd name="connsiteX104" fmla="*/ 251662 w 694176"/>
                <a:gd name="connsiteY104" fmla="*/ 35447 h 389395"/>
                <a:gd name="connsiteX105" fmla="*/ 251662 w 694176"/>
                <a:gd name="connsiteY105" fmla="*/ 33160 h 389395"/>
                <a:gd name="connsiteX106" fmla="*/ 246153 w 694176"/>
                <a:gd name="connsiteY106" fmla="*/ 16528 h 389395"/>
                <a:gd name="connsiteX107" fmla="*/ 229625 w 694176"/>
                <a:gd name="connsiteY107" fmla="*/ 10395 h 389395"/>
                <a:gd name="connsiteX108" fmla="*/ 229625 w 694176"/>
                <a:gd name="connsiteY108" fmla="*/ 10395 h 389395"/>
                <a:gd name="connsiteX109" fmla="*/ 325986 w 694176"/>
                <a:gd name="connsiteY109" fmla="*/ 59771 h 389395"/>
                <a:gd name="connsiteX110" fmla="*/ 332535 w 694176"/>
                <a:gd name="connsiteY110" fmla="*/ 59771 h 389395"/>
                <a:gd name="connsiteX111" fmla="*/ 332535 w 694176"/>
                <a:gd name="connsiteY111" fmla="*/ 84407 h 389395"/>
                <a:gd name="connsiteX112" fmla="*/ 322140 w 694176"/>
                <a:gd name="connsiteY112" fmla="*/ 84407 h 389395"/>
                <a:gd name="connsiteX113" fmla="*/ 322140 w 694176"/>
                <a:gd name="connsiteY113" fmla="*/ 70166 h 389395"/>
                <a:gd name="connsiteX114" fmla="*/ 269750 w 694176"/>
                <a:gd name="connsiteY114" fmla="*/ 70166 h 389395"/>
                <a:gd name="connsiteX115" fmla="*/ 269750 w 694176"/>
                <a:gd name="connsiteY115" fmla="*/ 1143 h 389395"/>
                <a:gd name="connsiteX116" fmla="*/ 280976 w 694176"/>
                <a:gd name="connsiteY116" fmla="*/ 1143 h 389395"/>
                <a:gd name="connsiteX117" fmla="*/ 280976 w 694176"/>
                <a:gd name="connsiteY117" fmla="*/ 59771 h 389395"/>
                <a:gd name="connsiteX118" fmla="*/ 314760 w 694176"/>
                <a:gd name="connsiteY118" fmla="*/ 59771 h 389395"/>
                <a:gd name="connsiteX119" fmla="*/ 314760 w 694176"/>
                <a:gd name="connsiteY119" fmla="*/ 1143 h 389395"/>
                <a:gd name="connsiteX120" fmla="*/ 325986 w 694176"/>
                <a:gd name="connsiteY120" fmla="*/ 1143 h 389395"/>
                <a:gd name="connsiteX121" fmla="*/ 325986 w 694176"/>
                <a:gd name="connsiteY121" fmla="*/ 59771 h 389395"/>
                <a:gd name="connsiteX122" fmla="*/ 325986 w 694176"/>
                <a:gd name="connsiteY122" fmla="*/ 59771 h 389395"/>
                <a:gd name="connsiteX123" fmla="*/ 388564 w 694176"/>
                <a:gd name="connsiteY123" fmla="*/ 70166 h 389395"/>
                <a:gd name="connsiteX124" fmla="*/ 388564 w 694176"/>
                <a:gd name="connsiteY124" fmla="*/ 18503 h 389395"/>
                <a:gd name="connsiteX125" fmla="*/ 354157 w 694176"/>
                <a:gd name="connsiteY125" fmla="*/ 70166 h 389395"/>
                <a:gd name="connsiteX126" fmla="*/ 343242 w 694176"/>
                <a:gd name="connsiteY126" fmla="*/ 70166 h 389395"/>
                <a:gd name="connsiteX127" fmla="*/ 343242 w 694176"/>
                <a:gd name="connsiteY127" fmla="*/ 1143 h 389395"/>
                <a:gd name="connsiteX128" fmla="*/ 354469 w 694176"/>
                <a:gd name="connsiteY128" fmla="*/ 1143 h 389395"/>
                <a:gd name="connsiteX129" fmla="*/ 354469 w 694176"/>
                <a:gd name="connsiteY129" fmla="*/ 52391 h 389395"/>
                <a:gd name="connsiteX130" fmla="*/ 388564 w 694176"/>
                <a:gd name="connsiteY130" fmla="*/ 1143 h 389395"/>
                <a:gd name="connsiteX131" fmla="*/ 399791 w 694176"/>
                <a:gd name="connsiteY131" fmla="*/ 1143 h 389395"/>
                <a:gd name="connsiteX132" fmla="*/ 399791 w 694176"/>
                <a:gd name="connsiteY132" fmla="*/ 70166 h 389395"/>
                <a:gd name="connsiteX133" fmla="*/ 388564 w 694176"/>
                <a:gd name="connsiteY133" fmla="*/ 70166 h 389395"/>
                <a:gd name="connsiteX134" fmla="*/ 388564 w 694176"/>
                <a:gd name="connsiteY134" fmla="*/ 70166 h 389395"/>
                <a:gd name="connsiteX135" fmla="*/ 430144 w 694176"/>
                <a:gd name="connsiteY135" fmla="*/ 40748 h 389395"/>
                <a:gd name="connsiteX136" fmla="*/ 450934 w 694176"/>
                <a:gd name="connsiteY136" fmla="*/ 40748 h 389395"/>
                <a:gd name="connsiteX137" fmla="*/ 441890 w 694176"/>
                <a:gd name="connsiteY137" fmla="*/ 17567 h 389395"/>
                <a:gd name="connsiteX138" fmla="*/ 440331 w 694176"/>
                <a:gd name="connsiteY138" fmla="*/ 9771 h 389395"/>
                <a:gd name="connsiteX139" fmla="*/ 438772 w 694176"/>
                <a:gd name="connsiteY139" fmla="*/ 17567 h 389395"/>
                <a:gd name="connsiteX140" fmla="*/ 430144 w 694176"/>
                <a:gd name="connsiteY140" fmla="*/ 40748 h 389395"/>
                <a:gd name="connsiteX141" fmla="*/ 430144 w 694176"/>
                <a:gd name="connsiteY141" fmla="*/ 40748 h 389395"/>
                <a:gd name="connsiteX142" fmla="*/ 426714 w 694176"/>
                <a:gd name="connsiteY142" fmla="*/ 50520 h 389395"/>
                <a:gd name="connsiteX143" fmla="*/ 419437 w 694176"/>
                <a:gd name="connsiteY143" fmla="*/ 70166 h 389395"/>
                <a:gd name="connsiteX144" fmla="*/ 407587 w 694176"/>
                <a:gd name="connsiteY144" fmla="*/ 70166 h 389395"/>
                <a:gd name="connsiteX145" fmla="*/ 433366 w 694176"/>
                <a:gd name="connsiteY145" fmla="*/ 1143 h 389395"/>
                <a:gd name="connsiteX146" fmla="*/ 446776 w 694176"/>
                <a:gd name="connsiteY146" fmla="*/ 1143 h 389395"/>
                <a:gd name="connsiteX147" fmla="*/ 473803 w 694176"/>
                <a:gd name="connsiteY147" fmla="*/ 70166 h 389395"/>
                <a:gd name="connsiteX148" fmla="*/ 462160 w 694176"/>
                <a:gd name="connsiteY148" fmla="*/ 70166 h 389395"/>
                <a:gd name="connsiteX149" fmla="*/ 454468 w 694176"/>
                <a:gd name="connsiteY149" fmla="*/ 50520 h 389395"/>
                <a:gd name="connsiteX150" fmla="*/ 426714 w 694176"/>
                <a:gd name="connsiteY150" fmla="*/ 50520 h 389395"/>
                <a:gd name="connsiteX151" fmla="*/ 426714 w 694176"/>
                <a:gd name="connsiteY151" fmla="*/ 50520 h 389395"/>
                <a:gd name="connsiteX152" fmla="*/ 534509 w 694176"/>
                <a:gd name="connsiteY152" fmla="*/ 59771 h 389395"/>
                <a:gd name="connsiteX153" fmla="*/ 541058 w 694176"/>
                <a:gd name="connsiteY153" fmla="*/ 59771 h 389395"/>
                <a:gd name="connsiteX154" fmla="*/ 541058 w 694176"/>
                <a:gd name="connsiteY154" fmla="*/ 84407 h 389395"/>
                <a:gd name="connsiteX155" fmla="*/ 530663 w 694176"/>
                <a:gd name="connsiteY155" fmla="*/ 84407 h 389395"/>
                <a:gd name="connsiteX156" fmla="*/ 530663 w 694176"/>
                <a:gd name="connsiteY156" fmla="*/ 70166 h 389395"/>
                <a:gd name="connsiteX157" fmla="*/ 478273 w 694176"/>
                <a:gd name="connsiteY157" fmla="*/ 70166 h 389395"/>
                <a:gd name="connsiteX158" fmla="*/ 478273 w 694176"/>
                <a:gd name="connsiteY158" fmla="*/ 1143 h 389395"/>
                <a:gd name="connsiteX159" fmla="*/ 489499 w 694176"/>
                <a:gd name="connsiteY159" fmla="*/ 1143 h 389395"/>
                <a:gd name="connsiteX160" fmla="*/ 489499 w 694176"/>
                <a:gd name="connsiteY160" fmla="*/ 59771 h 389395"/>
                <a:gd name="connsiteX161" fmla="*/ 523283 w 694176"/>
                <a:gd name="connsiteY161" fmla="*/ 59771 h 389395"/>
                <a:gd name="connsiteX162" fmla="*/ 523283 w 694176"/>
                <a:gd name="connsiteY162" fmla="*/ 1143 h 389395"/>
                <a:gd name="connsiteX163" fmla="*/ 534509 w 694176"/>
                <a:gd name="connsiteY163" fmla="*/ 1143 h 389395"/>
                <a:gd name="connsiteX164" fmla="*/ 534509 w 694176"/>
                <a:gd name="connsiteY164" fmla="*/ 59771 h 389395"/>
                <a:gd name="connsiteX165" fmla="*/ 534509 w 694176"/>
                <a:gd name="connsiteY165" fmla="*/ 59771 h 389395"/>
                <a:gd name="connsiteX166" fmla="*/ 597191 w 694176"/>
                <a:gd name="connsiteY166" fmla="*/ 70166 h 389395"/>
                <a:gd name="connsiteX167" fmla="*/ 597191 w 694176"/>
                <a:gd name="connsiteY167" fmla="*/ 18503 h 389395"/>
                <a:gd name="connsiteX168" fmla="*/ 562784 w 694176"/>
                <a:gd name="connsiteY168" fmla="*/ 70166 h 389395"/>
                <a:gd name="connsiteX169" fmla="*/ 551869 w 694176"/>
                <a:gd name="connsiteY169" fmla="*/ 70166 h 389395"/>
                <a:gd name="connsiteX170" fmla="*/ 551869 w 694176"/>
                <a:gd name="connsiteY170" fmla="*/ 1143 h 389395"/>
                <a:gd name="connsiteX171" fmla="*/ 563096 w 694176"/>
                <a:gd name="connsiteY171" fmla="*/ 1143 h 389395"/>
                <a:gd name="connsiteX172" fmla="*/ 563096 w 694176"/>
                <a:gd name="connsiteY172" fmla="*/ 52391 h 389395"/>
                <a:gd name="connsiteX173" fmla="*/ 597191 w 694176"/>
                <a:gd name="connsiteY173" fmla="*/ 1143 h 389395"/>
                <a:gd name="connsiteX174" fmla="*/ 608418 w 694176"/>
                <a:gd name="connsiteY174" fmla="*/ 1143 h 389395"/>
                <a:gd name="connsiteX175" fmla="*/ 608418 w 694176"/>
                <a:gd name="connsiteY175" fmla="*/ 70166 h 389395"/>
                <a:gd name="connsiteX176" fmla="*/ 597191 w 694176"/>
                <a:gd name="connsiteY176" fmla="*/ 70166 h 389395"/>
                <a:gd name="connsiteX177" fmla="*/ 597191 w 694176"/>
                <a:gd name="connsiteY177" fmla="*/ 70166 h 389395"/>
                <a:gd name="connsiteX178" fmla="*/ 634717 w 694176"/>
                <a:gd name="connsiteY178" fmla="*/ 65176 h 389395"/>
                <a:gd name="connsiteX179" fmla="*/ 630143 w 694176"/>
                <a:gd name="connsiteY179" fmla="*/ 69438 h 389395"/>
                <a:gd name="connsiteX180" fmla="*/ 624218 w 694176"/>
                <a:gd name="connsiteY180" fmla="*/ 71413 h 389395"/>
                <a:gd name="connsiteX181" fmla="*/ 621307 w 694176"/>
                <a:gd name="connsiteY181" fmla="*/ 71102 h 389395"/>
                <a:gd name="connsiteX182" fmla="*/ 618501 w 694176"/>
                <a:gd name="connsiteY182" fmla="*/ 70270 h 389395"/>
                <a:gd name="connsiteX183" fmla="*/ 618501 w 694176"/>
                <a:gd name="connsiteY183" fmla="*/ 64137 h 389395"/>
                <a:gd name="connsiteX184" fmla="*/ 622451 w 694176"/>
                <a:gd name="connsiteY184" fmla="*/ 63513 h 389395"/>
                <a:gd name="connsiteX185" fmla="*/ 625465 w 694176"/>
                <a:gd name="connsiteY185" fmla="*/ 60915 h 389395"/>
                <a:gd name="connsiteX186" fmla="*/ 641889 w 694176"/>
                <a:gd name="connsiteY186" fmla="*/ 40852 h 389395"/>
                <a:gd name="connsiteX187" fmla="*/ 627337 w 694176"/>
                <a:gd name="connsiteY187" fmla="*/ 35135 h 389395"/>
                <a:gd name="connsiteX188" fmla="*/ 621827 w 694176"/>
                <a:gd name="connsiteY188" fmla="*/ 20582 h 389395"/>
                <a:gd name="connsiteX189" fmla="*/ 623594 w 694176"/>
                <a:gd name="connsiteY189" fmla="*/ 11850 h 389395"/>
                <a:gd name="connsiteX190" fmla="*/ 628480 w 694176"/>
                <a:gd name="connsiteY190" fmla="*/ 5925 h 389395"/>
                <a:gd name="connsiteX191" fmla="*/ 635652 w 694176"/>
                <a:gd name="connsiteY191" fmla="*/ 2495 h 389395"/>
                <a:gd name="connsiteX192" fmla="*/ 644280 w 694176"/>
                <a:gd name="connsiteY192" fmla="*/ 1351 h 389395"/>
                <a:gd name="connsiteX193" fmla="*/ 676609 w 694176"/>
                <a:gd name="connsiteY193" fmla="*/ 1351 h 389395"/>
                <a:gd name="connsiteX194" fmla="*/ 676609 w 694176"/>
                <a:gd name="connsiteY194" fmla="*/ 70374 h 389395"/>
                <a:gd name="connsiteX195" fmla="*/ 665278 w 694176"/>
                <a:gd name="connsiteY195" fmla="*/ 70374 h 389395"/>
                <a:gd name="connsiteX196" fmla="*/ 665278 w 694176"/>
                <a:gd name="connsiteY196" fmla="*/ 41060 h 389395"/>
                <a:gd name="connsiteX197" fmla="*/ 658937 w 694176"/>
                <a:gd name="connsiteY197" fmla="*/ 41060 h 389395"/>
                <a:gd name="connsiteX198" fmla="*/ 655507 w 694176"/>
                <a:gd name="connsiteY198" fmla="*/ 41684 h 389395"/>
                <a:gd name="connsiteX199" fmla="*/ 652700 w 694176"/>
                <a:gd name="connsiteY199" fmla="*/ 43763 h 389395"/>
                <a:gd name="connsiteX200" fmla="*/ 634717 w 694176"/>
                <a:gd name="connsiteY200" fmla="*/ 65176 h 389395"/>
                <a:gd name="connsiteX201" fmla="*/ 634717 w 694176"/>
                <a:gd name="connsiteY201" fmla="*/ 65176 h 389395"/>
                <a:gd name="connsiteX202" fmla="*/ 665070 w 694176"/>
                <a:gd name="connsiteY202" fmla="*/ 11538 h 389395"/>
                <a:gd name="connsiteX203" fmla="*/ 644384 w 694176"/>
                <a:gd name="connsiteY203" fmla="*/ 11538 h 389395"/>
                <a:gd name="connsiteX204" fmla="*/ 635860 w 694176"/>
                <a:gd name="connsiteY204" fmla="*/ 13306 h 389395"/>
                <a:gd name="connsiteX205" fmla="*/ 632846 w 694176"/>
                <a:gd name="connsiteY205" fmla="*/ 20374 h 389395"/>
                <a:gd name="connsiteX206" fmla="*/ 635652 w 694176"/>
                <a:gd name="connsiteY206" fmla="*/ 28274 h 389395"/>
                <a:gd name="connsiteX207" fmla="*/ 644384 w 694176"/>
                <a:gd name="connsiteY207" fmla="*/ 30457 h 389395"/>
                <a:gd name="connsiteX208" fmla="*/ 665070 w 694176"/>
                <a:gd name="connsiteY208" fmla="*/ 30457 h 389395"/>
                <a:gd name="connsiteX209" fmla="*/ 665070 w 694176"/>
                <a:gd name="connsiteY209" fmla="*/ 11538 h 389395"/>
                <a:gd name="connsiteX210" fmla="*/ 665070 w 694176"/>
                <a:gd name="connsiteY210" fmla="*/ 11538 h 389395"/>
                <a:gd name="connsiteX211" fmla="*/ 4366 w 694176"/>
                <a:gd name="connsiteY211" fmla="*/ 176195 h 389395"/>
                <a:gd name="connsiteX212" fmla="*/ 4366 w 694176"/>
                <a:gd name="connsiteY212" fmla="*/ 107172 h 389395"/>
                <a:gd name="connsiteX213" fmla="*/ 38565 w 694176"/>
                <a:gd name="connsiteY213" fmla="*/ 107172 h 389395"/>
                <a:gd name="connsiteX214" fmla="*/ 47193 w 694176"/>
                <a:gd name="connsiteY214" fmla="*/ 108731 h 389395"/>
                <a:gd name="connsiteX215" fmla="*/ 53430 w 694176"/>
                <a:gd name="connsiteY215" fmla="*/ 113201 h 389395"/>
                <a:gd name="connsiteX216" fmla="*/ 57172 w 694176"/>
                <a:gd name="connsiteY216" fmla="*/ 119958 h 389395"/>
                <a:gd name="connsiteX217" fmla="*/ 58420 w 694176"/>
                <a:gd name="connsiteY217" fmla="*/ 128690 h 389395"/>
                <a:gd name="connsiteX218" fmla="*/ 57172 w 694176"/>
                <a:gd name="connsiteY218" fmla="*/ 137629 h 389395"/>
                <a:gd name="connsiteX219" fmla="*/ 53534 w 694176"/>
                <a:gd name="connsiteY219" fmla="*/ 144802 h 389395"/>
                <a:gd name="connsiteX220" fmla="*/ 47297 w 694176"/>
                <a:gd name="connsiteY220" fmla="*/ 149584 h 389395"/>
                <a:gd name="connsiteX221" fmla="*/ 38461 w 694176"/>
                <a:gd name="connsiteY221" fmla="*/ 151351 h 389395"/>
                <a:gd name="connsiteX222" fmla="*/ 15488 w 694176"/>
                <a:gd name="connsiteY222" fmla="*/ 151351 h 389395"/>
                <a:gd name="connsiteX223" fmla="*/ 15488 w 694176"/>
                <a:gd name="connsiteY223" fmla="*/ 176299 h 389395"/>
                <a:gd name="connsiteX224" fmla="*/ 4366 w 694176"/>
                <a:gd name="connsiteY224" fmla="*/ 176299 h 389395"/>
                <a:gd name="connsiteX225" fmla="*/ 4366 w 694176"/>
                <a:gd name="connsiteY225" fmla="*/ 176195 h 389395"/>
                <a:gd name="connsiteX226" fmla="*/ 15592 w 694176"/>
                <a:gd name="connsiteY226" fmla="*/ 117463 h 389395"/>
                <a:gd name="connsiteX227" fmla="*/ 15592 w 694176"/>
                <a:gd name="connsiteY227" fmla="*/ 140748 h 389395"/>
                <a:gd name="connsiteX228" fmla="*/ 34719 w 694176"/>
                <a:gd name="connsiteY228" fmla="*/ 140748 h 389395"/>
                <a:gd name="connsiteX229" fmla="*/ 44283 w 694176"/>
                <a:gd name="connsiteY229" fmla="*/ 137837 h 389395"/>
                <a:gd name="connsiteX230" fmla="*/ 47297 w 694176"/>
                <a:gd name="connsiteY230" fmla="*/ 128690 h 389395"/>
                <a:gd name="connsiteX231" fmla="*/ 44075 w 694176"/>
                <a:gd name="connsiteY231" fmla="*/ 120166 h 389395"/>
                <a:gd name="connsiteX232" fmla="*/ 34719 w 694176"/>
                <a:gd name="connsiteY232" fmla="*/ 117567 h 389395"/>
                <a:gd name="connsiteX233" fmla="*/ 15592 w 694176"/>
                <a:gd name="connsiteY233" fmla="*/ 117567 h 389395"/>
                <a:gd name="connsiteX234" fmla="*/ 15592 w 694176"/>
                <a:gd name="connsiteY234" fmla="*/ 117463 h 389395"/>
                <a:gd name="connsiteX235" fmla="*/ 83264 w 694176"/>
                <a:gd name="connsiteY235" fmla="*/ 146777 h 389395"/>
                <a:gd name="connsiteX236" fmla="*/ 104054 w 694176"/>
                <a:gd name="connsiteY236" fmla="*/ 146777 h 389395"/>
                <a:gd name="connsiteX237" fmla="*/ 95010 w 694176"/>
                <a:gd name="connsiteY237" fmla="*/ 123596 h 389395"/>
                <a:gd name="connsiteX238" fmla="*/ 93451 w 694176"/>
                <a:gd name="connsiteY238" fmla="*/ 115800 h 389395"/>
                <a:gd name="connsiteX239" fmla="*/ 91892 w 694176"/>
                <a:gd name="connsiteY239" fmla="*/ 123596 h 389395"/>
                <a:gd name="connsiteX240" fmla="*/ 83264 w 694176"/>
                <a:gd name="connsiteY240" fmla="*/ 146777 h 389395"/>
                <a:gd name="connsiteX241" fmla="*/ 83264 w 694176"/>
                <a:gd name="connsiteY241" fmla="*/ 146777 h 389395"/>
                <a:gd name="connsiteX242" fmla="*/ 79937 w 694176"/>
                <a:gd name="connsiteY242" fmla="*/ 156548 h 389395"/>
                <a:gd name="connsiteX243" fmla="*/ 72661 w 694176"/>
                <a:gd name="connsiteY243" fmla="*/ 176195 h 389395"/>
                <a:gd name="connsiteX244" fmla="*/ 60811 w 694176"/>
                <a:gd name="connsiteY244" fmla="*/ 176195 h 389395"/>
                <a:gd name="connsiteX245" fmla="*/ 86590 w 694176"/>
                <a:gd name="connsiteY245" fmla="*/ 107172 h 389395"/>
                <a:gd name="connsiteX246" fmla="*/ 100000 w 694176"/>
                <a:gd name="connsiteY246" fmla="*/ 107172 h 389395"/>
                <a:gd name="connsiteX247" fmla="*/ 127027 w 694176"/>
                <a:gd name="connsiteY247" fmla="*/ 176195 h 389395"/>
                <a:gd name="connsiteX248" fmla="*/ 115384 w 694176"/>
                <a:gd name="connsiteY248" fmla="*/ 176195 h 389395"/>
                <a:gd name="connsiteX249" fmla="*/ 107692 w 694176"/>
                <a:gd name="connsiteY249" fmla="*/ 156548 h 389395"/>
                <a:gd name="connsiteX250" fmla="*/ 79937 w 694176"/>
                <a:gd name="connsiteY250" fmla="*/ 156548 h 389395"/>
                <a:gd name="connsiteX251" fmla="*/ 79937 w 694176"/>
                <a:gd name="connsiteY251" fmla="*/ 156548 h 389395"/>
                <a:gd name="connsiteX252" fmla="*/ 177546 w 694176"/>
                <a:gd name="connsiteY252" fmla="*/ 156029 h 389395"/>
                <a:gd name="connsiteX253" fmla="*/ 175571 w 694176"/>
                <a:gd name="connsiteY253" fmla="*/ 166112 h 389395"/>
                <a:gd name="connsiteX254" fmla="*/ 170374 w 694176"/>
                <a:gd name="connsiteY254" fmla="*/ 172764 h 389395"/>
                <a:gd name="connsiteX255" fmla="*/ 163097 w 694176"/>
                <a:gd name="connsiteY255" fmla="*/ 176299 h 389395"/>
                <a:gd name="connsiteX256" fmla="*/ 154885 w 694176"/>
                <a:gd name="connsiteY256" fmla="*/ 177442 h 389395"/>
                <a:gd name="connsiteX257" fmla="*/ 147193 w 694176"/>
                <a:gd name="connsiteY257" fmla="*/ 176922 h 389395"/>
                <a:gd name="connsiteX258" fmla="*/ 141164 w 694176"/>
                <a:gd name="connsiteY258" fmla="*/ 175155 h 389395"/>
                <a:gd name="connsiteX259" fmla="*/ 136382 w 694176"/>
                <a:gd name="connsiteY259" fmla="*/ 171933 h 389395"/>
                <a:gd name="connsiteX260" fmla="*/ 132328 w 694176"/>
                <a:gd name="connsiteY260" fmla="*/ 167047 h 389395"/>
                <a:gd name="connsiteX261" fmla="*/ 139397 w 694176"/>
                <a:gd name="connsiteY261" fmla="*/ 160083 h 389395"/>
                <a:gd name="connsiteX262" fmla="*/ 145322 w 694176"/>
                <a:gd name="connsiteY262" fmla="*/ 165488 h 389395"/>
                <a:gd name="connsiteX263" fmla="*/ 153222 w 694176"/>
                <a:gd name="connsiteY263" fmla="*/ 166943 h 389395"/>
                <a:gd name="connsiteX264" fmla="*/ 163097 w 694176"/>
                <a:gd name="connsiteY264" fmla="*/ 164033 h 389395"/>
                <a:gd name="connsiteX265" fmla="*/ 166631 w 694176"/>
                <a:gd name="connsiteY265" fmla="*/ 155821 h 389395"/>
                <a:gd name="connsiteX266" fmla="*/ 165488 w 694176"/>
                <a:gd name="connsiteY266" fmla="*/ 150207 h 389395"/>
                <a:gd name="connsiteX267" fmla="*/ 162369 w 694176"/>
                <a:gd name="connsiteY267" fmla="*/ 146985 h 389395"/>
                <a:gd name="connsiteX268" fmla="*/ 157796 w 694176"/>
                <a:gd name="connsiteY268" fmla="*/ 145530 h 389395"/>
                <a:gd name="connsiteX269" fmla="*/ 152078 w 694176"/>
                <a:gd name="connsiteY269" fmla="*/ 145218 h 389395"/>
                <a:gd name="connsiteX270" fmla="*/ 146881 w 694176"/>
                <a:gd name="connsiteY270" fmla="*/ 145218 h 389395"/>
                <a:gd name="connsiteX271" fmla="*/ 146881 w 694176"/>
                <a:gd name="connsiteY271" fmla="*/ 135031 h 389395"/>
                <a:gd name="connsiteX272" fmla="*/ 152390 w 694176"/>
                <a:gd name="connsiteY272" fmla="*/ 135031 h 389395"/>
                <a:gd name="connsiteX273" fmla="*/ 160810 w 694176"/>
                <a:gd name="connsiteY273" fmla="*/ 132640 h 389395"/>
                <a:gd name="connsiteX274" fmla="*/ 164241 w 694176"/>
                <a:gd name="connsiteY274" fmla="*/ 124844 h 389395"/>
                <a:gd name="connsiteX275" fmla="*/ 161434 w 694176"/>
                <a:gd name="connsiteY275" fmla="*/ 118503 h 389395"/>
                <a:gd name="connsiteX276" fmla="*/ 153950 w 694176"/>
                <a:gd name="connsiteY276" fmla="*/ 116424 h 389395"/>
                <a:gd name="connsiteX277" fmla="*/ 150207 w 694176"/>
                <a:gd name="connsiteY277" fmla="*/ 116632 h 389395"/>
                <a:gd name="connsiteX278" fmla="*/ 147297 w 694176"/>
                <a:gd name="connsiteY278" fmla="*/ 117463 h 389395"/>
                <a:gd name="connsiteX279" fmla="*/ 144698 w 694176"/>
                <a:gd name="connsiteY279" fmla="*/ 119126 h 389395"/>
                <a:gd name="connsiteX280" fmla="*/ 142099 w 694176"/>
                <a:gd name="connsiteY280" fmla="*/ 121829 h 389395"/>
                <a:gd name="connsiteX281" fmla="*/ 133575 w 694176"/>
                <a:gd name="connsiteY281" fmla="*/ 116216 h 389395"/>
                <a:gd name="connsiteX282" fmla="*/ 142515 w 694176"/>
                <a:gd name="connsiteY282" fmla="*/ 108108 h 389395"/>
                <a:gd name="connsiteX283" fmla="*/ 154573 w 694176"/>
                <a:gd name="connsiteY283" fmla="*/ 105821 h 389395"/>
                <a:gd name="connsiteX284" fmla="*/ 170062 w 694176"/>
                <a:gd name="connsiteY284" fmla="*/ 110706 h 389395"/>
                <a:gd name="connsiteX285" fmla="*/ 175571 w 694176"/>
                <a:gd name="connsiteY285" fmla="*/ 124428 h 389395"/>
                <a:gd name="connsiteX286" fmla="*/ 175051 w 694176"/>
                <a:gd name="connsiteY286" fmla="*/ 128690 h 389395"/>
                <a:gd name="connsiteX287" fmla="*/ 173492 w 694176"/>
                <a:gd name="connsiteY287" fmla="*/ 133160 h 389395"/>
                <a:gd name="connsiteX288" fmla="*/ 171205 w 694176"/>
                <a:gd name="connsiteY288" fmla="*/ 137110 h 389395"/>
                <a:gd name="connsiteX289" fmla="*/ 168295 w 694176"/>
                <a:gd name="connsiteY289" fmla="*/ 139708 h 389395"/>
                <a:gd name="connsiteX290" fmla="*/ 175571 w 694176"/>
                <a:gd name="connsiteY290" fmla="*/ 145530 h 389395"/>
                <a:gd name="connsiteX291" fmla="*/ 177546 w 694176"/>
                <a:gd name="connsiteY291" fmla="*/ 156029 h 389395"/>
                <a:gd name="connsiteX292" fmla="*/ 177546 w 694176"/>
                <a:gd name="connsiteY292" fmla="*/ 156029 h 389395"/>
                <a:gd name="connsiteX293" fmla="*/ 216111 w 694176"/>
                <a:gd name="connsiteY293" fmla="*/ 135031 h 389395"/>
                <a:gd name="connsiteX294" fmla="*/ 222972 w 694176"/>
                <a:gd name="connsiteY294" fmla="*/ 132744 h 389395"/>
                <a:gd name="connsiteX295" fmla="*/ 225571 w 694176"/>
                <a:gd name="connsiteY295" fmla="*/ 124948 h 389395"/>
                <a:gd name="connsiteX296" fmla="*/ 223076 w 694176"/>
                <a:gd name="connsiteY296" fmla="*/ 119022 h 389395"/>
                <a:gd name="connsiteX297" fmla="*/ 216319 w 694176"/>
                <a:gd name="connsiteY297" fmla="*/ 117567 h 389395"/>
                <a:gd name="connsiteX298" fmla="*/ 198336 w 694176"/>
                <a:gd name="connsiteY298" fmla="*/ 117567 h 389395"/>
                <a:gd name="connsiteX299" fmla="*/ 198336 w 694176"/>
                <a:gd name="connsiteY299" fmla="*/ 135031 h 389395"/>
                <a:gd name="connsiteX300" fmla="*/ 216111 w 694176"/>
                <a:gd name="connsiteY300" fmla="*/ 135031 h 389395"/>
                <a:gd name="connsiteX301" fmla="*/ 216111 w 694176"/>
                <a:gd name="connsiteY301" fmla="*/ 135031 h 389395"/>
                <a:gd name="connsiteX302" fmla="*/ 198440 w 694176"/>
                <a:gd name="connsiteY302" fmla="*/ 145530 h 389395"/>
                <a:gd name="connsiteX303" fmla="*/ 198440 w 694176"/>
                <a:gd name="connsiteY303" fmla="*/ 165800 h 389395"/>
                <a:gd name="connsiteX304" fmla="*/ 218606 w 694176"/>
                <a:gd name="connsiteY304" fmla="*/ 165800 h 389395"/>
                <a:gd name="connsiteX305" fmla="*/ 227754 w 694176"/>
                <a:gd name="connsiteY305" fmla="*/ 162993 h 389395"/>
                <a:gd name="connsiteX306" fmla="*/ 230664 w 694176"/>
                <a:gd name="connsiteY306" fmla="*/ 155301 h 389395"/>
                <a:gd name="connsiteX307" fmla="*/ 227858 w 694176"/>
                <a:gd name="connsiteY307" fmla="*/ 147713 h 389395"/>
                <a:gd name="connsiteX308" fmla="*/ 219022 w 694176"/>
                <a:gd name="connsiteY308" fmla="*/ 145426 h 389395"/>
                <a:gd name="connsiteX309" fmla="*/ 198440 w 694176"/>
                <a:gd name="connsiteY309" fmla="*/ 145426 h 389395"/>
                <a:gd name="connsiteX310" fmla="*/ 198440 w 694176"/>
                <a:gd name="connsiteY310" fmla="*/ 145530 h 389395"/>
                <a:gd name="connsiteX311" fmla="*/ 230560 w 694176"/>
                <a:gd name="connsiteY311" fmla="*/ 139501 h 389395"/>
                <a:gd name="connsiteX312" fmla="*/ 238773 w 694176"/>
                <a:gd name="connsiteY312" fmla="*/ 146257 h 389395"/>
                <a:gd name="connsiteX313" fmla="*/ 241579 w 694176"/>
                <a:gd name="connsiteY313" fmla="*/ 156444 h 389395"/>
                <a:gd name="connsiteX314" fmla="*/ 239812 w 694176"/>
                <a:gd name="connsiteY314" fmla="*/ 165384 h 389395"/>
                <a:gd name="connsiteX315" fmla="*/ 234926 w 694176"/>
                <a:gd name="connsiteY315" fmla="*/ 171517 h 389395"/>
                <a:gd name="connsiteX316" fmla="*/ 227650 w 694176"/>
                <a:gd name="connsiteY316" fmla="*/ 175051 h 389395"/>
                <a:gd name="connsiteX317" fmla="*/ 218710 w 694176"/>
                <a:gd name="connsiteY317" fmla="*/ 176195 h 389395"/>
                <a:gd name="connsiteX318" fmla="*/ 187213 w 694176"/>
                <a:gd name="connsiteY318" fmla="*/ 176195 h 389395"/>
                <a:gd name="connsiteX319" fmla="*/ 187213 w 694176"/>
                <a:gd name="connsiteY319" fmla="*/ 107172 h 389395"/>
                <a:gd name="connsiteX320" fmla="*/ 217255 w 694176"/>
                <a:gd name="connsiteY320" fmla="*/ 107172 h 389395"/>
                <a:gd name="connsiteX321" fmla="*/ 225259 w 694176"/>
                <a:gd name="connsiteY321" fmla="*/ 108212 h 389395"/>
                <a:gd name="connsiteX322" fmla="*/ 231600 w 694176"/>
                <a:gd name="connsiteY322" fmla="*/ 111434 h 389395"/>
                <a:gd name="connsiteX323" fmla="*/ 235758 w 694176"/>
                <a:gd name="connsiteY323" fmla="*/ 117047 h 389395"/>
                <a:gd name="connsiteX324" fmla="*/ 237213 w 694176"/>
                <a:gd name="connsiteY324" fmla="*/ 125052 h 389395"/>
                <a:gd name="connsiteX325" fmla="*/ 230456 w 694176"/>
                <a:gd name="connsiteY325" fmla="*/ 138981 h 389395"/>
                <a:gd name="connsiteX326" fmla="*/ 230456 w 694176"/>
                <a:gd name="connsiteY326" fmla="*/ 139501 h 389395"/>
                <a:gd name="connsiteX327" fmla="*/ 230560 w 694176"/>
                <a:gd name="connsiteY327" fmla="*/ 139501 h 389395"/>
                <a:gd name="connsiteX328" fmla="*/ 296569 w 694176"/>
                <a:gd name="connsiteY328" fmla="*/ 176195 h 389395"/>
                <a:gd name="connsiteX329" fmla="*/ 296569 w 694176"/>
                <a:gd name="connsiteY329" fmla="*/ 124532 h 389395"/>
                <a:gd name="connsiteX330" fmla="*/ 262161 w 694176"/>
                <a:gd name="connsiteY330" fmla="*/ 176195 h 389395"/>
                <a:gd name="connsiteX331" fmla="*/ 251246 w 694176"/>
                <a:gd name="connsiteY331" fmla="*/ 176195 h 389395"/>
                <a:gd name="connsiteX332" fmla="*/ 251246 w 694176"/>
                <a:gd name="connsiteY332" fmla="*/ 107172 h 389395"/>
                <a:gd name="connsiteX333" fmla="*/ 262473 w 694176"/>
                <a:gd name="connsiteY333" fmla="*/ 107172 h 389395"/>
                <a:gd name="connsiteX334" fmla="*/ 262473 w 694176"/>
                <a:gd name="connsiteY334" fmla="*/ 158419 h 389395"/>
                <a:gd name="connsiteX335" fmla="*/ 296569 w 694176"/>
                <a:gd name="connsiteY335" fmla="*/ 107172 h 389395"/>
                <a:gd name="connsiteX336" fmla="*/ 307795 w 694176"/>
                <a:gd name="connsiteY336" fmla="*/ 107172 h 389395"/>
                <a:gd name="connsiteX337" fmla="*/ 307795 w 694176"/>
                <a:gd name="connsiteY337" fmla="*/ 176195 h 389395"/>
                <a:gd name="connsiteX338" fmla="*/ 296569 w 694176"/>
                <a:gd name="connsiteY338" fmla="*/ 176195 h 389395"/>
                <a:gd name="connsiteX339" fmla="*/ 296569 w 694176"/>
                <a:gd name="connsiteY339" fmla="*/ 176195 h 389395"/>
                <a:gd name="connsiteX340" fmla="*/ 348543 w 694176"/>
                <a:gd name="connsiteY340" fmla="*/ 117567 h 389395"/>
                <a:gd name="connsiteX341" fmla="*/ 348543 w 694176"/>
                <a:gd name="connsiteY341" fmla="*/ 176195 h 389395"/>
                <a:gd name="connsiteX342" fmla="*/ 337317 w 694176"/>
                <a:gd name="connsiteY342" fmla="*/ 176195 h 389395"/>
                <a:gd name="connsiteX343" fmla="*/ 337317 w 694176"/>
                <a:gd name="connsiteY343" fmla="*/ 117567 h 389395"/>
                <a:gd name="connsiteX344" fmla="*/ 315487 w 694176"/>
                <a:gd name="connsiteY344" fmla="*/ 117567 h 389395"/>
                <a:gd name="connsiteX345" fmla="*/ 315487 w 694176"/>
                <a:gd name="connsiteY345" fmla="*/ 107172 h 389395"/>
                <a:gd name="connsiteX346" fmla="*/ 371516 w 694176"/>
                <a:gd name="connsiteY346" fmla="*/ 107172 h 389395"/>
                <a:gd name="connsiteX347" fmla="*/ 368190 w 694176"/>
                <a:gd name="connsiteY347" fmla="*/ 117567 h 389395"/>
                <a:gd name="connsiteX348" fmla="*/ 348543 w 694176"/>
                <a:gd name="connsiteY348" fmla="*/ 117567 h 389395"/>
                <a:gd name="connsiteX349" fmla="*/ 348543 w 694176"/>
                <a:gd name="connsiteY349" fmla="*/ 117567 h 389395"/>
                <a:gd name="connsiteX350" fmla="*/ 424011 w 694176"/>
                <a:gd name="connsiteY350" fmla="*/ 176195 h 389395"/>
                <a:gd name="connsiteX351" fmla="*/ 424011 w 694176"/>
                <a:gd name="connsiteY351" fmla="*/ 124532 h 389395"/>
                <a:gd name="connsiteX352" fmla="*/ 389603 w 694176"/>
                <a:gd name="connsiteY352" fmla="*/ 176195 h 389395"/>
                <a:gd name="connsiteX353" fmla="*/ 378689 w 694176"/>
                <a:gd name="connsiteY353" fmla="*/ 176195 h 389395"/>
                <a:gd name="connsiteX354" fmla="*/ 378689 w 694176"/>
                <a:gd name="connsiteY354" fmla="*/ 107172 h 389395"/>
                <a:gd name="connsiteX355" fmla="*/ 389915 w 694176"/>
                <a:gd name="connsiteY355" fmla="*/ 107172 h 389395"/>
                <a:gd name="connsiteX356" fmla="*/ 389915 w 694176"/>
                <a:gd name="connsiteY356" fmla="*/ 158419 h 389395"/>
                <a:gd name="connsiteX357" fmla="*/ 424011 w 694176"/>
                <a:gd name="connsiteY357" fmla="*/ 107172 h 389395"/>
                <a:gd name="connsiteX358" fmla="*/ 435237 w 694176"/>
                <a:gd name="connsiteY358" fmla="*/ 107172 h 389395"/>
                <a:gd name="connsiteX359" fmla="*/ 435237 w 694176"/>
                <a:gd name="connsiteY359" fmla="*/ 176195 h 389395"/>
                <a:gd name="connsiteX360" fmla="*/ 424011 w 694176"/>
                <a:gd name="connsiteY360" fmla="*/ 176195 h 389395"/>
                <a:gd name="connsiteX361" fmla="*/ 424011 w 694176"/>
                <a:gd name="connsiteY361" fmla="*/ 176195 h 389395"/>
                <a:gd name="connsiteX362" fmla="*/ 461537 w 694176"/>
                <a:gd name="connsiteY362" fmla="*/ 171101 h 389395"/>
                <a:gd name="connsiteX363" fmla="*/ 456963 w 694176"/>
                <a:gd name="connsiteY363" fmla="*/ 175363 h 389395"/>
                <a:gd name="connsiteX364" fmla="*/ 451038 w 694176"/>
                <a:gd name="connsiteY364" fmla="*/ 177338 h 389395"/>
                <a:gd name="connsiteX365" fmla="*/ 448127 w 694176"/>
                <a:gd name="connsiteY365" fmla="*/ 177026 h 389395"/>
                <a:gd name="connsiteX366" fmla="*/ 445321 w 694176"/>
                <a:gd name="connsiteY366" fmla="*/ 176195 h 389395"/>
                <a:gd name="connsiteX367" fmla="*/ 445321 w 694176"/>
                <a:gd name="connsiteY367" fmla="*/ 170062 h 389395"/>
                <a:gd name="connsiteX368" fmla="*/ 449271 w 694176"/>
                <a:gd name="connsiteY368" fmla="*/ 169438 h 389395"/>
                <a:gd name="connsiteX369" fmla="*/ 452285 w 694176"/>
                <a:gd name="connsiteY369" fmla="*/ 166839 h 389395"/>
                <a:gd name="connsiteX370" fmla="*/ 468709 w 694176"/>
                <a:gd name="connsiteY370" fmla="*/ 146777 h 389395"/>
                <a:gd name="connsiteX371" fmla="*/ 454156 w 694176"/>
                <a:gd name="connsiteY371" fmla="*/ 141060 h 389395"/>
                <a:gd name="connsiteX372" fmla="*/ 448647 w 694176"/>
                <a:gd name="connsiteY372" fmla="*/ 126507 h 389395"/>
                <a:gd name="connsiteX373" fmla="*/ 450414 w 694176"/>
                <a:gd name="connsiteY373" fmla="*/ 117775 h 389395"/>
                <a:gd name="connsiteX374" fmla="*/ 455300 w 694176"/>
                <a:gd name="connsiteY374" fmla="*/ 111850 h 389395"/>
                <a:gd name="connsiteX375" fmla="*/ 462472 w 694176"/>
                <a:gd name="connsiteY375" fmla="*/ 108420 h 389395"/>
                <a:gd name="connsiteX376" fmla="*/ 471100 w 694176"/>
                <a:gd name="connsiteY376" fmla="*/ 107276 h 389395"/>
                <a:gd name="connsiteX377" fmla="*/ 503429 w 694176"/>
                <a:gd name="connsiteY377" fmla="*/ 107276 h 389395"/>
                <a:gd name="connsiteX378" fmla="*/ 503429 w 694176"/>
                <a:gd name="connsiteY378" fmla="*/ 176299 h 389395"/>
                <a:gd name="connsiteX379" fmla="*/ 492098 w 694176"/>
                <a:gd name="connsiteY379" fmla="*/ 176299 h 389395"/>
                <a:gd name="connsiteX380" fmla="*/ 492098 w 694176"/>
                <a:gd name="connsiteY380" fmla="*/ 146985 h 389395"/>
                <a:gd name="connsiteX381" fmla="*/ 485757 w 694176"/>
                <a:gd name="connsiteY381" fmla="*/ 146985 h 389395"/>
                <a:gd name="connsiteX382" fmla="*/ 482327 w 694176"/>
                <a:gd name="connsiteY382" fmla="*/ 147609 h 389395"/>
                <a:gd name="connsiteX383" fmla="*/ 479520 w 694176"/>
                <a:gd name="connsiteY383" fmla="*/ 149688 h 389395"/>
                <a:gd name="connsiteX384" fmla="*/ 461537 w 694176"/>
                <a:gd name="connsiteY384" fmla="*/ 171101 h 389395"/>
                <a:gd name="connsiteX385" fmla="*/ 461537 w 694176"/>
                <a:gd name="connsiteY385" fmla="*/ 171101 h 389395"/>
                <a:gd name="connsiteX386" fmla="*/ 491890 w 694176"/>
                <a:gd name="connsiteY386" fmla="*/ 117567 h 389395"/>
                <a:gd name="connsiteX387" fmla="*/ 471204 w 694176"/>
                <a:gd name="connsiteY387" fmla="*/ 117567 h 389395"/>
                <a:gd name="connsiteX388" fmla="*/ 462680 w 694176"/>
                <a:gd name="connsiteY388" fmla="*/ 119334 h 389395"/>
                <a:gd name="connsiteX389" fmla="*/ 459666 w 694176"/>
                <a:gd name="connsiteY389" fmla="*/ 126403 h 389395"/>
                <a:gd name="connsiteX390" fmla="*/ 462472 w 694176"/>
                <a:gd name="connsiteY390" fmla="*/ 134303 h 389395"/>
                <a:gd name="connsiteX391" fmla="*/ 471204 w 694176"/>
                <a:gd name="connsiteY391" fmla="*/ 136486 h 389395"/>
                <a:gd name="connsiteX392" fmla="*/ 491890 w 694176"/>
                <a:gd name="connsiteY392" fmla="*/ 136486 h 389395"/>
                <a:gd name="connsiteX393" fmla="*/ 491890 w 694176"/>
                <a:gd name="connsiteY393" fmla="*/ 117567 h 389395"/>
                <a:gd name="connsiteX394" fmla="*/ 491890 w 694176"/>
                <a:gd name="connsiteY394" fmla="*/ 117567 h 389395"/>
                <a:gd name="connsiteX395" fmla="*/ 22557 w 694176"/>
                <a:gd name="connsiteY395" fmla="*/ 252806 h 389395"/>
                <a:gd name="connsiteX396" fmla="*/ 43347 w 694176"/>
                <a:gd name="connsiteY396" fmla="*/ 252806 h 389395"/>
                <a:gd name="connsiteX397" fmla="*/ 34303 w 694176"/>
                <a:gd name="connsiteY397" fmla="*/ 229625 h 389395"/>
                <a:gd name="connsiteX398" fmla="*/ 32744 w 694176"/>
                <a:gd name="connsiteY398" fmla="*/ 221829 h 389395"/>
                <a:gd name="connsiteX399" fmla="*/ 31185 w 694176"/>
                <a:gd name="connsiteY399" fmla="*/ 229625 h 389395"/>
                <a:gd name="connsiteX400" fmla="*/ 22557 w 694176"/>
                <a:gd name="connsiteY400" fmla="*/ 252806 h 389395"/>
                <a:gd name="connsiteX401" fmla="*/ 22557 w 694176"/>
                <a:gd name="connsiteY401" fmla="*/ 252806 h 389395"/>
                <a:gd name="connsiteX402" fmla="*/ 19231 w 694176"/>
                <a:gd name="connsiteY402" fmla="*/ 262577 h 389395"/>
                <a:gd name="connsiteX403" fmla="*/ 11954 w 694176"/>
                <a:gd name="connsiteY403" fmla="*/ 282223 h 389395"/>
                <a:gd name="connsiteX404" fmla="*/ 104 w 694176"/>
                <a:gd name="connsiteY404" fmla="*/ 282223 h 389395"/>
                <a:gd name="connsiteX405" fmla="*/ 25883 w 694176"/>
                <a:gd name="connsiteY405" fmla="*/ 213201 h 389395"/>
                <a:gd name="connsiteX406" fmla="*/ 39293 w 694176"/>
                <a:gd name="connsiteY406" fmla="*/ 213201 h 389395"/>
                <a:gd name="connsiteX407" fmla="*/ 66320 w 694176"/>
                <a:gd name="connsiteY407" fmla="*/ 282223 h 389395"/>
                <a:gd name="connsiteX408" fmla="*/ 54678 w 694176"/>
                <a:gd name="connsiteY408" fmla="*/ 282223 h 389395"/>
                <a:gd name="connsiteX409" fmla="*/ 46985 w 694176"/>
                <a:gd name="connsiteY409" fmla="*/ 262577 h 389395"/>
                <a:gd name="connsiteX410" fmla="*/ 19231 w 694176"/>
                <a:gd name="connsiteY410" fmla="*/ 262577 h 389395"/>
                <a:gd name="connsiteX411" fmla="*/ 19231 w 694176"/>
                <a:gd name="connsiteY411" fmla="*/ 262577 h 389395"/>
                <a:gd name="connsiteX412" fmla="*/ 71413 w 694176"/>
                <a:gd name="connsiteY412" fmla="*/ 296465 h 389395"/>
                <a:gd name="connsiteX413" fmla="*/ 71413 w 694176"/>
                <a:gd name="connsiteY413" fmla="*/ 272972 h 389395"/>
                <a:gd name="connsiteX414" fmla="*/ 74948 w 694176"/>
                <a:gd name="connsiteY414" fmla="*/ 272556 h 389395"/>
                <a:gd name="connsiteX415" fmla="*/ 77754 w 694176"/>
                <a:gd name="connsiteY415" fmla="*/ 270997 h 389395"/>
                <a:gd name="connsiteX416" fmla="*/ 78898 w 694176"/>
                <a:gd name="connsiteY416" fmla="*/ 269750 h 389395"/>
                <a:gd name="connsiteX417" fmla="*/ 79937 w 694176"/>
                <a:gd name="connsiteY417" fmla="*/ 267982 h 389395"/>
                <a:gd name="connsiteX418" fmla="*/ 80977 w 694176"/>
                <a:gd name="connsiteY418" fmla="*/ 265799 h 389395"/>
                <a:gd name="connsiteX419" fmla="*/ 82120 w 694176"/>
                <a:gd name="connsiteY419" fmla="*/ 262993 h 389395"/>
                <a:gd name="connsiteX420" fmla="*/ 84303 w 694176"/>
                <a:gd name="connsiteY420" fmla="*/ 255404 h 389395"/>
                <a:gd name="connsiteX421" fmla="*/ 85343 w 694176"/>
                <a:gd name="connsiteY421" fmla="*/ 247608 h 389395"/>
                <a:gd name="connsiteX422" fmla="*/ 85966 w 694176"/>
                <a:gd name="connsiteY422" fmla="*/ 231080 h 389395"/>
                <a:gd name="connsiteX423" fmla="*/ 85966 w 694176"/>
                <a:gd name="connsiteY423" fmla="*/ 213201 h 389395"/>
                <a:gd name="connsiteX424" fmla="*/ 129417 w 694176"/>
                <a:gd name="connsiteY424" fmla="*/ 213201 h 389395"/>
                <a:gd name="connsiteX425" fmla="*/ 129417 w 694176"/>
                <a:gd name="connsiteY425" fmla="*/ 272972 h 389395"/>
                <a:gd name="connsiteX426" fmla="*/ 135862 w 694176"/>
                <a:gd name="connsiteY426" fmla="*/ 272972 h 389395"/>
                <a:gd name="connsiteX427" fmla="*/ 135862 w 694176"/>
                <a:gd name="connsiteY427" fmla="*/ 296465 h 389395"/>
                <a:gd name="connsiteX428" fmla="*/ 125363 w 694176"/>
                <a:gd name="connsiteY428" fmla="*/ 296465 h 389395"/>
                <a:gd name="connsiteX429" fmla="*/ 125363 w 694176"/>
                <a:gd name="connsiteY429" fmla="*/ 282223 h 389395"/>
                <a:gd name="connsiteX430" fmla="*/ 80873 w 694176"/>
                <a:gd name="connsiteY430" fmla="*/ 282223 h 389395"/>
                <a:gd name="connsiteX431" fmla="*/ 80873 w 694176"/>
                <a:gd name="connsiteY431" fmla="*/ 296465 h 389395"/>
                <a:gd name="connsiteX432" fmla="*/ 71413 w 694176"/>
                <a:gd name="connsiteY432" fmla="*/ 296465 h 389395"/>
                <a:gd name="connsiteX433" fmla="*/ 71413 w 694176"/>
                <a:gd name="connsiteY433" fmla="*/ 296465 h 389395"/>
                <a:gd name="connsiteX434" fmla="*/ 118191 w 694176"/>
                <a:gd name="connsiteY434" fmla="*/ 272972 h 389395"/>
                <a:gd name="connsiteX435" fmla="*/ 118191 w 694176"/>
                <a:gd name="connsiteY435" fmla="*/ 223596 h 389395"/>
                <a:gd name="connsiteX436" fmla="*/ 96777 w 694176"/>
                <a:gd name="connsiteY436" fmla="*/ 223596 h 389395"/>
                <a:gd name="connsiteX437" fmla="*/ 96777 w 694176"/>
                <a:gd name="connsiteY437" fmla="*/ 231080 h 389395"/>
                <a:gd name="connsiteX438" fmla="*/ 96777 w 694176"/>
                <a:gd name="connsiteY438" fmla="*/ 236486 h 389395"/>
                <a:gd name="connsiteX439" fmla="*/ 96673 w 694176"/>
                <a:gd name="connsiteY439" fmla="*/ 241891 h 389395"/>
                <a:gd name="connsiteX440" fmla="*/ 96257 w 694176"/>
                <a:gd name="connsiteY440" fmla="*/ 247400 h 389395"/>
                <a:gd name="connsiteX441" fmla="*/ 95634 w 694176"/>
                <a:gd name="connsiteY441" fmla="*/ 252702 h 389395"/>
                <a:gd name="connsiteX442" fmla="*/ 93451 w 694176"/>
                <a:gd name="connsiteY442" fmla="*/ 263201 h 389395"/>
                <a:gd name="connsiteX443" fmla="*/ 91684 w 694176"/>
                <a:gd name="connsiteY443" fmla="*/ 268294 h 389395"/>
                <a:gd name="connsiteX444" fmla="*/ 89397 w 694176"/>
                <a:gd name="connsiteY444" fmla="*/ 273180 h 389395"/>
                <a:gd name="connsiteX445" fmla="*/ 118191 w 694176"/>
                <a:gd name="connsiteY445" fmla="*/ 273180 h 389395"/>
                <a:gd name="connsiteX446" fmla="*/ 118191 w 694176"/>
                <a:gd name="connsiteY446" fmla="*/ 272972 h 389395"/>
                <a:gd name="connsiteX447" fmla="*/ 143866 w 694176"/>
                <a:gd name="connsiteY447" fmla="*/ 296465 h 389395"/>
                <a:gd name="connsiteX448" fmla="*/ 143866 w 694176"/>
                <a:gd name="connsiteY448" fmla="*/ 272972 h 389395"/>
                <a:gd name="connsiteX449" fmla="*/ 147401 w 694176"/>
                <a:gd name="connsiteY449" fmla="*/ 272556 h 389395"/>
                <a:gd name="connsiteX450" fmla="*/ 150207 w 694176"/>
                <a:gd name="connsiteY450" fmla="*/ 270997 h 389395"/>
                <a:gd name="connsiteX451" fmla="*/ 151351 w 694176"/>
                <a:gd name="connsiteY451" fmla="*/ 269750 h 389395"/>
                <a:gd name="connsiteX452" fmla="*/ 152390 w 694176"/>
                <a:gd name="connsiteY452" fmla="*/ 267982 h 389395"/>
                <a:gd name="connsiteX453" fmla="*/ 153430 w 694176"/>
                <a:gd name="connsiteY453" fmla="*/ 265799 h 389395"/>
                <a:gd name="connsiteX454" fmla="*/ 154573 w 694176"/>
                <a:gd name="connsiteY454" fmla="*/ 262993 h 389395"/>
                <a:gd name="connsiteX455" fmla="*/ 156756 w 694176"/>
                <a:gd name="connsiteY455" fmla="*/ 255404 h 389395"/>
                <a:gd name="connsiteX456" fmla="*/ 157796 w 694176"/>
                <a:gd name="connsiteY456" fmla="*/ 247608 h 389395"/>
                <a:gd name="connsiteX457" fmla="*/ 158419 w 694176"/>
                <a:gd name="connsiteY457" fmla="*/ 231080 h 389395"/>
                <a:gd name="connsiteX458" fmla="*/ 158419 w 694176"/>
                <a:gd name="connsiteY458" fmla="*/ 213201 h 389395"/>
                <a:gd name="connsiteX459" fmla="*/ 201870 w 694176"/>
                <a:gd name="connsiteY459" fmla="*/ 213201 h 389395"/>
                <a:gd name="connsiteX460" fmla="*/ 201870 w 694176"/>
                <a:gd name="connsiteY460" fmla="*/ 272972 h 389395"/>
                <a:gd name="connsiteX461" fmla="*/ 208315 w 694176"/>
                <a:gd name="connsiteY461" fmla="*/ 272972 h 389395"/>
                <a:gd name="connsiteX462" fmla="*/ 208315 w 694176"/>
                <a:gd name="connsiteY462" fmla="*/ 296465 h 389395"/>
                <a:gd name="connsiteX463" fmla="*/ 197816 w 694176"/>
                <a:gd name="connsiteY463" fmla="*/ 296465 h 389395"/>
                <a:gd name="connsiteX464" fmla="*/ 197816 w 694176"/>
                <a:gd name="connsiteY464" fmla="*/ 282223 h 389395"/>
                <a:gd name="connsiteX465" fmla="*/ 153326 w 694176"/>
                <a:gd name="connsiteY465" fmla="*/ 282223 h 389395"/>
                <a:gd name="connsiteX466" fmla="*/ 153326 w 694176"/>
                <a:gd name="connsiteY466" fmla="*/ 296465 h 389395"/>
                <a:gd name="connsiteX467" fmla="*/ 143866 w 694176"/>
                <a:gd name="connsiteY467" fmla="*/ 296465 h 389395"/>
                <a:gd name="connsiteX468" fmla="*/ 143866 w 694176"/>
                <a:gd name="connsiteY468" fmla="*/ 296465 h 389395"/>
                <a:gd name="connsiteX469" fmla="*/ 190748 w 694176"/>
                <a:gd name="connsiteY469" fmla="*/ 272972 h 389395"/>
                <a:gd name="connsiteX470" fmla="*/ 190748 w 694176"/>
                <a:gd name="connsiteY470" fmla="*/ 223596 h 389395"/>
                <a:gd name="connsiteX471" fmla="*/ 169334 w 694176"/>
                <a:gd name="connsiteY471" fmla="*/ 223596 h 389395"/>
                <a:gd name="connsiteX472" fmla="*/ 169334 w 694176"/>
                <a:gd name="connsiteY472" fmla="*/ 231080 h 389395"/>
                <a:gd name="connsiteX473" fmla="*/ 169334 w 694176"/>
                <a:gd name="connsiteY473" fmla="*/ 236486 h 389395"/>
                <a:gd name="connsiteX474" fmla="*/ 169230 w 694176"/>
                <a:gd name="connsiteY474" fmla="*/ 241891 h 389395"/>
                <a:gd name="connsiteX475" fmla="*/ 168814 w 694176"/>
                <a:gd name="connsiteY475" fmla="*/ 247400 h 389395"/>
                <a:gd name="connsiteX476" fmla="*/ 168191 w 694176"/>
                <a:gd name="connsiteY476" fmla="*/ 252702 h 389395"/>
                <a:gd name="connsiteX477" fmla="*/ 166008 w 694176"/>
                <a:gd name="connsiteY477" fmla="*/ 263201 h 389395"/>
                <a:gd name="connsiteX478" fmla="*/ 164241 w 694176"/>
                <a:gd name="connsiteY478" fmla="*/ 268294 h 389395"/>
                <a:gd name="connsiteX479" fmla="*/ 161954 w 694176"/>
                <a:gd name="connsiteY479" fmla="*/ 273180 h 389395"/>
                <a:gd name="connsiteX480" fmla="*/ 190748 w 694176"/>
                <a:gd name="connsiteY480" fmla="*/ 273180 h 389395"/>
                <a:gd name="connsiteX481" fmla="*/ 190748 w 694176"/>
                <a:gd name="connsiteY481" fmla="*/ 272972 h 389395"/>
                <a:gd name="connsiteX482" fmla="*/ 264344 w 694176"/>
                <a:gd name="connsiteY482" fmla="*/ 282223 h 389395"/>
                <a:gd name="connsiteX483" fmla="*/ 264344 w 694176"/>
                <a:gd name="connsiteY483" fmla="*/ 230560 h 389395"/>
                <a:gd name="connsiteX484" fmla="*/ 229937 w 694176"/>
                <a:gd name="connsiteY484" fmla="*/ 282223 h 389395"/>
                <a:gd name="connsiteX485" fmla="*/ 219022 w 694176"/>
                <a:gd name="connsiteY485" fmla="*/ 282223 h 389395"/>
                <a:gd name="connsiteX486" fmla="*/ 219022 w 694176"/>
                <a:gd name="connsiteY486" fmla="*/ 213201 h 389395"/>
                <a:gd name="connsiteX487" fmla="*/ 230249 w 694176"/>
                <a:gd name="connsiteY487" fmla="*/ 213201 h 389395"/>
                <a:gd name="connsiteX488" fmla="*/ 230249 w 694176"/>
                <a:gd name="connsiteY488" fmla="*/ 264448 h 389395"/>
                <a:gd name="connsiteX489" fmla="*/ 264344 w 694176"/>
                <a:gd name="connsiteY489" fmla="*/ 213201 h 389395"/>
                <a:gd name="connsiteX490" fmla="*/ 275571 w 694176"/>
                <a:gd name="connsiteY490" fmla="*/ 213201 h 389395"/>
                <a:gd name="connsiteX491" fmla="*/ 275571 w 694176"/>
                <a:gd name="connsiteY491" fmla="*/ 282223 h 389395"/>
                <a:gd name="connsiteX492" fmla="*/ 264344 w 694176"/>
                <a:gd name="connsiteY492" fmla="*/ 282223 h 389395"/>
                <a:gd name="connsiteX493" fmla="*/ 264344 w 694176"/>
                <a:gd name="connsiteY493" fmla="*/ 282223 h 389395"/>
                <a:gd name="connsiteX494" fmla="*/ 316319 w 694176"/>
                <a:gd name="connsiteY494" fmla="*/ 223596 h 389395"/>
                <a:gd name="connsiteX495" fmla="*/ 316319 w 694176"/>
                <a:gd name="connsiteY495" fmla="*/ 282223 h 389395"/>
                <a:gd name="connsiteX496" fmla="*/ 305092 w 694176"/>
                <a:gd name="connsiteY496" fmla="*/ 282223 h 389395"/>
                <a:gd name="connsiteX497" fmla="*/ 305092 w 694176"/>
                <a:gd name="connsiteY497" fmla="*/ 223596 h 389395"/>
                <a:gd name="connsiteX498" fmla="*/ 283263 w 694176"/>
                <a:gd name="connsiteY498" fmla="*/ 223596 h 389395"/>
                <a:gd name="connsiteX499" fmla="*/ 283263 w 694176"/>
                <a:gd name="connsiteY499" fmla="*/ 213201 h 389395"/>
                <a:gd name="connsiteX500" fmla="*/ 339292 w 694176"/>
                <a:gd name="connsiteY500" fmla="*/ 213201 h 389395"/>
                <a:gd name="connsiteX501" fmla="*/ 335965 w 694176"/>
                <a:gd name="connsiteY501" fmla="*/ 223596 h 389395"/>
                <a:gd name="connsiteX502" fmla="*/ 316319 w 694176"/>
                <a:gd name="connsiteY502" fmla="*/ 223596 h 389395"/>
                <a:gd name="connsiteX503" fmla="*/ 316319 w 694176"/>
                <a:gd name="connsiteY503" fmla="*/ 223596 h 389395"/>
                <a:gd name="connsiteX504" fmla="*/ 391683 w 694176"/>
                <a:gd name="connsiteY504" fmla="*/ 282223 h 389395"/>
                <a:gd name="connsiteX505" fmla="*/ 391683 w 694176"/>
                <a:gd name="connsiteY505" fmla="*/ 230560 h 389395"/>
                <a:gd name="connsiteX506" fmla="*/ 357275 w 694176"/>
                <a:gd name="connsiteY506" fmla="*/ 282223 h 389395"/>
                <a:gd name="connsiteX507" fmla="*/ 346361 w 694176"/>
                <a:gd name="connsiteY507" fmla="*/ 282223 h 389395"/>
                <a:gd name="connsiteX508" fmla="*/ 346361 w 694176"/>
                <a:gd name="connsiteY508" fmla="*/ 213201 h 389395"/>
                <a:gd name="connsiteX509" fmla="*/ 357587 w 694176"/>
                <a:gd name="connsiteY509" fmla="*/ 213201 h 389395"/>
                <a:gd name="connsiteX510" fmla="*/ 357587 w 694176"/>
                <a:gd name="connsiteY510" fmla="*/ 264448 h 389395"/>
                <a:gd name="connsiteX511" fmla="*/ 391683 w 694176"/>
                <a:gd name="connsiteY511" fmla="*/ 213201 h 389395"/>
                <a:gd name="connsiteX512" fmla="*/ 402909 w 694176"/>
                <a:gd name="connsiteY512" fmla="*/ 213201 h 389395"/>
                <a:gd name="connsiteX513" fmla="*/ 402909 w 694176"/>
                <a:gd name="connsiteY513" fmla="*/ 282223 h 389395"/>
                <a:gd name="connsiteX514" fmla="*/ 391683 w 694176"/>
                <a:gd name="connsiteY514" fmla="*/ 282223 h 389395"/>
                <a:gd name="connsiteX515" fmla="*/ 391683 w 694176"/>
                <a:gd name="connsiteY515" fmla="*/ 282223 h 389395"/>
                <a:gd name="connsiteX516" fmla="*/ 443865 w 694176"/>
                <a:gd name="connsiteY516" fmla="*/ 241059 h 389395"/>
                <a:gd name="connsiteX517" fmla="*/ 450726 w 694176"/>
                <a:gd name="connsiteY517" fmla="*/ 238876 h 389395"/>
                <a:gd name="connsiteX518" fmla="*/ 453325 w 694176"/>
                <a:gd name="connsiteY518" fmla="*/ 231080 h 389395"/>
                <a:gd name="connsiteX519" fmla="*/ 450830 w 694176"/>
                <a:gd name="connsiteY519" fmla="*/ 225155 h 389395"/>
                <a:gd name="connsiteX520" fmla="*/ 444073 w 694176"/>
                <a:gd name="connsiteY520" fmla="*/ 223700 h 389395"/>
                <a:gd name="connsiteX521" fmla="*/ 426090 w 694176"/>
                <a:gd name="connsiteY521" fmla="*/ 223700 h 389395"/>
                <a:gd name="connsiteX522" fmla="*/ 426090 w 694176"/>
                <a:gd name="connsiteY522" fmla="*/ 241163 h 389395"/>
                <a:gd name="connsiteX523" fmla="*/ 443865 w 694176"/>
                <a:gd name="connsiteY523" fmla="*/ 241163 h 389395"/>
                <a:gd name="connsiteX524" fmla="*/ 443865 w 694176"/>
                <a:gd name="connsiteY524" fmla="*/ 241059 h 389395"/>
                <a:gd name="connsiteX525" fmla="*/ 426194 w 694176"/>
                <a:gd name="connsiteY525" fmla="*/ 251558 h 389395"/>
                <a:gd name="connsiteX526" fmla="*/ 426194 w 694176"/>
                <a:gd name="connsiteY526" fmla="*/ 271829 h 389395"/>
                <a:gd name="connsiteX527" fmla="*/ 446360 w 694176"/>
                <a:gd name="connsiteY527" fmla="*/ 271829 h 389395"/>
                <a:gd name="connsiteX528" fmla="*/ 455508 w 694176"/>
                <a:gd name="connsiteY528" fmla="*/ 269022 h 389395"/>
                <a:gd name="connsiteX529" fmla="*/ 458418 w 694176"/>
                <a:gd name="connsiteY529" fmla="*/ 261330 h 389395"/>
                <a:gd name="connsiteX530" fmla="*/ 455612 w 694176"/>
                <a:gd name="connsiteY530" fmla="*/ 253741 h 389395"/>
                <a:gd name="connsiteX531" fmla="*/ 446776 w 694176"/>
                <a:gd name="connsiteY531" fmla="*/ 251454 h 389395"/>
                <a:gd name="connsiteX532" fmla="*/ 426194 w 694176"/>
                <a:gd name="connsiteY532" fmla="*/ 251454 h 389395"/>
                <a:gd name="connsiteX533" fmla="*/ 426194 w 694176"/>
                <a:gd name="connsiteY533" fmla="*/ 251558 h 389395"/>
                <a:gd name="connsiteX534" fmla="*/ 458210 w 694176"/>
                <a:gd name="connsiteY534" fmla="*/ 245529 h 389395"/>
                <a:gd name="connsiteX535" fmla="*/ 466422 w 694176"/>
                <a:gd name="connsiteY535" fmla="*/ 252286 h 389395"/>
                <a:gd name="connsiteX536" fmla="*/ 469229 w 694176"/>
                <a:gd name="connsiteY536" fmla="*/ 262473 h 389395"/>
                <a:gd name="connsiteX537" fmla="*/ 467462 w 694176"/>
                <a:gd name="connsiteY537" fmla="*/ 271413 h 389395"/>
                <a:gd name="connsiteX538" fmla="*/ 462576 w 694176"/>
                <a:gd name="connsiteY538" fmla="*/ 277546 h 389395"/>
                <a:gd name="connsiteX539" fmla="*/ 455300 w 694176"/>
                <a:gd name="connsiteY539" fmla="*/ 281080 h 389395"/>
                <a:gd name="connsiteX540" fmla="*/ 446360 w 694176"/>
                <a:gd name="connsiteY540" fmla="*/ 282223 h 389395"/>
                <a:gd name="connsiteX541" fmla="*/ 414863 w 694176"/>
                <a:gd name="connsiteY541" fmla="*/ 282223 h 389395"/>
                <a:gd name="connsiteX542" fmla="*/ 414863 w 694176"/>
                <a:gd name="connsiteY542" fmla="*/ 213201 h 389395"/>
                <a:gd name="connsiteX543" fmla="*/ 444905 w 694176"/>
                <a:gd name="connsiteY543" fmla="*/ 213201 h 389395"/>
                <a:gd name="connsiteX544" fmla="*/ 452909 w 694176"/>
                <a:gd name="connsiteY544" fmla="*/ 214240 h 389395"/>
                <a:gd name="connsiteX545" fmla="*/ 459250 w 694176"/>
                <a:gd name="connsiteY545" fmla="*/ 217463 h 389395"/>
                <a:gd name="connsiteX546" fmla="*/ 463408 w 694176"/>
                <a:gd name="connsiteY546" fmla="*/ 223076 h 389395"/>
                <a:gd name="connsiteX547" fmla="*/ 464863 w 694176"/>
                <a:gd name="connsiteY547" fmla="*/ 231080 h 389395"/>
                <a:gd name="connsiteX548" fmla="*/ 458106 w 694176"/>
                <a:gd name="connsiteY548" fmla="*/ 245009 h 389395"/>
                <a:gd name="connsiteX549" fmla="*/ 458106 w 694176"/>
                <a:gd name="connsiteY549" fmla="*/ 245529 h 389395"/>
                <a:gd name="connsiteX550" fmla="*/ 458210 w 694176"/>
                <a:gd name="connsiteY550" fmla="*/ 245529 h 389395"/>
                <a:gd name="connsiteX551" fmla="*/ 490123 w 694176"/>
                <a:gd name="connsiteY551" fmla="*/ 250727 h 389395"/>
                <a:gd name="connsiteX552" fmla="*/ 490123 w 694176"/>
                <a:gd name="connsiteY552" fmla="*/ 282120 h 389395"/>
                <a:gd name="connsiteX553" fmla="*/ 479000 w 694176"/>
                <a:gd name="connsiteY553" fmla="*/ 282120 h 389395"/>
                <a:gd name="connsiteX554" fmla="*/ 479000 w 694176"/>
                <a:gd name="connsiteY554" fmla="*/ 213097 h 389395"/>
                <a:gd name="connsiteX555" fmla="*/ 490123 w 694176"/>
                <a:gd name="connsiteY555" fmla="*/ 213097 h 389395"/>
                <a:gd name="connsiteX556" fmla="*/ 490123 w 694176"/>
                <a:gd name="connsiteY556" fmla="*/ 240228 h 389395"/>
                <a:gd name="connsiteX557" fmla="*/ 523075 w 694176"/>
                <a:gd name="connsiteY557" fmla="*/ 240228 h 389395"/>
                <a:gd name="connsiteX558" fmla="*/ 523075 w 694176"/>
                <a:gd name="connsiteY558" fmla="*/ 213097 h 389395"/>
                <a:gd name="connsiteX559" fmla="*/ 534301 w 694176"/>
                <a:gd name="connsiteY559" fmla="*/ 213097 h 389395"/>
                <a:gd name="connsiteX560" fmla="*/ 534301 w 694176"/>
                <a:gd name="connsiteY560" fmla="*/ 282120 h 389395"/>
                <a:gd name="connsiteX561" fmla="*/ 523075 w 694176"/>
                <a:gd name="connsiteY561" fmla="*/ 282120 h 389395"/>
                <a:gd name="connsiteX562" fmla="*/ 523075 w 694176"/>
                <a:gd name="connsiteY562" fmla="*/ 250727 h 389395"/>
                <a:gd name="connsiteX563" fmla="*/ 490123 w 694176"/>
                <a:gd name="connsiteY563" fmla="*/ 250727 h 389395"/>
                <a:gd name="connsiteX564" fmla="*/ 490123 w 694176"/>
                <a:gd name="connsiteY564" fmla="*/ 250727 h 389395"/>
                <a:gd name="connsiteX565" fmla="*/ 617773 w 694176"/>
                <a:gd name="connsiteY565" fmla="*/ 213201 h 389395"/>
                <a:gd name="connsiteX566" fmla="*/ 617773 w 694176"/>
                <a:gd name="connsiteY566" fmla="*/ 282223 h 389395"/>
                <a:gd name="connsiteX567" fmla="*/ 606547 w 694176"/>
                <a:gd name="connsiteY567" fmla="*/ 282223 h 389395"/>
                <a:gd name="connsiteX568" fmla="*/ 606547 w 694176"/>
                <a:gd name="connsiteY568" fmla="*/ 213201 h 389395"/>
                <a:gd name="connsiteX569" fmla="*/ 617773 w 694176"/>
                <a:gd name="connsiteY569" fmla="*/ 213201 h 389395"/>
                <a:gd name="connsiteX570" fmla="*/ 617773 w 694176"/>
                <a:gd name="connsiteY570" fmla="*/ 213201 h 389395"/>
                <a:gd name="connsiteX571" fmla="*/ 599998 w 694176"/>
                <a:gd name="connsiteY571" fmla="*/ 262161 h 389395"/>
                <a:gd name="connsiteX572" fmla="*/ 598335 w 694176"/>
                <a:gd name="connsiteY572" fmla="*/ 271101 h 389395"/>
                <a:gd name="connsiteX573" fmla="*/ 593761 w 694176"/>
                <a:gd name="connsiteY573" fmla="*/ 277338 h 389395"/>
                <a:gd name="connsiteX574" fmla="*/ 586692 w 694176"/>
                <a:gd name="connsiteY574" fmla="*/ 280976 h 389395"/>
                <a:gd name="connsiteX575" fmla="*/ 577649 w 694176"/>
                <a:gd name="connsiteY575" fmla="*/ 282120 h 389395"/>
                <a:gd name="connsiteX576" fmla="*/ 546464 w 694176"/>
                <a:gd name="connsiteY576" fmla="*/ 282120 h 389395"/>
                <a:gd name="connsiteX577" fmla="*/ 546464 w 694176"/>
                <a:gd name="connsiteY577" fmla="*/ 213097 h 389395"/>
                <a:gd name="connsiteX578" fmla="*/ 557690 w 694176"/>
                <a:gd name="connsiteY578" fmla="*/ 213097 h 389395"/>
                <a:gd name="connsiteX579" fmla="*/ 557690 w 694176"/>
                <a:gd name="connsiteY579" fmla="*/ 241163 h 389395"/>
                <a:gd name="connsiteX580" fmla="*/ 579208 w 694176"/>
                <a:gd name="connsiteY580" fmla="*/ 241163 h 389395"/>
                <a:gd name="connsiteX581" fmla="*/ 594904 w 694176"/>
                <a:gd name="connsiteY581" fmla="*/ 246673 h 389395"/>
                <a:gd name="connsiteX582" fmla="*/ 599998 w 694176"/>
                <a:gd name="connsiteY582" fmla="*/ 262161 h 389395"/>
                <a:gd name="connsiteX583" fmla="*/ 599998 w 694176"/>
                <a:gd name="connsiteY583" fmla="*/ 262161 h 389395"/>
                <a:gd name="connsiteX584" fmla="*/ 588771 w 694176"/>
                <a:gd name="connsiteY584" fmla="*/ 261434 h 389395"/>
                <a:gd name="connsiteX585" fmla="*/ 586380 w 694176"/>
                <a:gd name="connsiteY585" fmla="*/ 253949 h 389395"/>
                <a:gd name="connsiteX586" fmla="*/ 577649 w 694176"/>
                <a:gd name="connsiteY586" fmla="*/ 251558 h 389395"/>
                <a:gd name="connsiteX587" fmla="*/ 557586 w 694176"/>
                <a:gd name="connsiteY587" fmla="*/ 251558 h 389395"/>
                <a:gd name="connsiteX588" fmla="*/ 557586 w 694176"/>
                <a:gd name="connsiteY588" fmla="*/ 271725 h 389395"/>
                <a:gd name="connsiteX589" fmla="*/ 577129 w 694176"/>
                <a:gd name="connsiteY589" fmla="*/ 271725 h 389395"/>
                <a:gd name="connsiteX590" fmla="*/ 586172 w 694176"/>
                <a:gd name="connsiteY590" fmla="*/ 269022 h 389395"/>
                <a:gd name="connsiteX591" fmla="*/ 588771 w 694176"/>
                <a:gd name="connsiteY591" fmla="*/ 261434 h 389395"/>
                <a:gd name="connsiteX592" fmla="*/ 588771 w 694176"/>
                <a:gd name="connsiteY592" fmla="*/ 261434 h 389395"/>
                <a:gd name="connsiteX593" fmla="*/ 658625 w 694176"/>
                <a:gd name="connsiteY593" fmla="*/ 257795 h 389395"/>
                <a:gd name="connsiteX594" fmla="*/ 640746 w 694176"/>
                <a:gd name="connsiteY594" fmla="*/ 282223 h 389395"/>
                <a:gd name="connsiteX595" fmla="*/ 627648 w 694176"/>
                <a:gd name="connsiteY595" fmla="*/ 282223 h 389395"/>
                <a:gd name="connsiteX596" fmla="*/ 654363 w 694176"/>
                <a:gd name="connsiteY596" fmla="*/ 246361 h 389395"/>
                <a:gd name="connsiteX597" fmla="*/ 632222 w 694176"/>
                <a:gd name="connsiteY597" fmla="*/ 214864 h 389395"/>
                <a:gd name="connsiteX598" fmla="*/ 642929 w 694176"/>
                <a:gd name="connsiteY598" fmla="*/ 211953 h 389395"/>
                <a:gd name="connsiteX599" fmla="*/ 656546 w 694176"/>
                <a:gd name="connsiteY599" fmla="*/ 230976 h 389395"/>
                <a:gd name="connsiteX600" fmla="*/ 660912 w 694176"/>
                <a:gd name="connsiteY600" fmla="*/ 239812 h 389395"/>
                <a:gd name="connsiteX601" fmla="*/ 665278 w 694176"/>
                <a:gd name="connsiteY601" fmla="*/ 230976 h 389395"/>
                <a:gd name="connsiteX602" fmla="*/ 678896 w 694176"/>
                <a:gd name="connsiteY602" fmla="*/ 211953 h 389395"/>
                <a:gd name="connsiteX603" fmla="*/ 689602 w 694176"/>
                <a:gd name="connsiteY603" fmla="*/ 214864 h 389395"/>
                <a:gd name="connsiteX604" fmla="*/ 667461 w 694176"/>
                <a:gd name="connsiteY604" fmla="*/ 246361 h 389395"/>
                <a:gd name="connsiteX605" fmla="*/ 694176 w 694176"/>
                <a:gd name="connsiteY605" fmla="*/ 282223 h 389395"/>
                <a:gd name="connsiteX606" fmla="*/ 681079 w 694176"/>
                <a:gd name="connsiteY606" fmla="*/ 282223 h 389395"/>
                <a:gd name="connsiteX607" fmla="*/ 663095 w 694176"/>
                <a:gd name="connsiteY607" fmla="*/ 257795 h 389395"/>
                <a:gd name="connsiteX608" fmla="*/ 660912 w 694176"/>
                <a:gd name="connsiteY608" fmla="*/ 252390 h 389395"/>
                <a:gd name="connsiteX609" fmla="*/ 658625 w 694176"/>
                <a:gd name="connsiteY609" fmla="*/ 257795 h 389395"/>
                <a:gd name="connsiteX610" fmla="*/ 658625 w 694176"/>
                <a:gd name="connsiteY610" fmla="*/ 257795 h 389395"/>
                <a:gd name="connsiteX611" fmla="*/ 33056 w 694176"/>
                <a:gd name="connsiteY611" fmla="*/ 329625 h 389395"/>
                <a:gd name="connsiteX612" fmla="*/ 33056 w 694176"/>
                <a:gd name="connsiteY612" fmla="*/ 388252 h 389395"/>
                <a:gd name="connsiteX613" fmla="*/ 21829 w 694176"/>
                <a:gd name="connsiteY613" fmla="*/ 388252 h 389395"/>
                <a:gd name="connsiteX614" fmla="*/ 21829 w 694176"/>
                <a:gd name="connsiteY614" fmla="*/ 329625 h 389395"/>
                <a:gd name="connsiteX615" fmla="*/ 0 w 694176"/>
                <a:gd name="connsiteY615" fmla="*/ 329625 h 389395"/>
                <a:gd name="connsiteX616" fmla="*/ 0 w 694176"/>
                <a:gd name="connsiteY616" fmla="*/ 319230 h 389395"/>
                <a:gd name="connsiteX617" fmla="*/ 56029 w 694176"/>
                <a:gd name="connsiteY617" fmla="*/ 319230 h 389395"/>
                <a:gd name="connsiteX618" fmla="*/ 52703 w 694176"/>
                <a:gd name="connsiteY618" fmla="*/ 329625 h 389395"/>
                <a:gd name="connsiteX619" fmla="*/ 33056 w 694176"/>
                <a:gd name="connsiteY619" fmla="*/ 329625 h 389395"/>
                <a:gd name="connsiteX620" fmla="*/ 33056 w 694176"/>
                <a:gd name="connsiteY620" fmla="*/ 329625 h 389395"/>
                <a:gd name="connsiteX621" fmla="*/ 113617 w 694176"/>
                <a:gd name="connsiteY621" fmla="*/ 388252 h 389395"/>
                <a:gd name="connsiteX622" fmla="*/ 63201 w 694176"/>
                <a:gd name="connsiteY622" fmla="*/ 388252 h 389395"/>
                <a:gd name="connsiteX623" fmla="*/ 63201 w 694176"/>
                <a:gd name="connsiteY623" fmla="*/ 319230 h 389395"/>
                <a:gd name="connsiteX624" fmla="*/ 113929 w 694176"/>
                <a:gd name="connsiteY624" fmla="*/ 319230 h 389395"/>
                <a:gd name="connsiteX625" fmla="*/ 110602 w 694176"/>
                <a:gd name="connsiteY625" fmla="*/ 329625 h 389395"/>
                <a:gd name="connsiteX626" fmla="*/ 74220 w 694176"/>
                <a:gd name="connsiteY626" fmla="*/ 329625 h 389395"/>
                <a:gd name="connsiteX627" fmla="*/ 74220 w 694176"/>
                <a:gd name="connsiteY627" fmla="*/ 346464 h 389395"/>
                <a:gd name="connsiteX628" fmla="*/ 107276 w 694176"/>
                <a:gd name="connsiteY628" fmla="*/ 346464 h 389395"/>
                <a:gd name="connsiteX629" fmla="*/ 107276 w 694176"/>
                <a:gd name="connsiteY629" fmla="*/ 356963 h 389395"/>
                <a:gd name="connsiteX630" fmla="*/ 74220 w 694176"/>
                <a:gd name="connsiteY630" fmla="*/ 356963 h 389395"/>
                <a:gd name="connsiteX631" fmla="*/ 74220 w 694176"/>
                <a:gd name="connsiteY631" fmla="*/ 377857 h 389395"/>
                <a:gd name="connsiteX632" fmla="*/ 113513 w 694176"/>
                <a:gd name="connsiteY632" fmla="*/ 377857 h 389395"/>
                <a:gd name="connsiteX633" fmla="*/ 113513 w 694176"/>
                <a:gd name="connsiteY633" fmla="*/ 388252 h 389395"/>
                <a:gd name="connsiteX634" fmla="*/ 113617 w 694176"/>
                <a:gd name="connsiteY634" fmla="*/ 388252 h 389395"/>
                <a:gd name="connsiteX635" fmla="*/ 153118 w 694176"/>
                <a:gd name="connsiteY635" fmla="*/ 363824 h 389395"/>
                <a:gd name="connsiteX636" fmla="*/ 135239 w 694176"/>
                <a:gd name="connsiteY636" fmla="*/ 388252 h 389395"/>
                <a:gd name="connsiteX637" fmla="*/ 122141 w 694176"/>
                <a:gd name="connsiteY637" fmla="*/ 388252 h 389395"/>
                <a:gd name="connsiteX638" fmla="*/ 148856 w 694176"/>
                <a:gd name="connsiteY638" fmla="*/ 352390 h 389395"/>
                <a:gd name="connsiteX639" fmla="*/ 126715 w 694176"/>
                <a:gd name="connsiteY639" fmla="*/ 320893 h 389395"/>
                <a:gd name="connsiteX640" fmla="*/ 137422 w 694176"/>
                <a:gd name="connsiteY640" fmla="*/ 317982 h 389395"/>
                <a:gd name="connsiteX641" fmla="*/ 151039 w 694176"/>
                <a:gd name="connsiteY641" fmla="*/ 337005 h 389395"/>
                <a:gd name="connsiteX642" fmla="*/ 155405 w 694176"/>
                <a:gd name="connsiteY642" fmla="*/ 345841 h 389395"/>
                <a:gd name="connsiteX643" fmla="*/ 159771 w 694176"/>
                <a:gd name="connsiteY643" fmla="*/ 337005 h 389395"/>
                <a:gd name="connsiteX644" fmla="*/ 173388 w 694176"/>
                <a:gd name="connsiteY644" fmla="*/ 317982 h 389395"/>
                <a:gd name="connsiteX645" fmla="*/ 184199 w 694176"/>
                <a:gd name="connsiteY645" fmla="*/ 320893 h 389395"/>
                <a:gd name="connsiteX646" fmla="*/ 162058 w 694176"/>
                <a:gd name="connsiteY646" fmla="*/ 352390 h 389395"/>
                <a:gd name="connsiteX647" fmla="*/ 188773 w 694176"/>
                <a:gd name="connsiteY647" fmla="*/ 388252 h 389395"/>
                <a:gd name="connsiteX648" fmla="*/ 175675 w 694176"/>
                <a:gd name="connsiteY648" fmla="*/ 388252 h 389395"/>
                <a:gd name="connsiteX649" fmla="*/ 157692 w 694176"/>
                <a:gd name="connsiteY649" fmla="*/ 363824 h 389395"/>
                <a:gd name="connsiteX650" fmla="*/ 155509 w 694176"/>
                <a:gd name="connsiteY650" fmla="*/ 358419 h 389395"/>
                <a:gd name="connsiteX651" fmla="*/ 153118 w 694176"/>
                <a:gd name="connsiteY651" fmla="*/ 363824 h 389395"/>
                <a:gd name="connsiteX652" fmla="*/ 153118 w 694176"/>
                <a:gd name="connsiteY652" fmla="*/ 363824 h 389395"/>
                <a:gd name="connsiteX653" fmla="*/ 209563 w 694176"/>
                <a:gd name="connsiteY653" fmla="*/ 356755 h 389395"/>
                <a:gd name="connsiteX654" fmla="*/ 209563 w 694176"/>
                <a:gd name="connsiteY654" fmla="*/ 388148 h 389395"/>
                <a:gd name="connsiteX655" fmla="*/ 198440 w 694176"/>
                <a:gd name="connsiteY655" fmla="*/ 388148 h 389395"/>
                <a:gd name="connsiteX656" fmla="*/ 198440 w 694176"/>
                <a:gd name="connsiteY656" fmla="*/ 319126 h 389395"/>
                <a:gd name="connsiteX657" fmla="*/ 209563 w 694176"/>
                <a:gd name="connsiteY657" fmla="*/ 319126 h 389395"/>
                <a:gd name="connsiteX658" fmla="*/ 209563 w 694176"/>
                <a:gd name="connsiteY658" fmla="*/ 346256 h 389395"/>
                <a:gd name="connsiteX659" fmla="*/ 242515 w 694176"/>
                <a:gd name="connsiteY659" fmla="*/ 346256 h 389395"/>
                <a:gd name="connsiteX660" fmla="*/ 242515 w 694176"/>
                <a:gd name="connsiteY660" fmla="*/ 319126 h 389395"/>
                <a:gd name="connsiteX661" fmla="*/ 253741 w 694176"/>
                <a:gd name="connsiteY661" fmla="*/ 319126 h 389395"/>
                <a:gd name="connsiteX662" fmla="*/ 253741 w 694176"/>
                <a:gd name="connsiteY662" fmla="*/ 388148 h 389395"/>
                <a:gd name="connsiteX663" fmla="*/ 242515 w 694176"/>
                <a:gd name="connsiteY663" fmla="*/ 388148 h 389395"/>
                <a:gd name="connsiteX664" fmla="*/ 242515 w 694176"/>
                <a:gd name="connsiteY664" fmla="*/ 356755 h 389395"/>
                <a:gd name="connsiteX665" fmla="*/ 209563 w 694176"/>
                <a:gd name="connsiteY665" fmla="*/ 356755 h 389395"/>
                <a:gd name="connsiteX666" fmla="*/ 209563 w 694176"/>
                <a:gd name="connsiteY666" fmla="*/ 356755 h 389395"/>
                <a:gd name="connsiteX667" fmla="*/ 297296 w 694176"/>
                <a:gd name="connsiteY667" fmla="*/ 389396 h 389395"/>
                <a:gd name="connsiteX668" fmla="*/ 282639 w 694176"/>
                <a:gd name="connsiteY668" fmla="*/ 386797 h 389395"/>
                <a:gd name="connsiteX669" fmla="*/ 272140 w 694176"/>
                <a:gd name="connsiteY669" fmla="*/ 379416 h 389395"/>
                <a:gd name="connsiteX670" fmla="*/ 265799 w 694176"/>
                <a:gd name="connsiteY670" fmla="*/ 368086 h 389395"/>
                <a:gd name="connsiteX671" fmla="*/ 263616 w 694176"/>
                <a:gd name="connsiteY671" fmla="*/ 353637 h 389395"/>
                <a:gd name="connsiteX672" fmla="*/ 263616 w 694176"/>
                <a:gd name="connsiteY672" fmla="*/ 350934 h 389395"/>
                <a:gd name="connsiteX673" fmla="*/ 266111 w 694176"/>
                <a:gd name="connsiteY673" fmla="*/ 337525 h 389395"/>
                <a:gd name="connsiteX674" fmla="*/ 273076 w 694176"/>
                <a:gd name="connsiteY674" fmla="*/ 327130 h 389395"/>
                <a:gd name="connsiteX675" fmla="*/ 283679 w 694176"/>
                <a:gd name="connsiteY675" fmla="*/ 320373 h 389395"/>
                <a:gd name="connsiteX676" fmla="*/ 297192 w 694176"/>
                <a:gd name="connsiteY676" fmla="*/ 317982 h 389395"/>
                <a:gd name="connsiteX677" fmla="*/ 310706 w 694176"/>
                <a:gd name="connsiteY677" fmla="*/ 320373 h 389395"/>
                <a:gd name="connsiteX678" fmla="*/ 321309 w 694176"/>
                <a:gd name="connsiteY678" fmla="*/ 327130 h 389395"/>
                <a:gd name="connsiteX679" fmla="*/ 328169 w 694176"/>
                <a:gd name="connsiteY679" fmla="*/ 337525 h 389395"/>
                <a:gd name="connsiteX680" fmla="*/ 330664 w 694176"/>
                <a:gd name="connsiteY680" fmla="*/ 350934 h 389395"/>
                <a:gd name="connsiteX681" fmla="*/ 330664 w 694176"/>
                <a:gd name="connsiteY681" fmla="*/ 353637 h 389395"/>
                <a:gd name="connsiteX682" fmla="*/ 328585 w 694176"/>
                <a:gd name="connsiteY682" fmla="*/ 368086 h 389395"/>
                <a:gd name="connsiteX683" fmla="*/ 322244 w 694176"/>
                <a:gd name="connsiteY683" fmla="*/ 379416 h 389395"/>
                <a:gd name="connsiteX684" fmla="*/ 311745 w 694176"/>
                <a:gd name="connsiteY684" fmla="*/ 386797 h 389395"/>
                <a:gd name="connsiteX685" fmla="*/ 297296 w 694176"/>
                <a:gd name="connsiteY685" fmla="*/ 389396 h 389395"/>
                <a:gd name="connsiteX686" fmla="*/ 297296 w 694176"/>
                <a:gd name="connsiteY686" fmla="*/ 389396 h 389395"/>
                <a:gd name="connsiteX687" fmla="*/ 297296 w 694176"/>
                <a:gd name="connsiteY687" fmla="*/ 328377 h 389395"/>
                <a:gd name="connsiteX688" fmla="*/ 280872 w 694176"/>
                <a:gd name="connsiteY688" fmla="*/ 334510 h 389395"/>
                <a:gd name="connsiteX689" fmla="*/ 275363 w 694176"/>
                <a:gd name="connsiteY689" fmla="*/ 351142 h 389395"/>
                <a:gd name="connsiteX690" fmla="*/ 275363 w 694176"/>
                <a:gd name="connsiteY690" fmla="*/ 353429 h 389395"/>
                <a:gd name="connsiteX691" fmla="*/ 276506 w 694176"/>
                <a:gd name="connsiteY691" fmla="*/ 363512 h 389395"/>
                <a:gd name="connsiteX692" fmla="*/ 280145 w 694176"/>
                <a:gd name="connsiteY692" fmla="*/ 371620 h 389395"/>
                <a:gd name="connsiteX693" fmla="*/ 286901 w 694176"/>
                <a:gd name="connsiteY693" fmla="*/ 377026 h 389395"/>
                <a:gd name="connsiteX694" fmla="*/ 297192 w 694176"/>
                <a:gd name="connsiteY694" fmla="*/ 379001 h 389395"/>
                <a:gd name="connsiteX695" fmla="*/ 307795 w 694176"/>
                <a:gd name="connsiteY695" fmla="*/ 377130 h 389395"/>
                <a:gd name="connsiteX696" fmla="*/ 314552 w 694176"/>
                <a:gd name="connsiteY696" fmla="*/ 371932 h 389395"/>
                <a:gd name="connsiteX697" fmla="*/ 318190 w 694176"/>
                <a:gd name="connsiteY697" fmla="*/ 363824 h 389395"/>
                <a:gd name="connsiteX698" fmla="*/ 319334 w 694176"/>
                <a:gd name="connsiteY698" fmla="*/ 353429 h 389395"/>
                <a:gd name="connsiteX699" fmla="*/ 319334 w 694176"/>
                <a:gd name="connsiteY699" fmla="*/ 351142 h 389395"/>
                <a:gd name="connsiteX700" fmla="*/ 313824 w 694176"/>
                <a:gd name="connsiteY700" fmla="*/ 334510 h 389395"/>
                <a:gd name="connsiteX701" fmla="*/ 297296 w 694176"/>
                <a:gd name="connsiteY701" fmla="*/ 328377 h 389395"/>
                <a:gd name="connsiteX702" fmla="*/ 297296 w 694176"/>
                <a:gd name="connsiteY702" fmla="*/ 328377 h 389395"/>
                <a:gd name="connsiteX703" fmla="*/ 342410 w 694176"/>
                <a:gd name="connsiteY703" fmla="*/ 389396 h 389395"/>
                <a:gd name="connsiteX704" fmla="*/ 337837 w 694176"/>
                <a:gd name="connsiteY704" fmla="*/ 388252 h 389395"/>
                <a:gd name="connsiteX705" fmla="*/ 337837 w 694176"/>
                <a:gd name="connsiteY705" fmla="*/ 378897 h 389395"/>
                <a:gd name="connsiteX706" fmla="*/ 343866 w 694176"/>
                <a:gd name="connsiteY706" fmla="*/ 376402 h 389395"/>
                <a:gd name="connsiteX707" fmla="*/ 346256 w 694176"/>
                <a:gd name="connsiteY707" fmla="*/ 370477 h 389395"/>
                <a:gd name="connsiteX708" fmla="*/ 346776 w 694176"/>
                <a:gd name="connsiteY708" fmla="*/ 366735 h 389395"/>
                <a:gd name="connsiteX709" fmla="*/ 347192 w 694176"/>
                <a:gd name="connsiteY709" fmla="*/ 362161 h 389395"/>
                <a:gd name="connsiteX710" fmla="*/ 350622 w 694176"/>
                <a:gd name="connsiteY710" fmla="*/ 319230 h 389395"/>
                <a:gd name="connsiteX711" fmla="*/ 391059 w 694176"/>
                <a:gd name="connsiteY711" fmla="*/ 319230 h 389395"/>
                <a:gd name="connsiteX712" fmla="*/ 391059 w 694176"/>
                <a:gd name="connsiteY712" fmla="*/ 388252 h 389395"/>
                <a:gd name="connsiteX713" fmla="*/ 379832 w 694176"/>
                <a:gd name="connsiteY713" fmla="*/ 388252 h 389395"/>
                <a:gd name="connsiteX714" fmla="*/ 379832 w 694176"/>
                <a:gd name="connsiteY714" fmla="*/ 329625 h 389395"/>
                <a:gd name="connsiteX715" fmla="*/ 360810 w 694176"/>
                <a:gd name="connsiteY715" fmla="*/ 329625 h 389395"/>
                <a:gd name="connsiteX716" fmla="*/ 357691 w 694176"/>
                <a:gd name="connsiteY716" fmla="*/ 364448 h 389395"/>
                <a:gd name="connsiteX717" fmla="*/ 357275 w 694176"/>
                <a:gd name="connsiteY717" fmla="*/ 367878 h 389395"/>
                <a:gd name="connsiteX718" fmla="*/ 356651 w 694176"/>
                <a:gd name="connsiteY718" fmla="*/ 371932 h 389395"/>
                <a:gd name="connsiteX719" fmla="*/ 355196 w 694176"/>
                <a:gd name="connsiteY719" fmla="*/ 378065 h 389395"/>
                <a:gd name="connsiteX720" fmla="*/ 352597 w 694176"/>
                <a:gd name="connsiteY720" fmla="*/ 383678 h 389395"/>
                <a:gd name="connsiteX721" fmla="*/ 348439 w 694176"/>
                <a:gd name="connsiteY721" fmla="*/ 387836 h 389395"/>
                <a:gd name="connsiteX722" fmla="*/ 342410 w 694176"/>
                <a:gd name="connsiteY722" fmla="*/ 389396 h 389395"/>
                <a:gd name="connsiteX723" fmla="*/ 342410 w 694176"/>
                <a:gd name="connsiteY723" fmla="*/ 389396 h 389395"/>
                <a:gd name="connsiteX724" fmla="*/ 434718 w 694176"/>
                <a:gd name="connsiteY724" fmla="*/ 389396 h 389395"/>
                <a:gd name="connsiteX725" fmla="*/ 420061 w 694176"/>
                <a:gd name="connsiteY725" fmla="*/ 386797 h 389395"/>
                <a:gd name="connsiteX726" fmla="*/ 409562 w 694176"/>
                <a:gd name="connsiteY726" fmla="*/ 379416 h 389395"/>
                <a:gd name="connsiteX727" fmla="*/ 403221 w 694176"/>
                <a:gd name="connsiteY727" fmla="*/ 368086 h 389395"/>
                <a:gd name="connsiteX728" fmla="*/ 401038 w 694176"/>
                <a:gd name="connsiteY728" fmla="*/ 353637 h 389395"/>
                <a:gd name="connsiteX729" fmla="*/ 401038 w 694176"/>
                <a:gd name="connsiteY729" fmla="*/ 350934 h 389395"/>
                <a:gd name="connsiteX730" fmla="*/ 403533 w 694176"/>
                <a:gd name="connsiteY730" fmla="*/ 337525 h 389395"/>
                <a:gd name="connsiteX731" fmla="*/ 410497 w 694176"/>
                <a:gd name="connsiteY731" fmla="*/ 327130 h 389395"/>
                <a:gd name="connsiteX732" fmla="*/ 421100 w 694176"/>
                <a:gd name="connsiteY732" fmla="*/ 320373 h 389395"/>
                <a:gd name="connsiteX733" fmla="*/ 434614 w 694176"/>
                <a:gd name="connsiteY733" fmla="*/ 317982 h 389395"/>
                <a:gd name="connsiteX734" fmla="*/ 448127 w 694176"/>
                <a:gd name="connsiteY734" fmla="*/ 320373 h 389395"/>
                <a:gd name="connsiteX735" fmla="*/ 458730 w 694176"/>
                <a:gd name="connsiteY735" fmla="*/ 327130 h 389395"/>
                <a:gd name="connsiteX736" fmla="*/ 465591 w 694176"/>
                <a:gd name="connsiteY736" fmla="*/ 337525 h 389395"/>
                <a:gd name="connsiteX737" fmla="*/ 468086 w 694176"/>
                <a:gd name="connsiteY737" fmla="*/ 350934 h 389395"/>
                <a:gd name="connsiteX738" fmla="*/ 468086 w 694176"/>
                <a:gd name="connsiteY738" fmla="*/ 353637 h 389395"/>
                <a:gd name="connsiteX739" fmla="*/ 466007 w 694176"/>
                <a:gd name="connsiteY739" fmla="*/ 368086 h 389395"/>
                <a:gd name="connsiteX740" fmla="*/ 459666 w 694176"/>
                <a:gd name="connsiteY740" fmla="*/ 379416 h 389395"/>
                <a:gd name="connsiteX741" fmla="*/ 449167 w 694176"/>
                <a:gd name="connsiteY741" fmla="*/ 386797 h 389395"/>
                <a:gd name="connsiteX742" fmla="*/ 434718 w 694176"/>
                <a:gd name="connsiteY742" fmla="*/ 389396 h 389395"/>
                <a:gd name="connsiteX743" fmla="*/ 434718 w 694176"/>
                <a:gd name="connsiteY743" fmla="*/ 389396 h 389395"/>
                <a:gd name="connsiteX744" fmla="*/ 434718 w 694176"/>
                <a:gd name="connsiteY744" fmla="*/ 328377 h 389395"/>
                <a:gd name="connsiteX745" fmla="*/ 418294 w 694176"/>
                <a:gd name="connsiteY745" fmla="*/ 334510 h 389395"/>
                <a:gd name="connsiteX746" fmla="*/ 412784 w 694176"/>
                <a:gd name="connsiteY746" fmla="*/ 351142 h 389395"/>
                <a:gd name="connsiteX747" fmla="*/ 412784 w 694176"/>
                <a:gd name="connsiteY747" fmla="*/ 353429 h 389395"/>
                <a:gd name="connsiteX748" fmla="*/ 413824 w 694176"/>
                <a:gd name="connsiteY748" fmla="*/ 363512 h 389395"/>
                <a:gd name="connsiteX749" fmla="*/ 417462 w 694176"/>
                <a:gd name="connsiteY749" fmla="*/ 371620 h 389395"/>
                <a:gd name="connsiteX750" fmla="*/ 424219 w 694176"/>
                <a:gd name="connsiteY750" fmla="*/ 377026 h 389395"/>
                <a:gd name="connsiteX751" fmla="*/ 434510 w 694176"/>
                <a:gd name="connsiteY751" fmla="*/ 379001 h 389395"/>
                <a:gd name="connsiteX752" fmla="*/ 445113 w 694176"/>
                <a:gd name="connsiteY752" fmla="*/ 377130 h 389395"/>
                <a:gd name="connsiteX753" fmla="*/ 451869 w 694176"/>
                <a:gd name="connsiteY753" fmla="*/ 371932 h 389395"/>
                <a:gd name="connsiteX754" fmla="*/ 455508 w 694176"/>
                <a:gd name="connsiteY754" fmla="*/ 363824 h 389395"/>
                <a:gd name="connsiteX755" fmla="*/ 456651 w 694176"/>
                <a:gd name="connsiteY755" fmla="*/ 353429 h 389395"/>
                <a:gd name="connsiteX756" fmla="*/ 456651 w 694176"/>
                <a:gd name="connsiteY756" fmla="*/ 351142 h 389395"/>
                <a:gd name="connsiteX757" fmla="*/ 451142 w 694176"/>
                <a:gd name="connsiteY757" fmla="*/ 334510 h 389395"/>
                <a:gd name="connsiteX758" fmla="*/ 434718 w 694176"/>
                <a:gd name="connsiteY758" fmla="*/ 328377 h 389395"/>
                <a:gd name="connsiteX759" fmla="*/ 434718 w 694176"/>
                <a:gd name="connsiteY759" fmla="*/ 328377 h 389395"/>
                <a:gd name="connsiteX760" fmla="*/ 478065 w 694176"/>
                <a:gd name="connsiteY760" fmla="*/ 388252 h 389395"/>
                <a:gd name="connsiteX761" fmla="*/ 478065 w 694176"/>
                <a:gd name="connsiteY761" fmla="*/ 319230 h 389395"/>
                <a:gd name="connsiteX762" fmla="*/ 523491 w 694176"/>
                <a:gd name="connsiteY762" fmla="*/ 319230 h 389395"/>
                <a:gd name="connsiteX763" fmla="*/ 520164 w 694176"/>
                <a:gd name="connsiteY763" fmla="*/ 329625 h 389395"/>
                <a:gd name="connsiteX764" fmla="*/ 489395 w 694176"/>
                <a:gd name="connsiteY764" fmla="*/ 329625 h 389395"/>
                <a:gd name="connsiteX765" fmla="*/ 489395 w 694176"/>
                <a:gd name="connsiteY765" fmla="*/ 388252 h 389395"/>
                <a:gd name="connsiteX766" fmla="*/ 478065 w 694176"/>
                <a:gd name="connsiteY766" fmla="*/ 388252 h 389395"/>
                <a:gd name="connsiteX767" fmla="*/ 478065 w 694176"/>
                <a:gd name="connsiteY767" fmla="*/ 388252 h 389395"/>
                <a:gd name="connsiteX768" fmla="*/ 574738 w 694176"/>
                <a:gd name="connsiteY768" fmla="*/ 388252 h 389395"/>
                <a:gd name="connsiteX769" fmla="*/ 574738 w 694176"/>
                <a:gd name="connsiteY769" fmla="*/ 336589 h 389395"/>
                <a:gd name="connsiteX770" fmla="*/ 540331 w 694176"/>
                <a:gd name="connsiteY770" fmla="*/ 388252 h 389395"/>
                <a:gd name="connsiteX771" fmla="*/ 529416 w 694176"/>
                <a:gd name="connsiteY771" fmla="*/ 388252 h 389395"/>
                <a:gd name="connsiteX772" fmla="*/ 529416 w 694176"/>
                <a:gd name="connsiteY772" fmla="*/ 319230 h 389395"/>
                <a:gd name="connsiteX773" fmla="*/ 540642 w 694176"/>
                <a:gd name="connsiteY773" fmla="*/ 319230 h 389395"/>
                <a:gd name="connsiteX774" fmla="*/ 540642 w 694176"/>
                <a:gd name="connsiteY774" fmla="*/ 370477 h 389395"/>
                <a:gd name="connsiteX775" fmla="*/ 574738 w 694176"/>
                <a:gd name="connsiteY775" fmla="*/ 319230 h 389395"/>
                <a:gd name="connsiteX776" fmla="*/ 585964 w 694176"/>
                <a:gd name="connsiteY776" fmla="*/ 319230 h 389395"/>
                <a:gd name="connsiteX777" fmla="*/ 585964 w 694176"/>
                <a:gd name="connsiteY777" fmla="*/ 388252 h 389395"/>
                <a:gd name="connsiteX778" fmla="*/ 574738 w 694176"/>
                <a:gd name="connsiteY778" fmla="*/ 388252 h 389395"/>
                <a:gd name="connsiteX779" fmla="*/ 574738 w 694176"/>
                <a:gd name="connsiteY779" fmla="*/ 388252 h 389395"/>
                <a:gd name="connsiteX780" fmla="*/ 643241 w 694176"/>
                <a:gd name="connsiteY780" fmla="*/ 388252 h 389395"/>
                <a:gd name="connsiteX781" fmla="*/ 643241 w 694176"/>
                <a:gd name="connsiteY781" fmla="*/ 336589 h 389395"/>
                <a:gd name="connsiteX782" fmla="*/ 608834 w 694176"/>
                <a:gd name="connsiteY782" fmla="*/ 388252 h 389395"/>
                <a:gd name="connsiteX783" fmla="*/ 597919 w 694176"/>
                <a:gd name="connsiteY783" fmla="*/ 388252 h 389395"/>
                <a:gd name="connsiteX784" fmla="*/ 597919 w 694176"/>
                <a:gd name="connsiteY784" fmla="*/ 319230 h 389395"/>
                <a:gd name="connsiteX785" fmla="*/ 609145 w 694176"/>
                <a:gd name="connsiteY785" fmla="*/ 319230 h 389395"/>
                <a:gd name="connsiteX786" fmla="*/ 609145 w 694176"/>
                <a:gd name="connsiteY786" fmla="*/ 370477 h 389395"/>
                <a:gd name="connsiteX787" fmla="*/ 643241 w 694176"/>
                <a:gd name="connsiteY787" fmla="*/ 319230 h 389395"/>
                <a:gd name="connsiteX788" fmla="*/ 654467 w 694176"/>
                <a:gd name="connsiteY788" fmla="*/ 319230 h 389395"/>
                <a:gd name="connsiteX789" fmla="*/ 654467 w 694176"/>
                <a:gd name="connsiteY789" fmla="*/ 388252 h 389395"/>
                <a:gd name="connsiteX790" fmla="*/ 643241 w 694176"/>
                <a:gd name="connsiteY790" fmla="*/ 388252 h 389395"/>
                <a:gd name="connsiteX791" fmla="*/ 643241 w 694176"/>
                <a:gd name="connsiteY791" fmla="*/ 388252 h 389395"/>
                <a:gd name="connsiteX792" fmla="*/ 625569 w 694176"/>
                <a:gd name="connsiteY792" fmla="*/ 314864 h 389395"/>
                <a:gd name="connsiteX793" fmla="*/ 620164 w 694176"/>
                <a:gd name="connsiteY793" fmla="*/ 314240 h 389395"/>
                <a:gd name="connsiteX794" fmla="*/ 615486 w 694176"/>
                <a:gd name="connsiteY794" fmla="*/ 312057 h 389395"/>
                <a:gd name="connsiteX795" fmla="*/ 612160 w 694176"/>
                <a:gd name="connsiteY795" fmla="*/ 308315 h 389395"/>
                <a:gd name="connsiteX796" fmla="*/ 610913 w 694176"/>
                <a:gd name="connsiteY796" fmla="*/ 302806 h 389395"/>
                <a:gd name="connsiteX797" fmla="*/ 617981 w 694176"/>
                <a:gd name="connsiteY797" fmla="*/ 302806 h 389395"/>
                <a:gd name="connsiteX798" fmla="*/ 620164 w 694176"/>
                <a:gd name="connsiteY798" fmla="*/ 307067 h 389395"/>
                <a:gd name="connsiteX799" fmla="*/ 625569 w 694176"/>
                <a:gd name="connsiteY799" fmla="*/ 308315 h 389395"/>
                <a:gd name="connsiteX800" fmla="*/ 630871 w 694176"/>
                <a:gd name="connsiteY800" fmla="*/ 307171 h 389395"/>
                <a:gd name="connsiteX801" fmla="*/ 633158 w 694176"/>
                <a:gd name="connsiteY801" fmla="*/ 302909 h 389395"/>
                <a:gd name="connsiteX802" fmla="*/ 640226 w 694176"/>
                <a:gd name="connsiteY802" fmla="*/ 302909 h 389395"/>
                <a:gd name="connsiteX803" fmla="*/ 638979 w 694176"/>
                <a:gd name="connsiteY803" fmla="*/ 308523 h 389395"/>
                <a:gd name="connsiteX804" fmla="*/ 635652 w 694176"/>
                <a:gd name="connsiteY804" fmla="*/ 312265 h 389395"/>
                <a:gd name="connsiteX805" fmla="*/ 630975 w 694176"/>
                <a:gd name="connsiteY805" fmla="*/ 314344 h 389395"/>
                <a:gd name="connsiteX806" fmla="*/ 625569 w 694176"/>
                <a:gd name="connsiteY806" fmla="*/ 314864 h 389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</a:cxnLst>
              <a:rect l="l" t="t" r="r" b="b"/>
              <a:pathLst>
                <a:path w="694176" h="389395">
                  <a:moveTo>
                    <a:pt x="22557" y="40748"/>
                  </a:moveTo>
                  <a:lnTo>
                    <a:pt x="43347" y="40748"/>
                  </a:lnTo>
                  <a:lnTo>
                    <a:pt x="34303" y="17567"/>
                  </a:lnTo>
                  <a:lnTo>
                    <a:pt x="32744" y="9771"/>
                  </a:lnTo>
                  <a:lnTo>
                    <a:pt x="31185" y="17567"/>
                  </a:lnTo>
                  <a:lnTo>
                    <a:pt x="22557" y="40748"/>
                  </a:lnTo>
                  <a:lnTo>
                    <a:pt x="22557" y="40748"/>
                  </a:lnTo>
                  <a:close/>
                  <a:moveTo>
                    <a:pt x="19231" y="50520"/>
                  </a:moveTo>
                  <a:lnTo>
                    <a:pt x="11954" y="70166"/>
                  </a:lnTo>
                  <a:lnTo>
                    <a:pt x="104" y="70166"/>
                  </a:lnTo>
                  <a:lnTo>
                    <a:pt x="25883" y="1143"/>
                  </a:lnTo>
                  <a:lnTo>
                    <a:pt x="39293" y="1143"/>
                  </a:lnTo>
                  <a:lnTo>
                    <a:pt x="66320" y="70166"/>
                  </a:lnTo>
                  <a:lnTo>
                    <a:pt x="54678" y="70166"/>
                  </a:lnTo>
                  <a:lnTo>
                    <a:pt x="46985" y="50520"/>
                  </a:lnTo>
                  <a:lnTo>
                    <a:pt x="19231" y="50520"/>
                  </a:lnTo>
                  <a:lnTo>
                    <a:pt x="19231" y="50520"/>
                  </a:lnTo>
                  <a:close/>
                  <a:moveTo>
                    <a:pt x="83368" y="35759"/>
                  </a:moveTo>
                  <a:cubicBezTo>
                    <a:pt x="83368" y="39709"/>
                    <a:pt x="83680" y="43139"/>
                    <a:pt x="84199" y="46258"/>
                  </a:cubicBezTo>
                  <a:cubicBezTo>
                    <a:pt x="84719" y="49376"/>
                    <a:pt x="85759" y="51975"/>
                    <a:pt x="87318" y="54158"/>
                  </a:cubicBezTo>
                  <a:cubicBezTo>
                    <a:pt x="88773" y="56341"/>
                    <a:pt x="90852" y="58004"/>
                    <a:pt x="93555" y="59147"/>
                  </a:cubicBezTo>
                  <a:cubicBezTo>
                    <a:pt x="96257" y="60291"/>
                    <a:pt x="99688" y="60915"/>
                    <a:pt x="104054" y="60915"/>
                  </a:cubicBezTo>
                  <a:cubicBezTo>
                    <a:pt x="107068" y="60915"/>
                    <a:pt x="109771" y="60603"/>
                    <a:pt x="112058" y="59875"/>
                  </a:cubicBezTo>
                  <a:cubicBezTo>
                    <a:pt x="114345" y="59147"/>
                    <a:pt x="116632" y="57692"/>
                    <a:pt x="118711" y="55405"/>
                  </a:cubicBezTo>
                  <a:lnTo>
                    <a:pt x="126195" y="62370"/>
                  </a:lnTo>
                  <a:cubicBezTo>
                    <a:pt x="123180" y="65592"/>
                    <a:pt x="119854" y="67879"/>
                    <a:pt x="116112" y="69231"/>
                  </a:cubicBezTo>
                  <a:cubicBezTo>
                    <a:pt x="112370" y="70582"/>
                    <a:pt x="108316" y="71310"/>
                    <a:pt x="104054" y="71310"/>
                  </a:cubicBezTo>
                  <a:cubicBezTo>
                    <a:pt x="98336" y="71310"/>
                    <a:pt x="93347" y="70478"/>
                    <a:pt x="89293" y="68711"/>
                  </a:cubicBezTo>
                  <a:cubicBezTo>
                    <a:pt x="85239" y="66944"/>
                    <a:pt x="81912" y="64553"/>
                    <a:pt x="79314" y="61434"/>
                  </a:cubicBezTo>
                  <a:cubicBezTo>
                    <a:pt x="76715" y="58316"/>
                    <a:pt x="74844" y="54574"/>
                    <a:pt x="73596" y="50312"/>
                  </a:cubicBezTo>
                  <a:cubicBezTo>
                    <a:pt x="72349" y="45946"/>
                    <a:pt x="71725" y="41164"/>
                    <a:pt x="71725" y="35863"/>
                  </a:cubicBezTo>
                  <a:lnTo>
                    <a:pt x="71725" y="32224"/>
                  </a:lnTo>
                  <a:cubicBezTo>
                    <a:pt x="71725" y="27235"/>
                    <a:pt x="72453" y="22661"/>
                    <a:pt x="73908" y="18711"/>
                  </a:cubicBezTo>
                  <a:cubicBezTo>
                    <a:pt x="75364" y="14657"/>
                    <a:pt x="77443" y="11331"/>
                    <a:pt x="80145" y="8524"/>
                  </a:cubicBezTo>
                  <a:cubicBezTo>
                    <a:pt x="82848" y="5717"/>
                    <a:pt x="86278" y="3638"/>
                    <a:pt x="90228" y="2183"/>
                  </a:cubicBezTo>
                  <a:cubicBezTo>
                    <a:pt x="94282" y="728"/>
                    <a:pt x="98856" y="0"/>
                    <a:pt x="103950" y="0"/>
                  </a:cubicBezTo>
                  <a:cubicBezTo>
                    <a:pt x="108004" y="0"/>
                    <a:pt x="111954" y="624"/>
                    <a:pt x="115800" y="1975"/>
                  </a:cubicBezTo>
                  <a:cubicBezTo>
                    <a:pt x="119646" y="3326"/>
                    <a:pt x="122973" y="5405"/>
                    <a:pt x="125883" y="8420"/>
                  </a:cubicBezTo>
                  <a:lnTo>
                    <a:pt x="118295" y="16112"/>
                  </a:lnTo>
                  <a:cubicBezTo>
                    <a:pt x="116216" y="14033"/>
                    <a:pt x="114033" y="12578"/>
                    <a:pt x="111746" y="11746"/>
                  </a:cubicBezTo>
                  <a:cubicBezTo>
                    <a:pt x="109459" y="10915"/>
                    <a:pt x="106860" y="10603"/>
                    <a:pt x="103950" y="10603"/>
                  </a:cubicBezTo>
                  <a:cubicBezTo>
                    <a:pt x="96881" y="10603"/>
                    <a:pt x="91684" y="12474"/>
                    <a:pt x="88253" y="16216"/>
                  </a:cubicBezTo>
                  <a:cubicBezTo>
                    <a:pt x="84927" y="19958"/>
                    <a:pt x="83264" y="25364"/>
                    <a:pt x="83264" y="32536"/>
                  </a:cubicBezTo>
                  <a:lnTo>
                    <a:pt x="83264" y="35759"/>
                  </a:lnTo>
                  <a:lnTo>
                    <a:pt x="83368" y="35759"/>
                  </a:lnTo>
                  <a:close/>
                  <a:moveTo>
                    <a:pt x="145530" y="35759"/>
                  </a:moveTo>
                  <a:cubicBezTo>
                    <a:pt x="145530" y="39709"/>
                    <a:pt x="145841" y="43139"/>
                    <a:pt x="146361" y="46258"/>
                  </a:cubicBezTo>
                  <a:cubicBezTo>
                    <a:pt x="146881" y="49376"/>
                    <a:pt x="147920" y="51975"/>
                    <a:pt x="149480" y="54158"/>
                  </a:cubicBezTo>
                  <a:cubicBezTo>
                    <a:pt x="150935" y="56341"/>
                    <a:pt x="153014" y="58004"/>
                    <a:pt x="155717" y="59147"/>
                  </a:cubicBezTo>
                  <a:cubicBezTo>
                    <a:pt x="158419" y="60291"/>
                    <a:pt x="161850" y="60915"/>
                    <a:pt x="166216" y="60915"/>
                  </a:cubicBezTo>
                  <a:cubicBezTo>
                    <a:pt x="169230" y="60915"/>
                    <a:pt x="171933" y="60603"/>
                    <a:pt x="174220" y="59875"/>
                  </a:cubicBezTo>
                  <a:cubicBezTo>
                    <a:pt x="176507" y="59147"/>
                    <a:pt x="178794" y="57692"/>
                    <a:pt x="180873" y="55405"/>
                  </a:cubicBezTo>
                  <a:lnTo>
                    <a:pt x="188357" y="62370"/>
                  </a:lnTo>
                  <a:cubicBezTo>
                    <a:pt x="185342" y="65592"/>
                    <a:pt x="182016" y="67879"/>
                    <a:pt x="178274" y="69231"/>
                  </a:cubicBezTo>
                  <a:cubicBezTo>
                    <a:pt x="174532" y="70582"/>
                    <a:pt x="170478" y="71310"/>
                    <a:pt x="166216" y="71310"/>
                  </a:cubicBezTo>
                  <a:cubicBezTo>
                    <a:pt x="160498" y="71310"/>
                    <a:pt x="155509" y="70478"/>
                    <a:pt x="151455" y="68711"/>
                  </a:cubicBezTo>
                  <a:cubicBezTo>
                    <a:pt x="147401" y="66944"/>
                    <a:pt x="144074" y="64553"/>
                    <a:pt x="141476" y="61434"/>
                  </a:cubicBezTo>
                  <a:cubicBezTo>
                    <a:pt x="138877" y="58316"/>
                    <a:pt x="137006" y="54574"/>
                    <a:pt x="135758" y="50312"/>
                  </a:cubicBezTo>
                  <a:cubicBezTo>
                    <a:pt x="134511" y="45946"/>
                    <a:pt x="133887" y="41164"/>
                    <a:pt x="133887" y="35863"/>
                  </a:cubicBezTo>
                  <a:lnTo>
                    <a:pt x="133887" y="32224"/>
                  </a:lnTo>
                  <a:cubicBezTo>
                    <a:pt x="133887" y="27235"/>
                    <a:pt x="134615" y="22661"/>
                    <a:pt x="136070" y="18711"/>
                  </a:cubicBezTo>
                  <a:cubicBezTo>
                    <a:pt x="137526" y="14657"/>
                    <a:pt x="139604" y="11331"/>
                    <a:pt x="142307" y="8524"/>
                  </a:cubicBezTo>
                  <a:cubicBezTo>
                    <a:pt x="145010" y="5717"/>
                    <a:pt x="148440" y="3638"/>
                    <a:pt x="152390" y="2183"/>
                  </a:cubicBezTo>
                  <a:cubicBezTo>
                    <a:pt x="156444" y="728"/>
                    <a:pt x="161018" y="0"/>
                    <a:pt x="166112" y="0"/>
                  </a:cubicBezTo>
                  <a:cubicBezTo>
                    <a:pt x="170166" y="0"/>
                    <a:pt x="174116" y="624"/>
                    <a:pt x="177962" y="1975"/>
                  </a:cubicBezTo>
                  <a:cubicBezTo>
                    <a:pt x="181808" y="3326"/>
                    <a:pt x="185134" y="5405"/>
                    <a:pt x="188045" y="8420"/>
                  </a:cubicBezTo>
                  <a:lnTo>
                    <a:pt x="180457" y="16112"/>
                  </a:lnTo>
                  <a:cubicBezTo>
                    <a:pt x="178378" y="14033"/>
                    <a:pt x="176195" y="12578"/>
                    <a:pt x="173908" y="11746"/>
                  </a:cubicBezTo>
                  <a:cubicBezTo>
                    <a:pt x="171621" y="10915"/>
                    <a:pt x="169022" y="10603"/>
                    <a:pt x="166112" y="10603"/>
                  </a:cubicBezTo>
                  <a:cubicBezTo>
                    <a:pt x="159043" y="10603"/>
                    <a:pt x="153846" y="12474"/>
                    <a:pt x="150415" y="16216"/>
                  </a:cubicBezTo>
                  <a:cubicBezTo>
                    <a:pt x="147089" y="19958"/>
                    <a:pt x="145426" y="25364"/>
                    <a:pt x="145426" y="32536"/>
                  </a:cubicBezTo>
                  <a:lnTo>
                    <a:pt x="145426" y="35759"/>
                  </a:lnTo>
                  <a:lnTo>
                    <a:pt x="145530" y="35759"/>
                  </a:lnTo>
                  <a:close/>
                  <a:moveTo>
                    <a:pt x="229625" y="71413"/>
                  </a:moveTo>
                  <a:cubicBezTo>
                    <a:pt x="224012" y="71413"/>
                    <a:pt x="219126" y="70582"/>
                    <a:pt x="214968" y="68815"/>
                  </a:cubicBezTo>
                  <a:cubicBezTo>
                    <a:pt x="210810" y="67048"/>
                    <a:pt x="207276" y="64553"/>
                    <a:pt x="204469" y="61434"/>
                  </a:cubicBezTo>
                  <a:cubicBezTo>
                    <a:pt x="201662" y="58212"/>
                    <a:pt x="199583" y="54470"/>
                    <a:pt x="198128" y="50104"/>
                  </a:cubicBezTo>
                  <a:cubicBezTo>
                    <a:pt x="196673" y="45738"/>
                    <a:pt x="195945" y="40956"/>
                    <a:pt x="195945" y="35655"/>
                  </a:cubicBezTo>
                  <a:lnTo>
                    <a:pt x="195945" y="32952"/>
                  </a:lnTo>
                  <a:cubicBezTo>
                    <a:pt x="195945" y="28066"/>
                    <a:pt x="196777" y="23701"/>
                    <a:pt x="198440" y="19543"/>
                  </a:cubicBezTo>
                  <a:cubicBezTo>
                    <a:pt x="200103" y="15489"/>
                    <a:pt x="202390" y="11954"/>
                    <a:pt x="205405" y="9148"/>
                  </a:cubicBezTo>
                  <a:cubicBezTo>
                    <a:pt x="208419" y="6237"/>
                    <a:pt x="211953" y="4054"/>
                    <a:pt x="216007" y="2391"/>
                  </a:cubicBezTo>
                  <a:cubicBezTo>
                    <a:pt x="220165" y="728"/>
                    <a:pt x="224635" y="0"/>
                    <a:pt x="229521" y="0"/>
                  </a:cubicBezTo>
                  <a:cubicBezTo>
                    <a:pt x="234407" y="0"/>
                    <a:pt x="238876" y="832"/>
                    <a:pt x="243034" y="2391"/>
                  </a:cubicBezTo>
                  <a:cubicBezTo>
                    <a:pt x="247089" y="4054"/>
                    <a:pt x="250623" y="6237"/>
                    <a:pt x="253637" y="9148"/>
                  </a:cubicBezTo>
                  <a:cubicBezTo>
                    <a:pt x="256548" y="12058"/>
                    <a:pt x="258835" y="15489"/>
                    <a:pt x="260498" y="19543"/>
                  </a:cubicBezTo>
                  <a:cubicBezTo>
                    <a:pt x="262161" y="23597"/>
                    <a:pt x="262993" y="28066"/>
                    <a:pt x="262993" y="32952"/>
                  </a:cubicBezTo>
                  <a:lnTo>
                    <a:pt x="262993" y="35655"/>
                  </a:lnTo>
                  <a:cubicBezTo>
                    <a:pt x="262993" y="40852"/>
                    <a:pt x="262265" y="45738"/>
                    <a:pt x="260914" y="50104"/>
                  </a:cubicBezTo>
                  <a:cubicBezTo>
                    <a:pt x="259562" y="54470"/>
                    <a:pt x="257380" y="58212"/>
                    <a:pt x="254573" y="61434"/>
                  </a:cubicBezTo>
                  <a:cubicBezTo>
                    <a:pt x="251766" y="64657"/>
                    <a:pt x="248232" y="67048"/>
                    <a:pt x="244074" y="68815"/>
                  </a:cubicBezTo>
                  <a:cubicBezTo>
                    <a:pt x="240124" y="70478"/>
                    <a:pt x="235238" y="71413"/>
                    <a:pt x="229625" y="71413"/>
                  </a:cubicBezTo>
                  <a:lnTo>
                    <a:pt x="229625" y="71413"/>
                  </a:lnTo>
                  <a:close/>
                  <a:moveTo>
                    <a:pt x="229625" y="10395"/>
                  </a:moveTo>
                  <a:cubicBezTo>
                    <a:pt x="222348" y="10395"/>
                    <a:pt x="216839" y="12474"/>
                    <a:pt x="213201" y="16528"/>
                  </a:cubicBezTo>
                  <a:cubicBezTo>
                    <a:pt x="209563" y="20582"/>
                    <a:pt x="207692" y="26195"/>
                    <a:pt x="207692" y="33160"/>
                  </a:cubicBezTo>
                  <a:lnTo>
                    <a:pt x="207692" y="35447"/>
                  </a:lnTo>
                  <a:cubicBezTo>
                    <a:pt x="207692" y="39085"/>
                    <a:pt x="208107" y="42515"/>
                    <a:pt x="208835" y="45530"/>
                  </a:cubicBezTo>
                  <a:cubicBezTo>
                    <a:pt x="209563" y="48648"/>
                    <a:pt x="210810" y="51351"/>
                    <a:pt x="212473" y="53638"/>
                  </a:cubicBezTo>
                  <a:cubicBezTo>
                    <a:pt x="214240" y="55925"/>
                    <a:pt x="216423" y="57692"/>
                    <a:pt x="219230" y="59043"/>
                  </a:cubicBezTo>
                  <a:cubicBezTo>
                    <a:pt x="221933" y="60291"/>
                    <a:pt x="225363" y="61018"/>
                    <a:pt x="229521" y="61018"/>
                  </a:cubicBezTo>
                  <a:cubicBezTo>
                    <a:pt x="233783" y="61018"/>
                    <a:pt x="237317" y="60395"/>
                    <a:pt x="240124" y="59147"/>
                  </a:cubicBezTo>
                  <a:cubicBezTo>
                    <a:pt x="242931" y="57900"/>
                    <a:pt x="245217" y="56237"/>
                    <a:pt x="246881" y="53950"/>
                  </a:cubicBezTo>
                  <a:cubicBezTo>
                    <a:pt x="248544" y="51663"/>
                    <a:pt x="249791" y="48960"/>
                    <a:pt x="250519" y="45842"/>
                  </a:cubicBezTo>
                  <a:cubicBezTo>
                    <a:pt x="251246" y="42723"/>
                    <a:pt x="251662" y="39189"/>
                    <a:pt x="251662" y="35447"/>
                  </a:cubicBezTo>
                  <a:lnTo>
                    <a:pt x="251662" y="33160"/>
                  </a:lnTo>
                  <a:cubicBezTo>
                    <a:pt x="251662" y="26195"/>
                    <a:pt x="249791" y="20686"/>
                    <a:pt x="246153" y="16528"/>
                  </a:cubicBezTo>
                  <a:cubicBezTo>
                    <a:pt x="242307" y="12474"/>
                    <a:pt x="236901" y="10395"/>
                    <a:pt x="229625" y="10395"/>
                  </a:cubicBezTo>
                  <a:lnTo>
                    <a:pt x="229625" y="10395"/>
                  </a:lnTo>
                  <a:close/>
                  <a:moveTo>
                    <a:pt x="325986" y="59771"/>
                  </a:moveTo>
                  <a:lnTo>
                    <a:pt x="332535" y="59771"/>
                  </a:lnTo>
                  <a:lnTo>
                    <a:pt x="332535" y="84407"/>
                  </a:lnTo>
                  <a:lnTo>
                    <a:pt x="322140" y="84407"/>
                  </a:lnTo>
                  <a:lnTo>
                    <a:pt x="322140" y="70166"/>
                  </a:lnTo>
                  <a:lnTo>
                    <a:pt x="269750" y="70166"/>
                  </a:lnTo>
                  <a:lnTo>
                    <a:pt x="269750" y="1143"/>
                  </a:lnTo>
                  <a:lnTo>
                    <a:pt x="280976" y="1143"/>
                  </a:lnTo>
                  <a:lnTo>
                    <a:pt x="280976" y="59771"/>
                  </a:lnTo>
                  <a:lnTo>
                    <a:pt x="314760" y="59771"/>
                  </a:lnTo>
                  <a:lnTo>
                    <a:pt x="314760" y="1143"/>
                  </a:lnTo>
                  <a:lnTo>
                    <a:pt x="325986" y="1143"/>
                  </a:lnTo>
                  <a:lnTo>
                    <a:pt x="325986" y="59771"/>
                  </a:lnTo>
                  <a:lnTo>
                    <a:pt x="325986" y="59771"/>
                  </a:lnTo>
                  <a:close/>
                  <a:moveTo>
                    <a:pt x="388564" y="70166"/>
                  </a:moveTo>
                  <a:lnTo>
                    <a:pt x="388564" y="18503"/>
                  </a:lnTo>
                  <a:lnTo>
                    <a:pt x="354157" y="70166"/>
                  </a:lnTo>
                  <a:lnTo>
                    <a:pt x="343242" y="70166"/>
                  </a:lnTo>
                  <a:lnTo>
                    <a:pt x="343242" y="1143"/>
                  </a:lnTo>
                  <a:lnTo>
                    <a:pt x="354469" y="1143"/>
                  </a:lnTo>
                  <a:lnTo>
                    <a:pt x="354469" y="52391"/>
                  </a:lnTo>
                  <a:lnTo>
                    <a:pt x="388564" y="1143"/>
                  </a:lnTo>
                  <a:lnTo>
                    <a:pt x="399791" y="1143"/>
                  </a:lnTo>
                  <a:lnTo>
                    <a:pt x="399791" y="70166"/>
                  </a:lnTo>
                  <a:lnTo>
                    <a:pt x="388564" y="70166"/>
                  </a:lnTo>
                  <a:lnTo>
                    <a:pt x="388564" y="70166"/>
                  </a:lnTo>
                  <a:close/>
                  <a:moveTo>
                    <a:pt x="430144" y="40748"/>
                  </a:moveTo>
                  <a:lnTo>
                    <a:pt x="450934" y="40748"/>
                  </a:lnTo>
                  <a:lnTo>
                    <a:pt x="441890" y="17567"/>
                  </a:lnTo>
                  <a:lnTo>
                    <a:pt x="440331" y="9771"/>
                  </a:lnTo>
                  <a:lnTo>
                    <a:pt x="438772" y="17567"/>
                  </a:lnTo>
                  <a:lnTo>
                    <a:pt x="430144" y="40748"/>
                  </a:lnTo>
                  <a:lnTo>
                    <a:pt x="430144" y="40748"/>
                  </a:lnTo>
                  <a:close/>
                  <a:moveTo>
                    <a:pt x="426714" y="50520"/>
                  </a:moveTo>
                  <a:lnTo>
                    <a:pt x="419437" y="70166"/>
                  </a:lnTo>
                  <a:lnTo>
                    <a:pt x="407587" y="70166"/>
                  </a:lnTo>
                  <a:lnTo>
                    <a:pt x="433366" y="1143"/>
                  </a:lnTo>
                  <a:lnTo>
                    <a:pt x="446776" y="1143"/>
                  </a:lnTo>
                  <a:lnTo>
                    <a:pt x="473803" y="70166"/>
                  </a:lnTo>
                  <a:lnTo>
                    <a:pt x="462160" y="70166"/>
                  </a:lnTo>
                  <a:lnTo>
                    <a:pt x="454468" y="50520"/>
                  </a:lnTo>
                  <a:lnTo>
                    <a:pt x="426714" y="50520"/>
                  </a:lnTo>
                  <a:lnTo>
                    <a:pt x="426714" y="50520"/>
                  </a:lnTo>
                  <a:close/>
                  <a:moveTo>
                    <a:pt x="534509" y="59771"/>
                  </a:moveTo>
                  <a:lnTo>
                    <a:pt x="541058" y="59771"/>
                  </a:lnTo>
                  <a:lnTo>
                    <a:pt x="541058" y="84407"/>
                  </a:lnTo>
                  <a:lnTo>
                    <a:pt x="530663" y="84407"/>
                  </a:lnTo>
                  <a:lnTo>
                    <a:pt x="530663" y="70166"/>
                  </a:lnTo>
                  <a:lnTo>
                    <a:pt x="478273" y="70166"/>
                  </a:lnTo>
                  <a:lnTo>
                    <a:pt x="478273" y="1143"/>
                  </a:lnTo>
                  <a:lnTo>
                    <a:pt x="489499" y="1143"/>
                  </a:lnTo>
                  <a:lnTo>
                    <a:pt x="489499" y="59771"/>
                  </a:lnTo>
                  <a:lnTo>
                    <a:pt x="523283" y="59771"/>
                  </a:lnTo>
                  <a:lnTo>
                    <a:pt x="523283" y="1143"/>
                  </a:lnTo>
                  <a:lnTo>
                    <a:pt x="534509" y="1143"/>
                  </a:lnTo>
                  <a:lnTo>
                    <a:pt x="534509" y="59771"/>
                  </a:lnTo>
                  <a:lnTo>
                    <a:pt x="534509" y="59771"/>
                  </a:lnTo>
                  <a:close/>
                  <a:moveTo>
                    <a:pt x="597191" y="70166"/>
                  </a:moveTo>
                  <a:lnTo>
                    <a:pt x="597191" y="18503"/>
                  </a:lnTo>
                  <a:lnTo>
                    <a:pt x="562784" y="70166"/>
                  </a:lnTo>
                  <a:lnTo>
                    <a:pt x="551869" y="70166"/>
                  </a:lnTo>
                  <a:lnTo>
                    <a:pt x="551869" y="1143"/>
                  </a:lnTo>
                  <a:lnTo>
                    <a:pt x="563096" y="1143"/>
                  </a:lnTo>
                  <a:lnTo>
                    <a:pt x="563096" y="52391"/>
                  </a:lnTo>
                  <a:lnTo>
                    <a:pt x="597191" y="1143"/>
                  </a:lnTo>
                  <a:lnTo>
                    <a:pt x="608418" y="1143"/>
                  </a:lnTo>
                  <a:lnTo>
                    <a:pt x="608418" y="70166"/>
                  </a:lnTo>
                  <a:lnTo>
                    <a:pt x="597191" y="70166"/>
                  </a:lnTo>
                  <a:lnTo>
                    <a:pt x="597191" y="70166"/>
                  </a:lnTo>
                  <a:close/>
                  <a:moveTo>
                    <a:pt x="634717" y="65176"/>
                  </a:moveTo>
                  <a:cubicBezTo>
                    <a:pt x="633573" y="66736"/>
                    <a:pt x="632118" y="68087"/>
                    <a:pt x="630143" y="69438"/>
                  </a:cubicBezTo>
                  <a:cubicBezTo>
                    <a:pt x="628272" y="70790"/>
                    <a:pt x="626193" y="71413"/>
                    <a:pt x="624218" y="71413"/>
                  </a:cubicBezTo>
                  <a:cubicBezTo>
                    <a:pt x="623490" y="71413"/>
                    <a:pt x="622555" y="71310"/>
                    <a:pt x="621307" y="71102"/>
                  </a:cubicBezTo>
                  <a:cubicBezTo>
                    <a:pt x="620060" y="70894"/>
                    <a:pt x="619124" y="70582"/>
                    <a:pt x="618501" y="70270"/>
                  </a:cubicBezTo>
                  <a:lnTo>
                    <a:pt x="618501" y="64137"/>
                  </a:lnTo>
                  <a:cubicBezTo>
                    <a:pt x="620164" y="64137"/>
                    <a:pt x="621411" y="63929"/>
                    <a:pt x="622451" y="63513"/>
                  </a:cubicBezTo>
                  <a:cubicBezTo>
                    <a:pt x="623386" y="63097"/>
                    <a:pt x="624426" y="62266"/>
                    <a:pt x="625465" y="60915"/>
                  </a:cubicBezTo>
                  <a:lnTo>
                    <a:pt x="641889" y="40852"/>
                  </a:lnTo>
                  <a:cubicBezTo>
                    <a:pt x="635860" y="40540"/>
                    <a:pt x="630975" y="38565"/>
                    <a:pt x="627337" y="35135"/>
                  </a:cubicBezTo>
                  <a:cubicBezTo>
                    <a:pt x="623698" y="31601"/>
                    <a:pt x="621827" y="26715"/>
                    <a:pt x="621827" y="20582"/>
                  </a:cubicBezTo>
                  <a:cubicBezTo>
                    <a:pt x="621827" y="17256"/>
                    <a:pt x="622451" y="14345"/>
                    <a:pt x="623594" y="11850"/>
                  </a:cubicBezTo>
                  <a:cubicBezTo>
                    <a:pt x="624738" y="9459"/>
                    <a:pt x="626401" y="7484"/>
                    <a:pt x="628480" y="5925"/>
                  </a:cubicBezTo>
                  <a:cubicBezTo>
                    <a:pt x="630559" y="4366"/>
                    <a:pt x="632950" y="3222"/>
                    <a:pt x="635652" y="2495"/>
                  </a:cubicBezTo>
                  <a:cubicBezTo>
                    <a:pt x="638355" y="1767"/>
                    <a:pt x="641266" y="1351"/>
                    <a:pt x="644280" y="1351"/>
                  </a:cubicBezTo>
                  <a:lnTo>
                    <a:pt x="676609" y="1351"/>
                  </a:lnTo>
                  <a:lnTo>
                    <a:pt x="676609" y="70374"/>
                  </a:lnTo>
                  <a:lnTo>
                    <a:pt x="665278" y="70374"/>
                  </a:lnTo>
                  <a:lnTo>
                    <a:pt x="665278" y="41060"/>
                  </a:lnTo>
                  <a:lnTo>
                    <a:pt x="658937" y="41060"/>
                  </a:lnTo>
                  <a:cubicBezTo>
                    <a:pt x="657794" y="41060"/>
                    <a:pt x="656650" y="41268"/>
                    <a:pt x="655507" y="41684"/>
                  </a:cubicBezTo>
                  <a:cubicBezTo>
                    <a:pt x="654363" y="42100"/>
                    <a:pt x="653428" y="42827"/>
                    <a:pt x="652700" y="43763"/>
                  </a:cubicBezTo>
                  <a:lnTo>
                    <a:pt x="634717" y="65176"/>
                  </a:lnTo>
                  <a:lnTo>
                    <a:pt x="634717" y="65176"/>
                  </a:lnTo>
                  <a:close/>
                  <a:moveTo>
                    <a:pt x="665070" y="11538"/>
                  </a:moveTo>
                  <a:lnTo>
                    <a:pt x="644384" y="11538"/>
                  </a:lnTo>
                  <a:cubicBezTo>
                    <a:pt x="640642" y="11538"/>
                    <a:pt x="637835" y="12162"/>
                    <a:pt x="635860" y="13306"/>
                  </a:cubicBezTo>
                  <a:cubicBezTo>
                    <a:pt x="633885" y="14449"/>
                    <a:pt x="632846" y="16840"/>
                    <a:pt x="632846" y="20374"/>
                  </a:cubicBezTo>
                  <a:cubicBezTo>
                    <a:pt x="632846" y="24220"/>
                    <a:pt x="633781" y="26819"/>
                    <a:pt x="635652" y="28274"/>
                  </a:cubicBezTo>
                  <a:cubicBezTo>
                    <a:pt x="637524" y="29730"/>
                    <a:pt x="640434" y="30457"/>
                    <a:pt x="644384" y="30457"/>
                  </a:cubicBezTo>
                  <a:lnTo>
                    <a:pt x="665070" y="30457"/>
                  </a:lnTo>
                  <a:lnTo>
                    <a:pt x="665070" y="11538"/>
                  </a:lnTo>
                  <a:lnTo>
                    <a:pt x="665070" y="11538"/>
                  </a:lnTo>
                  <a:close/>
                  <a:moveTo>
                    <a:pt x="4366" y="176195"/>
                  </a:moveTo>
                  <a:lnTo>
                    <a:pt x="4366" y="107172"/>
                  </a:lnTo>
                  <a:lnTo>
                    <a:pt x="38565" y="107172"/>
                  </a:lnTo>
                  <a:cubicBezTo>
                    <a:pt x="41788" y="107172"/>
                    <a:pt x="44698" y="107692"/>
                    <a:pt x="47193" y="108731"/>
                  </a:cubicBezTo>
                  <a:cubicBezTo>
                    <a:pt x="49688" y="109771"/>
                    <a:pt x="51767" y="111226"/>
                    <a:pt x="53430" y="113201"/>
                  </a:cubicBezTo>
                  <a:cubicBezTo>
                    <a:pt x="55093" y="115072"/>
                    <a:pt x="56341" y="117359"/>
                    <a:pt x="57172" y="119958"/>
                  </a:cubicBezTo>
                  <a:cubicBezTo>
                    <a:pt x="58004" y="122557"/>
                    <a:pt x="58420" y="125467"/>
                    <a:pt x="58420" y="128690"/>
                  </a:cubicBezTo>
                  <a:cubicBezTo>
                    <a:pt x="58420" y="131912"/>
                    <a:pt x="58004" y="134823"/>
                    <a:pt x="57172" y="137629"/>
                  </a:cubicBezTo>
                  <a:cubicBezTo>
                    <a:pt x="56341" y="140436"/>
                    <a:pt x="55093" y="142827"/>
                    <a:pt x="53534" y="144802"/>
                  </a:cubicBezTo>
                  <a:cubicBezTo>
                    <a:pt x="51871" y="146777"/>
                    <a:pt x="49792" y="148440"/>
                    <a:pt x="47297" y="149584"/>
                  </a:cubicBezTo>
                  <a:cubicBezTo>
                    <a:pt x="44802" y="150727"/>
                    <a:pt x="41788" y="151351"/>
                    <a:pt x="38461" y="151351"/>
                  </a:cubicBezTo>
                  <a:lnTo>
                    <a:pt x="15488" y="151351"/>
                  </a:lnTo>
                  <a:lnTo>
                    <a:pt x="15488" y="176299"/>
                  </a:lnTo>
                  <a:lnTo>
                    <a:pt x="4366" y="176299"/>
                  </a:lnTo>
                  <a:lnTo>
                    <a:pt x="4366" y="176195"/>
                  </a:lnTo>
                  <a:close/>
                  <a:moveTo>
                    <a:pt x="15592" y="117463"/>
                  </a:moveTo>
                  <a:lnTo>
                    <a:pt x="15592" y="140748"/>
                  </a:lnTo>
                  <a:lnTo>
                    <a:pt x="34719" y="140748"/>
                  </a:lnTo>
                  <a:cubicBezTo>
                    <a:pt x="39085" y="140748"/>
                    <a:pt x="42308" y="139812"/>
                    <a:pt x="44283" y="137837"/>
                  </a:cubicBezTo>
                  <a:cubicBezTo>
                    <a:pt x="46258" y="135862"/>
                    <a:pt x="47297" y="132848"/>
                    <a:pt x="47297" y="128690"/>
                  </a:cubicBezTo>
                  <a:cubicBezTo>
                    <a:pt x="47297" y="124740"/>
                    <a:pt x="46258" y="121829"/>
                    <a:pt x="44075" y="120166"/>
                  </a:cubicBezTo>
                  <a:cubicBezTo>
                    <a:pt x="41892" y="118399"/>
                    <a:pt x="38773" y="117567"/>
                    <a:pt x="34719" y="117567"/>
                  </a:cubicBezTo>
                  <a:lnTo>
                    <a:pt x="15592" y="117567"/>
                  </a:lnTo>
                  <a:lnTo>
                    <a:pt x="15592" y="117463"/>
                  </a:lnTo>
                  <a:close/>
                  <a:moveTo>
                    <a:pt x="83264" y="146777"/>
                  </a:moveTo>
                  <a:lnTo>
                    <a:pt x="104054" y="146777"/>
                  </a:lnTo>
                  <a:lnTo>
                    <a:pt x="95010" y="123596"/>
                  </a:lnTo>
                  <a:lnTo>
                    <a:pt x="93451" y="115800"/>
                  </a:lnTo>
                  <a:lnTo>
                    <a:pt x="91892" y="123596"/>
                  </a:lnTo>
                  <a:lnTo>
                    <a:pt x="83264" y="146777"/>
                  </a:lnTo>
                  <a:lnTo>
                    <a:pt x="83264" y="146777"/>
                  </a:lnTo>
                  <a:close/>
                  <a:moveTo>
                    <a:pt x="79937" y="156548"/>
                  </a:moveTo>
                  <a:lnTo>
                    <a:pt x="72661" y="176195"/>
                  </a:lnTo>
                  <a:lnTo>
                    <a:pt x="60811" y="176195"/>
                  </a:lnTo>
                  <a:lnTo>
                    <a:pt x="86590" y="107172"/>
                  </a:lnTo>
                  <a:lnTo>
                    <a:pt x="100000" y="107172"/>
                  </a:lnTo>
                  <a:lnTo>
                    <a:pt x="127027" y="176195"/>
                  </a:lnTo>
                  <a:lnTo>
                    <a:pt x="115384" y="176195"/>
                  </a:lnTo>
                  <a:lnTo>
                    <a:pt x="107692" y="156548"/>
                  </a:lnTo>
                  <a:lnTo>
                    <a:pt x="79937" y="156548"/>
                  </a:lnTo>
                  <a:lnTo>
                    <a:pt x="79937" y="156548"/>
                  </a:lnTo>
                  <a:close/>
                  <a:moveTo>
                    <a:pt x="177546" y="156029"/>
                  </a:moveTo>
                  <a:cubicBezTo>
                    <a:pt x="177546" y="159979"/>
                    <a:pt x="176922" y="163409"/>
                    <a:pt x="175571" y="166112"/>
                  </a:cubicBezTo>
                  <a:cubicBezTo>
                    <a:pt x="174220" y="168814"/>
                    <a:pt x="172557" y="171101"/>
                    <a:pt x="170374" y="172764"/>
                  </a:cubicBezTo>
                  <a:cubicBezTo>
                    <a:pt x="168191" y="174428"/>
                    <a:pt x="165800" y="175571"/>
                    <a:pt x="163097" y="176299"/>
                  </a:cubicBezTo>
                  <a:cubicBezTo>
                    <a:pt x="160394" y="177026"/>
                    <a:pt x="157588" y="177442"/>
                    <a:pt x="154885" y="177442"/>
                  </a:cubicBezTo>
                  <a:cubicBezTo>
                    <a:pt x="151975" y="177442"/>
                    <a:pt x="149376" y="177234"/>
                    <a:pt x="147193" y="176922"/>
                  </a:cubicBezTo>
                  <a:cubicBezTo>
                    <a:pt x="145010" y="176611"/>
                    <a:pt x="142931" y="175987"/>
                    <a:pt x="141164" y="175155"/>
                  </a:cubicBezTo>
                  <a:cubicBezTo>
                    <a:pt x="139397" y="174324"/>
                    <a:pt x="137733" y="173284"/>
                    <a:pt x="136382" y="171933"/>
                  </a:cubicBezTo>
                  <a:cubicBezTo>
                    <a:pt x="134927" y="170581"/>
                    <a:pt x="133575" y="169022"/>
                    <a:pt x="132328" y="167047"/>
                  </a:cubicBezTo>
                  <a:lnTo>
                    <a:pt x="139397" y="160083"/>
                  </a:lnTo>
                  <a:cubicBezTo>
                    <a:pt x="141164" y="162681"/>
                    <a:pt x="143139" y="164448"/>
                    <a:pt x="145322" y="165488"/>
                  </a:cubicBezTo>
                  <a:cubicBezTo>
                    <a:pt x="147505" y="166527"/>
                    <a:pt x="150207" y="166943"/>
                    <a:pt x="153222" y="166943"/>
                  </a:cubicBezTo>
                  <a:cubicBezTo>
                    <a:pt x="157380" y="166943"/>
                    <a:pt x="160706" y="166008"/>
                    <a:pt x="163097" y="164033"/>
                  </a:cubicBezTo>
                  <a:cubicBezTo>
                    <a:pt x="165488" y="162058"/>
                    <a:pt x="166631" y="159355"/>
                    <a:pt x="166631" y="155821"/>
                  </a:cubicBezTo>
                  <a:cubicBezTo>
                    <a:pt x="166631" y="153430"/>
                    <a:pt x="166216" y="151559"/>
                    <a:pt x="165488" y="150207"/>
                  </a:cubicBezTo>
                  <a:cubicBezTo>
                    <a:pt x="164656" y="148856"/>
                    <a:pt x="163617" y="147713"/>
                    <a:pt x="162369" y="146985"/>
                  </a:cubicBezTo>
                  <a:cubicBezTo>
                    <a:pt x="161122" y="146257"/>
                    <a:pt x="159563" y="145738"/>
                    <a:pt x="157796" y="145530"/>
                  </a:cubicBezTo>
                  <a:cubicBezTo>
                    <a:pt x="156029" y="145322"/>
                    <a:pt x="154053" y="145218"/>
                    <a:pt x="152078" y="145218"/>
                  </a:cubicBezTo>
                  <a:lnTo>
                    <a:pt x="146881" y="145218"/>
                  </a:lnTo>
                  <a:lnTo>
                    <a:pt x="146881" y="135031"/>
                  </a:lnTo>
                  <a:lnTo>
                    <a:pt x="152390" y="135031"/>
                  </a:lnTo>
                  <a:cubicBezTo>
                    <a:pt x="155717" y="135031"/>
                    <a:pt x="158627" y="134199"/>
                    <a:pt x="160810" y="132640"/>
                  </a:cubicBezTo>
                  <a:cubicBezTo>
                    <a:pt x="163097" y="131081"/>
                    <a:pt x="164241" y="128482"/>
                    <a:pt x="164241" y="124844"/>
                  </a:cubicBezTo>
                  <a:cubicBezTo>
                    <a:pt x="164241" y="122037"/>
                    <a:pt x="163305" y="119854"/>
                    <a:pt x="161434" y="118503"/>
                  </a:cubicBezTo>
                  <a:cubicBezTo>
                    <a:pt x="159563" y="117151"/>
                    <a:pt x="157068" y="116424"/>
                    <a:pt x="153950" y="116424"/>
                  </a:cubicBezTo>
                  <a:cubicBezTo>
                    <a:pt x="152494" y="116424"/>
                    <a:pt x="151247" y="116528"/>
                    <a:pt x="150207" y="116632"/>
                  </a:cubicBezTo>
                  <a:cubicBezTo>
                    <a:pt x="149168" y="116839"/>
                    <a:pt x="148128" y="117047"/>
                    <a:pt x="147297" y="117463"/>
                  </a:cubicBezTo>
                  <a:cubicBezTo>
                    <a:pt x="146361" y="117879"/>
                    <a:pt x="145530" y="118399"/>
                    <a:pt x="144698" y="119126"/>
                  </a:cubicBezTo>
                  <a:cubicBezTo>
                    <a:pt x="143866" y="119854"/>
                    <a:pt x="143035" y="120790"/>
                    <a:pt x="142099" y="121829"/>
                  </a:cubicBezTo>
                  <a:lnTo>
                    <a:pt x="133575" y="116216"/>
                  </a:lnTo>
                  <a:cubicBezTo>
                    <a:pt x="136070" y="112266"/>
                    <a:pt x="139085" y="109563"/>
                    <a:pt x="142515" y="108108"/>
                  </a:cubicBezTo>
                  <a:cubicBezTo>
                    <a:pt x="145945" y="106652"/>
                    <a:pt x="149999" y="105821"/>
                    <a:pt x="154573" y="105821"/>
                  </a:cubicBezTo>
                  <a:cubicBezTo>
                    <a:pt x="161226" y="105821"/>
                    <a:pt x="166424" y="107484"/>
                    <a:pt x="170062" y="110706"/>
                  </a:cubicBezTo>
                  <a:cubicBezTo>
                    <a:pt x="173700" y="114033"/>
                    <a:pt x="175571" y="118607"/>
                    <a:pt x="175571" y="124428"/>
                  </a:cubicBezTo>
                  <a:cubicBezTo>
                    <a:pt x="175571" y="125675"/>
                    <a:pt x="175363" y="127131"/>
                    <a:pt x="175051" y="128690"/>
                  </a:cubicBezTo>
                  <a:cubicBezTo>
                    <a:pt x="174636" y="130249"/>
                    <a:pt x="174220" y="131704"/>
                    <a:pt x="173492" y="133160"/>
                  </a:cubicBezTo>
                  <a:cubicBezTo>
                    <a:pt x="172868" y="134615"/>
                    <a:pt x="172037" y="135862"/>
                    <a:pt x="171205" y="137110"/>
                  </a:cubicBezTo>
                  <a:cubicBezTo>
                    <a:pt x="170270" y="138253"/>
                    <a:pt x="169334" y="139189"/>
                    <a:pt x="168295" y="139708"/>
                  </a:cubicBezTo>
                  <a:cubicBezTo>
                    <a:pt x="171517" y="140852"/>
                    <a:pt x="173908" y="142827"/>
                    <a:pt x="175571" y="145530"/>
                  </a:cubicBezTo>
                  <a:cubicBezTo>
                    <a:pt x="176611" y="148440"/>
                    <a:pt x="177546" y="151871"/>
                    <a:pt x="177546" y="156029"/>
                  </a:cubicBezTo>
                  <a:lnTo>
                    <a:pt x="177546" y="156029"/>
                  </a:lnTo>
                  <a:close/>
                  <a:moveTo>
                    <a:pt x="216111" y="135031"/>
                  </a:moveTo>
                  <a:cubicBezTo>
                    <a:pt x="218918" y="135031"/>
                    <a:pt x="221309" y="134303"/>
                    <a:pt x="222972" y="132744"/>
                  </a:cubicBezTo>
                  <a:cubicBezTo>
                    <a:pt x="224739" y="131288"/>
                    <a:pt x="225571" y="128690"/>
                    <a:pt x="225571" y="124948"/>
                  </a:cubicBezTo>
                  <a:cubicBezTo>
                    <a:pt x="225571" y="121933"/>
                    <a:pt x="224739" y="119958"/>
                    <a:pt x="223076" y="119022"/>
                  </a:cubicBezTo>
                  <a:cubicBezTo>
                    <a:pt x="221413" y="117983"/>
                    <a:pt x="219126" y="117567"/>
                    <a:pt x="216319" y="117567"/>
                  </a:cubicBezTo>
                  <a:lnTo>
                    <a:pt x="198336" y="117567"/>
                  </a:lnTo>
                  <a:lnTo>
                    <a:pt x="198336" y="135031"/>
                  </a:lnTo>
                  <a:lnTo>
                    <a:pt x="216111" y="135031"/>
                  </a:lnTo>
                  <a:lnTo>
                    <a:pt x="216111" y="135031"/>
                  </a:lnTo>
                  <a:close/>
                  <a:moveTo>
                    <a:pt x="198440" y="145530"/>
                  </a:moveTo>
                  <a:lnTo>
                    <a:pt x="198440" y="165800"/>
                  </a:lnTo>
                  <a:lnTo>
                    <a:pt x="218606" y="165800"/>
                  </a:lnTo>
                  <a:cubicBezTo>
                    <a:pt x="222764" y="165800"/>
                    <a:pt x="225883" y="164864"/>
                    <a:pt x="227754" y="162993"/>
                  </a:cubicBezTo>
                  <a:cubicBezTo>
                    <a:pt x="229729" y="161122"/>
                    <a:pt x="230664" y="158627"/>
                    <a:pt x="230664" y="155301"/>
                  </a:cubicBezTo>
                  <a:cubicBezTo>
                    <a:pt x="230664" y="151767"/>
                    <a:pt x="229729" y="149272"/>
                    <a:pt x="227858" y="147713"/>
                  </a:cubicBezTo>
                  <a:cubicBezTo>
                    <a:pt x="225987" y="146153"/>
                    <a:pt x="223076" y="145426"/>
                    <a:pt x="219022" y="145426"/>
                  </a:cubicBezTo>
                  <a:lnTo>
                    <a:pt x="198440" y="145426"/>
                  </a:lnTo>
                  <a:lnTo>
                    <a:pt x="198440" y="145530"/>
                  </a:lnTo>
                  <a:close/>
                  <a:moveTo>
                    <a:pt x="230560" y="139501"/>
                  </a:moveTo>
                  <a:cubicBezTo>
                    <a:pt x="234095" y="141268"/>
                    <a:pt x="236901" y="143555"/>
                    <a:pt x="238773" y="146257"/>
                  </a:cubicBezTo>
                  <a:cubicBezTo>
                    <a:pt x="240644" y="148960"/>
                    <a:pt x="241579" y="152390"/>
                    <a:pt x="241579" y="156444"/>
                  </a:cubicBezTo>
                  <a:cubicBezTo>
                    <a:pt x="241579" y="159875"/>
                    <a:pt x="240955" y="162889"/>
                    <a:pt x="239812" y="165384"/>
                  </a:cubicBezTo>
                  <a:cubicBezTo>
                    <a:pt x="238669" y="167879"/>
                    <a:pt x="237005" y="169854"/>
                    <a:pt x="234926" y="171517"/>
                  </a:cubicBezTo>
                  <a:cubicBezTo>
                    <a:pt x="232847" y="173076"/>
                    <a:pt x="230456" y="174324"/>
                    <a:pt x="227650" y="175051"/>
                  </a:cubicBezTo>
                  <a:cubicBezTo>
                    <a:pt x="224947" y="175779"/>
                    <a:pt x="221933" y="176195"/>
                    <a:pt x="218710" y="176195"/>
                  </a:cubicBezTo>
                  <a:lnTo>
                    <a:pt x="187213" y="176195"/>
                  </a:lnTo>
                  <a:lnTo>
                    <a:pt x="187213" y="107172"/>
                  </a:lnTo>
                  <a:lnTo>
                    <a:pt x="217255" y="107172"/>
                  </a:lnTo>
                  <a:cubicBezTo>
                    <a:pt x="220165" y="107172"/>
                    <a:pt x="222868" y="107484"/>
                    <a:pt x="225259" y="108212"/>
                  </a:cubicBezTo>
                  <a:cubicBezTo>
                    <a:pt x="227754" y="108939"/>
                    <a:pt x="229833" y="109979"/>
                    <a:pt x="231600" y="111434"/>
                  </a:cubicBezTo>
                  <a:cubicBezTo>
                    <a:pt x="233367" y="112889"/>
                    <a:pt x="234822" y="114760"/>
                    <a:pt x="235758" y="117047"/>
                  </a:cubicBezTo>
                  <a:cubicBezTo>
                    <a:pt x="236797" y="119334"/>
                    <a:pt x="237213" y="121933"/>
                    <a:pt x="237213" y="125052"/>
                  </a:cubicBezTo>
                  <a:cubicBezTo>
                    <a:pt x="237213" y="130769"/>
                    <a:pt x="234926" y="135446"/>
                    <a:pt x="230456" y="138981"/>
                  </a:cubicBezTo>
                  <a:lnTo>
                    <a:pt x="230456" y="139501"/>
                  </a:lnTo>
                  <a:lnTo>
                    <a:pt x="230560" y="139501"/>
                  </a:lnTo>
                  <a:close/>
                  <a:moveTo>
                    <a:pt x="296569" y="176195"/>
                  </a:moveTo>
                  <a:lnTo>
                    <a:pt x="296569" y="124532"/>
                  </a:lnTo>
                  <a:lnTo>
                    <a:pt x="262161" y="176195"/>
                  </a:lnTo>
                  <a:lnTo>
                    <a:pt x="251246" y="176195"/>
                  </a:lnTo>
                  <a:lnTo>
                    <a:pt x="251246" y="107172"/>
                  </a:lnTo>
                  <a:lnTo>
                    <a:pt x="262473" y="107172"/>
                  </a:lnTo>
                  <a:lnTo>
                    <a:pt x="262473" y="158419"/>
                  </a:lnTo>
                  <a:lnTo>
                    <a:pt x="296569" y="107172"/>
                  </a:lnTo>
                  <a:lnTo>
                    <a:pt x="307795" y="107172"/>
                  </a:lnTo>
                  <a:lnTo>
                    <a:pt x="307795" y="176195"/>
                  </a:lnTo>
                  <a:lnTo>
                    <a:pt x="296569" y="176195"/>
                  </a:lnTo>
                  <a:lnTo>
                    <a:pt x="296569" y="176195"/>
                  </a:lnTo>
                  <a:close/>
                  <a:moveTo>
                    <a:pt x="348543" y="117567"/>
                  </a:moveTo>
                  <a:lnTo>
                    <a:pt x="348543" y="176195"/>
                  </a:lnTo>
                  <a:lnTo>
                    <a:pt x="337317" y="176195"/>
                  </a:lnTo>
                  <a:lnTo>
                    <a:pt x="337317" y="117567"/>
                  </a:lnTo>
                  <a:lnTo>
                    <a:pt x="315487" y="117567"/>
                  </a:lnTo>
                  <a:lnTo>
                    <a:pt x="315487" y="107172"/>
                  </a:lnTo>
                  <a:lnTo>
                    <a:pt x="371516" y="107172"/>
                  </a:lnTo>
                  <a:lnTo>
                    <a:pt x="368190" y="117567"/>
                  </a:lnTo>
                  <a:lnTo>
                    <a:pt x="348543" y="117567"/>
                  </a:lnTo>
                  <a:lnTo>
                    <a:pt x="348543" y="117567"/>
                  </a:lnTo>
                  <a:close/>
                  <a:moveTo>
                    <a:pt x="424011" y="176195"/>
                  </a:moveTo>
                  <a:lnTo>
                    <a:pt x="424011" y="124532"/>
                  </a:lnTo>
                  <a:lnTo>
                    <a:pt x="389603" y="176195"/>
                  </a:lnTo>
                  <a:lnTo>
                    <a:pt x="378689" y="176195"/>
                  </a:lnTo>
                  <a:lnTo>
                    <a:pt x="378689" y="107172"/>
                  </a:lnTo>
                  <a:lnTo>
                    <a:pt x="389915" y="107172"/>
                  </a:lnTo>
                  <a:lnTo>
                    <a:pt x="389915" y="158419"/>
                  </a:lnTo>
                  <a:lnTo>
                    <a:pt x="424011" y="107172"/>
                  </a:lnTo>
                  <a:lnTo>
                    <a:pt x="435237" y="107172"/>
                  </a:lnTo>
                  <a:lnTo>
                    <a:pt x="435237" y="176195"/>
                  </a:lnTo>
                  <a:lnTo>
                    <a:pt x="424011" y="176195"/>
                  </a:lnTo>
                  <a:lnTo>
                    <a:pt x="424011" y="176195"/>
                  </a:lnTo>
                  <a:close/>
                  <a:moveTo>
                    <a:pt x="461537" y="171101"/>
                  </a:moveTo>
                  <a:cubicBezTo>
                    <a:pt x="460393" y="172660"/>
                    <a:pt x="458938" y="174012"/>
                    <a:pt x="456963" y="175363"/>
                  </a:cubicBezTo>
                  <a:cubicBezTo>
                    <a:pt x="455092" y="176715"/>
                    <a:pt x="453013" y="177338"/>
                    <a:pt x="451038" y="177338"/>
                  </a:cubicBezTo>
                  <a:cubicBezTo>
                    <a:pt x="450310" y="177338"/>
                    <a:pt x="449375" y="177234"/>
                    <a:pt x="448127" y="177026"/>
                  </a:cubicBezTo>
                  <a:cubicBezTo>
                    <a:pt x="446880" y="176818"/>
                    <a:pt x="445944" y="176507"/>
                    <a:pt x="445321" y="176195"/>
                  </a:cubicBezTo>
                  <a:lnTo>
                    <a:pt x="445321" y="170062"/>
                  </a:lnTo>
                  <a:cubicBezTo>
                    <a:pt x="446984" y="170062"/>
                    <a:pt x="448335" y="169854"/>
                    <a:pt x="449271" y="169438"/>
                  </a:cubicBezTo>
                  <a:cubicBezTo>
                    <a:pt x="450206" y="169022"/>
                    <a:pt x="451246" y="168191"/>
                    <a:pt x="452285" y="166839"/>
                  </a:cubicBezTo>
                  <a:lnTo>
                    <a:pt x="468709" y="146777"/>
                  </a:lnTo>
                  <a:cubicBezTo>
                    <a:pt x="462680" y="146465"/>
                    <a:pt x="457795" y="144490"/>
                    <a:pt x="454156" y="141060"/>
                  </a:cubicBezTo>
                  <a:cubicBezTo>
                    <a:pt x="450518" y="137525"/>
                    <a:pt x="448647" y="132640"/>
                    <a:pt x="448647" y="126507"/>
                  </a:cubicBezTo>
                  <a:cubicBezTo>
                    <a:pt x="448647" y="123180"/>
                    <a:pt x="449271" y="120270"/>
                    <a:pt x="450414" y="117775"/>
                  </a:cubicBezTo>
                  <a:cubicBezTo>
                    <a:pt x="451558" y="115384"/>
                    <a:pt x="453221" y="113409"/>
                    <a:pt x="455300" y="111850"/>
                  </a:cubicBezTo>
                  <a:cubicBezTo>
                    <a:pt x="457379" y="110291"/>
                    <a:pt x="459770" y="109147"/>
                    <a:pt x="462472" y="108420"/>
                  </a:cubicBezTo>
                  <a:cubicBezTo>
                    <a:pt x="465175" y="107692"/>
                    <a:pt x="468086" y="107276"/>
                    <a:pt x="471100" y="107276"/>
                  </a:cubicBezTo>
                  <a:lnTo>
                    <a:pt x="503429" y="107276"/>
                  </a:lnTo>
                  <a:lnTo>
                    <a:pt x="503429" y="176299"/>
                  </a:lnTo>
                  <a:lnTo>
                    <a:pt x="492098" y="176299"/>
                  </a:lnTo>
                  <a:lnTo>
                    <a:pt x="492098" y="146985"/>
                  </a:lnTo>
                  <a:lnTo>
                    <a:pt x="485757" y="146985"/>
                  </a:lnTo>
                  <a:cubicBezTo>
                    <a:pt x="484614" y="146985"/>
                    <a:pt x="483470" y="147193"/>
                    <a:pt x="482327" y="147609"/>
                  </a:cubicBezTo>
                  <a:cubicBezTo>
                    <a:pt x="481183" y="148024"/>
                    <a:pt x="480248" y="148752"/>
                    <a:pt x="479520" y="149688"/>
                  </a:cubicBezTo>
                  <a:lnTo>
                    <a:pt x="461537" y="171101"/>
                  </a:lnTo>
                  <a:lnTo>
                    <a:pt x="461537" y="171101"/>
                  </a:lnTo>
                  <a:close/>
                  <a:moveTo>
                    <a:pt x="491890" y="117567"/>
                  </a:moveTo>
                  <a:lnTo>
                    <a:pt x="471204" y="117567"/>
                  </a:lnTo>
                  <a:cubicBezTo>
                    <a:pt x="467462" y="117567"/>
                    <a:pt x="464655" y="118191"/>
                    <a:pt x="462680" y="119334"/>
                  </a:cubicBezTo>
                  <a:cubicBezTo>
                    <a:pt x="460705" y="120478"/>
                    <a:pt x="459666" y="122869"/>
                    <a:pt x="459666" y="126403"/>
                  </a:cubicBezTo>
                  <a:cubicBezTo>
                    <a:pt x="459666" y="130249"/>
                    <a:pt x="460601" y="132848"/>
                    <a:pt x="462472" y="134303"/>
                  </a:cubicBezTo>
                  <a:cubicBezTo>
                    <a:pt x="464343" y="135758"/>
                    <a:pt x="467254" y="136486"/>
                    <a:pt x="471204" y="136486"/>
                  </a:cubicBezTo>
                  <a:lnTo>
                    <a:pt x="491890" y="136486"/>
                  </a:lnTo>
                  <a:lnTo>
                    <a:pt x="491890" y="117567"/>
                  </a:lnTo>
                  <a:lnTo>
                    <a:pt x="491890" y="117567"/>
                  </a:lnTo>
                  <a:close/>
                  <a:moveTo>
                    <a:pt x="22557" y="252806"/>
                  </a:moveTo>
                  <a:lnTo>
                    <a:pt x="43347" y="252806"/>
                  </a:lnTo>
                  <a:lnTo>
                    <a:pt x="34303" y="229625"/>
                  </a:lnTo>
                  <a:lnTo>
                    <a:pt x="32744" y="221829"/>
                  </a:lnTo>
                  <a:lnTo>
                    <a:pt x="31185" y="229625"/>
                  </a:lnTo>
                  <a:lnTo>
                    <a:pt x="22557" y="252806"/>
                  </a:lnTo>
                  <a:lnTo>
                    <a:pt x="22557" y="252806"/>
                  </a:lnTo>
                  <a:close/>
                  <a:moveTo>
                    <a:pt x="19231" y="262577"/>
                  </a:moveTo>
                  <a:lnTo>
                    <a:pt x="11954" y="282223"/>
                  </a:lnTo>
                  <a:lnTo>
                    <a:pt x="104" y="282223"/>
                  </a:lnTo>
                  <a:lnTo>
                    <a:pt x="25883" y="213201"/>
                  </a:lnTo>
                  <a:lnTo>
                    <a:pt x="39293" y="213201"/>
                  </a:lnTo>
                  <a:lnTo>
                    <a:pt x="66320" y="282223"/>
                  </a:lnTo>
                  <a:lnTo>
                    <a:pt x="54678" y="282223"/>
                  </a:lnTo>
                  <a:lnTo>
                    <a:pt x="46985" y="262577"/>
                  </a:lnTo>
                  <a:lnTo>
                    <a:pt x="19231" y="262577"/>
                  </a:lnTo>
                  <a:lnTo>
                    <a:pt x="19231" y="262577"/>
                  </a:lnTo>
                  <a:close/>
                  <a:moveTo>
                    <a:pt x="71413" y="296465"/>
                  </a:moveTo>
                  <a:lnTo>
                    <a:pt x="71413" y="272972"/>
                  </a:lnTo>
                  <a:cubicBezTo>
                    <a:pt x="72973" y="272972"/>
                    <a:pt x="74116" y="272868"/>
                    <a:pt x="74948" y="272556"/>
                  </a:cubicBezTo>
                  <a:cubicBezTo>
                    <a:pt x="75987" y="272244"/>
                    <a:pt x="76923" y="271725"/>
                    <a:pt x="77754" y="270997"/>
                  </a:cubicBezTo>
                  <a:cubicBezTo>
                    <a:pt x="78170" y="270685"/>
                    <a:pt x="78482" y="270269"/>
                    <a:pt x="78898" y="269750"/>
                  </a:cubicBezTo>
                  <a:cubicBezTo>
                    <a:pt x="79210" y="269230"/>
                    <a:pt x="79626" y="268606"/>
                    <a:pt x="79937" y="267982"/>
                  </a:cubicBezTo>
                  <a:cubicBezTo>
                    <a:pt x="80249" y="267359"/>
                    <a:pt x="80561" y="266631"/>
                    <a:pt x="80977" y="265799"/>
                  </a:cubicBezTo>
                  <a:cubicBezTo>
                    <a:pt x="81289" y="264968"/>
                    <a:pt x="81704" y="264032"/>
                    <a:pt x="82120" y="262993"/>
                  </a:cubicBezTo>
                  <a:cubicBezTo>
                    <a:pt x="83056" y="260498"/>
                    <a:pt x="83783" y="257899"/>
                    <a:pt x="84303" y="255404"/>
                  </a:cubicBezTo>
                  <a:cubicBezTo>
                    <a:pt x="84823" y="252806"/>
                    <a:pt x="85239" y="250207"/>
                    <a:pt x="85343" y="247608"/>
                  </a:cubicBezTo>
                  <a:cubicBezTo>
                    <a:pt x="85759" y="242411"/>
                    <a:pt x="85966" y="236901"/>
                    <a:pt x="85966" y="231080"/>
                  </a:cubicBezTo>
                  <a:lnTo>
                    <a:pt x="85966" y="213201"/>
                  </a:lnTo>
                  <a:lnTo>
                    <a:pt x="129417" y="213201"/>
                  </a:lnTo>
                  <a:lnTo>
                    <a:pt x="129417" y="272972"/>
                  </a:lnTo>
                  <a:lnTo>
                    <a:pt x="135862" y="272972"/>
                  </a:lnTo>
                  <a:lnTo>
                    <a:pt x="135862" y="296465"/>
                  </a:lnTo>
                  <a:lnTo>
                    <a:pt x="125363" y="296465"/>
                  </a:lnTo>
                  <a:lnTo>
                    <a:pt x="125363" y="282223"/>
                  </a:lnTo>
                  <a:lnTo>
                    <a:pt x="80873" y="282223"/>
                  </a:lnTo>
                  <a:lnTo>
                    <a:pt x="80873" y="296465"/>
                  </a:lnTo>
                  <a:lnTo>
                    <a:pt x="71413" y="296465"/>
                  </a:lnTo>
                  <a:lnTo>
                    <a:pt x="71413" y="296465"/>
                  </a:lnTo>
                  <a:close/>
                  <a:moveTo>
                    <a:pt x="118191" y="272972"/>
                  </a:moveTo>
                  <a:lnTo>
                    <a:pt x="118191" y="223596"/>
                  </a:lnTo>
                  <a:lnTo>
                    <a:pt x="96777" y="223596"/>
                  </a:lnTo>
                  <a:lnTo>
                    <a:pt x="96777" y="231080"/>
                  </a:lnTo>
                  <a:cubicBezTo>
                    <a:pt x="96777" y="232847"/>
                    <a:pt x="96777" y="234615"/>
                    <a:pt x="96777" y="236486"/>
                  </a:cubicBezTo>
                  <a:cubicBezTo>
                    <a:pt x="96777" y="238253"/>
                    <a:pt x="96673" y="240020"/>
                    <a:pt x="96673" y="241891"/>
                  </a:cubicBezTo>
                  <a:cubicBezTo>
                    <a:pt x="96569" y="243762"/>
                    <a:pt x="96361" y="245529"/>
                    <a:pt x="96257" y="247400"/>
                  </a:cubicBezTo>
                  <a:cubicBezTo>
                    <a:pt x="96153" y="249167"/>
                    <a:pt x="95946" y="250935"/>
                    <a:pt x="95634" y="252702"/>
                  </a:cubicBezTo>
                  <a:cubicBezTo>
                    <a:pt x="95114" y="256444"/>
                    <a:pt x="94386" y="259874"/>
                    <a:pt x="93451" y="263201"/>
                  </a:cubicBezTo>
                  <a:cubicBezTo>
                    <a:pt x="92931" y="264968"/>
                    <a:pt x="92307" y="266631"/>
                    <a:pt x="91684" y="268294"/>
                  </a:cubicBezTo>
                  <a:cubicBezTo>
                    <a:pt x="91060" y="269957"/>
                    <a:pt x="90228" y="271621"/>
                    <a:pt x="89397" y="273180"/>
                  </a:cubicBezTo>
                  <a:lnTo>
                    <a:pt x="118191" y="273180"/>
                  </a:lnTo>
                  <a:lnTo>
                    <a:pt x="118191" y="272972"/>
                  </a:lnTo>
                  <a:close/>
                  <a:moveTo>
                    <a:pt x="143866" y="296465"/>
                  </a:moveTo>
                  <a:lnTo>
                    <a:pt x="143866" y="272972"/>
                  </a:lnTo>
                  <a:cubicBezTo>
                    <a:pt x="145426" y="272972"/>
                    <a:pt x="146569" y="272868"/>
                    <a:pt x="147401" y="272556"/>
                  </a:cubicBezTo>
                  <a:cubicBezTo>
                    <a:pt x="148440" y="272244"/>
                    <a:pt x="149376" y="271725"/>
                    <a:pt x="150207" y="270997"/>
                  </a:cubicBezTo>
                  <a:cubicBezTo>
                    <a:pt x="150623" y="270685"/>
                    <a:pt x="151039" y="270269"/>
                    <a:pt x="151351" y="269750"/>
                  </a:cubicBezTo>
                  <a:cubicBezTo>
                    <a:pt x="151767" y="269230"/>
                    <a:pt x="152078" y="268606"/>
                    <a:pt x="152390" y="267982"/>
                  </a:cubicBezTo>
                  <a:cubicBezTo>
                    <a:pt x="152702" y="267359"/>
                    <a:pt x="153014" y="266631"/>
                    <a:pt x="153430" y="265799"/>
                  </a:cubicBezTo>
                  <a:cubicBezTo>
                    <a:pt x="153742" y="264968"/>
                    <a:pt x="154157" y="264032"/>
                    <a:pt x="154573" y="262993"/>
                  </a:cubicBezTo>
                  <a:cubicBezTo>
                    <a:pt x="155509" y="260498"/>
                    <a:pt x="156236" y="257899"/>
                    <a:pt x="156756" y="255404"/>
                  </a:cubicBezTo>
                  <a:cubicBezTo>
                    <a:pt x="157276" y="252806"/>
                    <a:pt x="157692" y="250207"/>
                    <a:pt x="157796" y="247608"/>
                  </a:cubicBezTo>
                  <a:cubicBezTo>
                    <a:pt x="158211" y="242411"/>
                    <a:pt x="158419" y="236901"/>
                    <a:pt x="158419" y="231080"/>
                  </a:cubicBezTo>
                  <a:lnTo>
                    <a:pt x="158419" y="213201"/>
                  </a:lnTo>
                  <a:lnTo>
                    <a:pt x="201870" y="213201"/>
                  </a:lnTo>
                  <a:lnTo>
                    <a:pt x="201870" y="272972"/>
                  </a:lnTo>
                  <a:lnTo>
                    <a:pt x="208315" y="272972"/>
                  </a:lnTo>
                  <a:lnTo>
                    <a:pt x="208315" y="296465"/>
                  </a:lnTo>
                  <a:lnTo>
                    <a:pt x="197816" y="296465"/>
                  </a:lnTo>
                  <a:lnTo>
                    <a:pt x="197816" y="282223"/>
                  </a:lnTo>
                  <a:lnTo>
                    <a:pt x="153326" y="282223"/>
                  </a:lnTo>
                  <a:lnTo>
                    <a:pt x="153326" y="296465"/>
                  </a:lnTo>
                  <a:lnTo>
                    <a:pt x="143866" y="296465"/>
                  </a:lnTo>
                  <a:lnTo>
                    <a:pt x="143866" y="296465"/>
                  </a:lnTo>
                  <a:close/>
                  <a:moveTo>
                    <a:pt x="190748" y="272972"/>
                  </a:moveTo>
                  <a:lnTo>
                    <a:pt x="190748" y="223596"/>
                  </a:lnTo>
                  <a:lnTo>
                    <a:pt x="169334" y="223596"/>
                  </a:lnTo>
                  <a:lnTo>
                    <a:pt x="169334" y="231080"/>
                  </a:lnTo>
                  <a:cubicBezTo>
                    <a:pt x="169334" y="232847"/>
                    <a:pt x="169334" y="234615"/>
                    <a:pt x="169334" y="236486"/>
                  </a:cubicBezTo>
                  <a:cubicBezTo>
                    <a:pt x="169334" y="238253"/>
                    <a:pt x="169230" y="240020"/>
                    <a:pt x="169230" y="241891"/>
                  </a:cubicBezTo>
                  <a:cubicBezTo>
                    <a:pt x="169126" y="243762"/>
                    <a:pt x="168918" y="245529"/>
                    <a:pt x="168814" y="247400"/>
                  </a:cubicBezTo>
                  <a:cubicBezTo>
                    <a:pt x="168710" y="249167"/>
                    <a:pt x="168502" y="250935"/>
                    <a:pt x="168191" y="252702"/>
                  </a:cubicBezTo>
                  <a:cubicBezTo>
                    <a:pt x="167671" y="256444"/>
                    <a:pt x="166943" y="259874"/>
                    <a:pt x="166008" y="263201"/>
                  </a:cubicBezTo>
                  <a:cubicBezTo>
                    <a:pt x="165488" y="264968"/>
                    <a:pt x="164864" y="266631"/>
                    <a:pt x="164241" y="268294"/>
                  </a:cubicBezTo>
                  <a:cubicBezTo>
                    <a:pt x="163617" y="269957"/>
                    <a:pt x="162785" y="271621"/>
                    <a:pt x="161954" y="273180"/>
                  </a:cubicBezTo>
                  <a:lnTo>
                    <a:pt x="190748" y="273180"/>
                  </a:lnTo>
                  <a:lnTo>
                    <a:pt x="190748" y="272972"/>
                  </a:lnTo>
                  <a:close/>
                  <a:moveTo>
                    <a:pt x="264344" y="282223"/>
                  </a:moveTo>
                  <a:lnTo>
                    <a:pt x="264344" y="230560"/>
                  </a:lnTo>
                  <a:lnTo>
                    <a:pt x="229937" y="282223"/>
                  </a:lnTo>
                  <a:lnTo>
                    <a:pt x="219022" y="282223"/>
                  </a:lnTo>
                  <a:lnTo>
                    <a:pt x="219022" y="213201"/>
                  </a:lnTo>
                  <a:lnTo>
                    <a:pt x="230249" y="213201"/>
                  </a:lnTo>
                  <a:lnTo>
                    <a:pt x="230249" y="264448"/>
                  </a:lnTo>
                  <a:lnTo>
                    <a:pt x="264344" y="213201"/>
                  </a:lnTo>
                  <a:lnTo>
                    <a:pt x="275571" y="213201"/>
                  </a:lnTo>
                  <a:lnTo>
                    <a:pt x="275571" y="282223"/>
                  </a:lnTo>
                  <a:lnTo>
                    <a:pt x="264344" y="282223"/>
                  </a:lnTo>
                  <a:lnTo>
                    <a:pt x="264344" y="282223"/>
                  </a:lnTo>
                  <a:close/>
                  <a:moveTo>
                    <a:pt x="316319" y="223596"/>
                  </a:moveTo>
                  <a:lnTo>
                    <a:pt x="316319" y="282223"/>
                  </a:lnTo>
                  <a:lnTo>
                    <a:pt x="305092" y="282223"/>
                  </a:lnTo>
                  <a:lnTo>
                    <a:pt x="305092" y="223596"/>
                  </a:lnTo>
                  <a:lnTo>
                    <a:pt x="283263" y="223596"/>
                  </a:lnTo>
                  <a:lnTo>
                    <a:pt x="283263" y="213201"/>
                  </a:lnTo>
                  <a:lnTo>
                    <a:pt x="339292" y="213201"/>
                  </a:lnTo>
                  <a:lnTo>
                    <a:pt x="335965" y="223596"/>
                  </a:lnTo>
                  <a:lnTo>
                    <a:pt x="316319" y="223596"/>
                  </a:lnTo>
                  <a:lnTo>
                    <a:pt x="316319" y="223596"/>
                  </a:lnTo>
                  <a:close/>
                  <a:moveTo>
                    <a:pt x="391683" y="282223"/>
                  </a:moveTo>
                  <a:lnTo>
                    <a:pt x="391683" y="230560"/>
                  </a:lnTo>
                  <a:lnTo>
                    <a:pt x="357275" y="282223"/>
                  </a:lnTo>
                  <a:lnTo>
                    <a:pt x="346361" y="282223"/>
                  </a:lnTo>
                  <a:lnTo>
                    <a:pt x="346361" y="213201"/>
                  </a:lnTo>
                  <a:lnTo>
                    <a:pt x="357587" y="213201"/>
                  </a:lnTo>
                  <a:lnTo>
                    <a:pt x="357587" y="264448"/>
                  </a:lnTo>
                  <a:lnTo>
                    <a:pt x="391683" y="213201"/>
                  </a:lnTo>
                  <a:lnTo>
                    <a:pt x="402909" y="213201"/>
                  </a:lnTo>
                  <a:lnTo>
                    <a:pt x="402909" y="282223"/>
                  </a:lnTo>
                  <a:lnTo>
                    <a:pt x="391683" y="282223"/>
                  </a:lnTo>
                  <a:lnTo>
                    <a:pt x="391683" y="282223"/>
                  </a:lnTo>
                  <a:close/>
                  <a:moveTo>
                    <a:pt x="443865" y="241059"/>
                  </a:moveTo>
                  <a:cubicBezTo>
                    <a:pt x="446672" y="241059"/>
                    <a:pt x="449063" y="240332"/>
                    <a:pt x="450726" y="238876"/>
                  </a:cubicBezTo>
                  <a:cubicBezTo>
                    <a:pt x="452493" y="237421"/>
                    <a:pt x="453325" y="234822"/>
                    <a:pt x="453325" y="231080"/>
                  </a:cubicBezTo>
                  <a:cubicBezTo>
                    <a:pt x="453325" y="228066"/>
                    <a:pt x="452493" y="226091"/>
                    <a:pt x="450830" y="225155"/>
                  </a:cubicBezTo>
                  <a:cubicBezTo>
                    <a:pt x="449167" y="224116"/>
                    <a:pt x="446880" y="223700"/>
                    <a:pt x="444073" y="223700"/>
                  </a:cubicBezTo>
                  <a:lnTo>
                    <a:pt x="426090" y="223700"/>
                  </a:lnTo>
                  <a:lnTo>
                    <a:pt x="426090" y="241163"/>
                  </a:lnTo>
                  <a:lnTo>
                    <a:pt x="443865" y="241163"/>
                  </a:lnTo>
                  <a:lnTo>
                    <a:pt x="443865" y="241059"/>
                  </a:lnTo>
                  <a:close/>
                  <a:moveTo>
                    <a:pt x="426194" y="251558"/>
                  </a:moveTo>
                  <a:lnTo>
                    <a:pt x="426194" y="271829"/>
                  </a:lnTo>
                  <a:lnTo>
                    <a:pt x="446360" y="271829"/>
                  </a:lnTo>
                  <a:cubicBezTo>
                    <a:pt x="450518" y="271829"/>
                    <a:pt x="453637" y="270893"/>
                    <a:pt x="455508" y="269022"/>
                  </a:cubicBezTo>
                  <a:cubicBezTo>
                    <a:pt x="457483" y="267151"/>
                    <a:pt x="458418" y="264656"/>
                    <a:pt x="458418" y="261330"/>
                  </a:cubicBezTo>
                  <a:cubicBezTo>
                    <a:pt x="458418" y="257795"/>
                    <a:pt x="457483" y="255300"/>
                    <a:pt x="455612" y="253741"/>
                  </a:cubicBezTo>
                  <a:cubicBezTo>
                    <a:pt x="453740" y="252182"/>
                    <a:pt x="450830" y="251454"/>
                    <a:pt x="446776" y="251454"/>
                  </a:cubicBezTo>
                  <a:lnTo>
                    <a:pt x="426194" y="251454"/>
                  </a:lnTo>
                  <a:lnTo>
                    <a:pt x="426194" y="251558"/>
                  </a:lnTo>
                  <a:close/>
                  <a:moveTo>
                    <a:pt x="458210" y="245529"/>
                  </a:moveTo>
                  <a:cubicBezTo>
                    <a:pt x="461745" y="247296"/>
                    <a:pt x="464551" y="249583"/>
                    <a:pt x="466422" y="252286"/>
                  </a:cubicBezTo>
                  <a:cubicBezTo>
                    <a:pt x="468293" y="254989"/>
                    <a:pt x="469229" y="258419"/>
                    <a:pt x="469229" y="262473"/>
                  </a:cubicBezTo>
                  <a:cubicBezTo>
                    <a:pt x="469229" y="265903"/>
                    <a:pt x="468605" y="268918"/>
                    <a:pt x="467462" y="271413"/>
                  </a:cubicBezTo>
                  <a:cubicBezTo>
                    <a:pt x="466318" y="273908"/>
                    <a:pt x="464655" y="275883"/>
                    <a:pt x="462576" y="277546"/>
                  </a:cubicBezTo>
                  <a:cubicBezTo>
                    <a:pt x="460497" y="279105"/>
                    <a:pt x="458106" y="280352"/>
                    <a:pt x="455300" y="281080"/>
                  </a:cubicBezTo>
                  <a:cubicBezTo>
                    <a:pt x="452597" y="281808"/>
                    <a:pt x="449583" y="282223"/>
                    <a:pt x="446360" y="282223"/>
                  </a:cubicBezTo>
                  <a:lnTo>
                    <a:pt x="414863" y="282223"/>
                  </a:lnTo>
                  <a:lnTo>
                    <a:pt x="414863" y="213201"/>
                  </a:lnTo>
                  <a:lnTo>
                    <a:pt x="444905" y="213201"/>
                  </a:lnTo>
                  <a:cubicBezTo>
                    <a:pt x="447815" y="213201"/>
                    <a:pt x="450518" y="213513"/>
                    <a:pt x="452909" y="214240"/>
                  </a:cubicBezTo>
                  <a:cubicBezTo>
                    <a:pt x="455404" y="214968"/>
                    <a:pt x="457483" y="216008"/>
                    <a:pt x="459250" y="217463"/>
                  </a:cubicBezTo>
                  <a:cubicBezTo>
                    <a:pt x="461017" y="218918"/>
                    <a:pt x="462472" y="220789"/>
                    <a:pt x="463408" y="223076"/>
                  </a:cubicBezTo>
                  <a:cubicBezTo>
                    <a:pt x="464447" y="225363"/>
                    <a:pt x="464863" y="227962"/>
                    <a:pt x="464863" y="231080"/>
                  </a:cubicBezTo>
                  <a:cubicBezTo>
                    <a:pt x="464863" y="236797"/>
                    <a:pt x="462576" y="241475"/>
                    <a:pt x="458106" y="245009"/>
                  </a:cubicBezTo>
                  <a:lnTo>
                    <a:pt x="458106" y="245529"/>
                  </a:lnTo>
                  <a:lnTo>
                    <a:pt x="458210" y="245529"/>
                  </a:lnTo>
                  <a:close/>
                  <a:moveTo>
                    <a:pt x="490123" y="250727"/>
                  </a:moveTo>
                  <a:lnTo>
                    <a:pt x="490123" y="282120"/>
                  </a:lnTo>
                  <a:lnTo>
                    <a:pt x="479000" y="282120"/>
                  </a:lnTo>
                  <a:lnTo>
                    <a:pt x="479000" y="213097"/>
                  </a:lnTo>
                  <a:lnTo>
                    <a:pt x="490123" y="213097"/>
                  </a:lnTo>
                  <a:lnTo>
                    <a:pt x="490123" y="240228"/>
                  </a:lnTo>
                  <a:lnTo>
                    <a:pt x="523075" y="240228"/>
                  </a:lnTo>
                  <a:lnTo>
                    <a:pt x="523075" y="213097"/>
                  </a:lnTo>
                  <a:lnTo>
                    <a:pt x="534301" y="213097"/>
                  </a:lnTo>
                  <a:lnTo>
                    <a:pt x="534301" y="282120"/>
                  </a:lnTo>
                  <a:lnTo>
                    <a:pt x="523075" y="282120"/>
                  </a:lnTo>
                  <a:lnTo>
                    <a:pt x="523075" y="250727"/>
                  </a:lnTo>
                  <a:lnTo>
                    <a:pt x="490123" y="250727"/>
                  </a:lnTo>
                  <a:lnTo>
                    <a:pt x="490123" y="250727"/>
                  </a:lnTo>
                  <a:close/>
                  <a:moveTo>
                    <a:pt x="617773" y="213201"/>
                  </a:moveTo>
                  <a:lnTo>
                    <a:pt x="617773" y="282223"/>
                  </a:lnTo>
                  <a:lnTo>
                    <a:pt x="606547" y="282223"/>
                  </a:lnTo>
                  <a:lnTo>
                    <a:pt x="606547" y="213201"/>
                  </a:lnTo>
                  <a:lnTo>
                    <a:pt x="617773" y="213201"/>
                  </a:lnTo>
                  <a:lnTo>
                    <a:pt x="617773" y="213201"/>
                  </a:lnTo>
                  <a:close/>
                  <a:moveTo>
                    <a:pt x="599998" y="262161"/>
                  </a:moveTo>
                  <a:cubicBezTo>
                    <a:pt x="599998" y="265592"/>
                    <a:pt x="599478" y="268606"/>
                    <a:pt x="598335" y="271101"/>
                  </a:cubicBezTo>
                  <a:cubicBezTo>
                    <a:pt x="597191" y="273596"/>
                    <a:pt x="595736" y="275675"/>
                    <a:pt x="593761" y="277338"/>
                  </a:cubicBezTo>
                  <a:cubicBezTo>
                    <a:pt x="591786" y="279001"/>
                    <a:pt x="589395" y="280248"/>
                    <a:pt x="586692" y="280976"/>
                  </a:cubicBezTo>
                  <a:cubicBezTo>
                    <a:pt x="583990" y="281808"/>
                    <a:pt x="580871" y="282120"/>
                    <a:pt x="577649" y="282120"/>
                  </a:cubicBezTo>
                  <a:lnTo>
                    <a:pt x="546464" y="282120"/>
                  </a:lnTo>
                  <a:lnTo>
                    <a:pt x="546464" y="213097"/>
                  </a:lnTo>
                  <a:lnTo>
                    <a:pt x="557690" y="213097"/>
                  </a:lnTo>
                  <a:lnTo>
                    <a:pt x="557690" y="241163"/>
                  </a:lnTo>
                  <a:lnTo>
                    <a:pt x="579208" y="241163"/>
                  </a:lnTo>
                  <a:cubicBezTo>
                    <a:pt x="586276" y="241163"/>
                    <a:pt x="591474" y="243034"/>
                    <a:pt x="594904" y="246673"/>
                  </a:cubicBezTo>
                  <a:cubicBezTo>
                    <a:pt x="598335" y="250415"/>
                    <a:pt x="599998" y="255508"/>
                    <a:pt x="599998" y="262161"/>
                  </a:cubicBezTo>
                  <a:lnTo>
                    <a:pt x="599998" y="262161"/>
                  </a:lnTo>
                  <a:close/>
                  <a:moveTo>
                    <a:pt x="588771" y="261434"/>
                  </a:moveTo>
                  <a:cubicBezTo>
                    <a:pt x="588771" y="258107"/>
                    <a:pt x="587940" y="255612"/>
                    <a:pt x="586380" y="253949"/>
                  </a:cubicBezTo>
                  <a:cubicBezTo>
                    <a:pt x="584821" y="252390"/>
                    <a:pt x="581910" y="251558"/>
                    <a:pt x="577649" y="251558"/>
                  </a:cubicBezTo>
                  <a:lnTo>
                    <a:pt x="557586" y="251558"/>
                  </a:lnTo>
                  <a:lnTo>
                    <a:pt x="557586" y="271725"/>
                  </a:lnTo>
                  <a:lnTo>
                    <a:pt x="577129" y="271725"/>
                  </a:lnTo>
                  <a:cubicBezTo>
                    <a:pt x="581391" y="271725"/>
                    <a:pt x="584405" y="270789"/>
                    <a:pt x="586172" y="269022"/>
                  </a:cubicBezTo>
                  <a:cubicBezTo>
                    <a:pt x="587940" y="267359"/>
                    <a:pt x="588771" y="264760"/>
                    <a:pt x="588771" y="261434"/>
                  </a:cubicBezTo>
                  <a:lnTo>
                    <a:pt x="588771" y="261434"/>
                  </a:lnTo>
                  <a:close/>
                  <a:moveTo>
                    <a:pt x="658625" y="257795"/>
                  </a:moveTo>
                  <a:lnTo>
                    <a:pt x="640746" y="282223"/>
                  </a:lnTo>
                  <a:lnTo>
                    <a:pt x="627648" y="282223"/>
                  </a:lnTo>
                  <a:lnTo>
                    <a:pt x="654363" y="246361"/>
                  </a:lnTo>
                  <a:lnTo>
                    <a:pt x="632222" y="214864"/>
                  </a:lnTo>
                  <a:lnTo>
                    <a:pt x="642929" y="211953"/>
                  </a:lnTo>
                  <a:lnTo>
                    <a:pt x="656546" y="230976"/>
                  </a:lnTo>
                  <a:lnTo>
                    <a:pt x="660912" y="239812"/>
                  </a:lnTo>
                  <a:lnTo>
                    <a:pt x="665278" y="230976"/>
                  </a:lnTo>
                  <a:lnTo>
                    <a:pt x="678896" y="211953"/>
                  </a:lnTo>
                  <a:lnTo>
                    <a:pt x="689602" y="214864"/>
                  </a:lnTo>
                  <a:lnTo>
                    <a:pt x="667461" y="246361"/>
                  </a:lnTo>
                  <a:lnTo>
                    <a:pt x="694176" y="282223"/>
                  </a:lnTo>
                  <a:lnTo>
                    <a:pt x="681079" y="282223"/>
                  </a:lnTo>
                  <a:lnTo>
                    <a:pt x="663095" y="257795"/>
                  </a:lnTo>
                  <a:lnTo>
                    <a:pt x="660912" y="252390"/>
                  </a:lnTo>
                  <a:lnTo>
                    <a:pt x="658625" y="257795"/>
                  </a:lnTo>
                  <a:lnTo>
                    <a:pt x="658625" y="257795"/>
                  </a:lnTo>
                  <a:close/>
                  <a:moveTo>
                    <a:pt x="33056" y="329625"/>
                  </a:moveTo>
                  <a:lnTo>
                    <a:pt x="33056" y="388252"/>
                  </a:lnTo>
                  <a:lnTo>
                    <a:pt x="21829" y="388252"/>
                  </a:lnTo>
                  <a:lnTo>
                    <a:pt x="21829" y="329625"/>
                  </a:lnTo>
                  <a:lnTo>
                    <a:pt x="0" y="329625"/>
                  </a:lnTo>
                  <a:lnTo>
                    <a:pt x="0" y="319230"/>
                  </a:lnTo>
                  <a:lnTo>
                    <a:pt x="56029" y="319230"/>
                  </a:lnTo>
                  <a:lnTo>
                    <a:pt x="52703" y="329625"/>
                  </a:lnTo>
                  <a:lnTo>
                    <a:pt x="33056" y="329625"/>
                  </a:lnTo>
                  <a:lnTo>
                    <a:pt x="33056" y="329625"/>
                  </a:lnTo>
                  <a:close/>
                  <a:moveTo>
                    <a:pt x="113617" y="388252"/>
                  </a:moveTo>
                  <a:lnTo>
                    <a:pt x="63201" y="388252"/>
                  </a:lnTo>
                  <a:lnTo>
                    <a:pt x="63201" y="319230"/>
                  </a:lnTo>
                  <a:lnTo>
                    <a:pt x="113929" y="319230"/>
                  </a:lnTo>
                  <a:lnTo>
                    <a:pt x="110602" y="329625"/>
                  </a:lnTo>
                  <a:lnTo>
                    <a:pt x="74220" y="329625"/>
                  </a:lnTo>
                  <a:lnTo>
                    <a:pt x="74220" y="346464"/>
                  </a:lnTo>
                  <a:lnTo>
                    <a:pt x="107276" y="346464"/>
                  </a:lnTo>
                  <a:lnTo>
                    <a:pt x="107276" y="356963"/>
                  </a:lnTo>
                  <a:lnTo>
                    <a:pt x="74220" y="356963"/>
                  </a:lnTo>
                  <a:lnTo>
                    <a:pt x="74220" y="377857"/>
                  </a:lnTo>
                  <a:lnTo>
                    <a:pt x="113513" y="377857"/>
                  </a:lnTo>
                  <a:lnTo>
                    <a:pt x="113513" y="388252"/>
                  </a:lnTo>
                  <a:lnTo>
                    <a:pt x="113617" y="388252"/>
                  </a:lnTo>
                  <a:close/>
                  <a:moveTo>
                    <a:pt x="153118" y="363824"/>
                  </a:moveTo>
                  <a:lnTo>
                    <a:pt x="135239" y="388252"/>
                  </a:lnTo>
                  <a:lnTo>
                    <a:pt x="122141" y="388252"/>
                  </a:lnTo>
                  <a:lnTo>
                    <a:pt x="148856" y="352390"/>
                  </a:lnTo>
                  <a:lnTo>
                    <a:pt x="126715" y="320893"/>
                  </a:lnTo>
                  <a:lnTo>
                    <a:pt x="137422" y="317982"/>
                  </a:lnTo>
                  <a:lnTo>
                    <a:pt x="151039" y="337005"/>
                  </a:lnTo>
                  <a:lnTo>
                    <a:pt x="155405" y="345841"/>
                  </a:lnTo>
                  <a:lnTo>
                    <a:pt x="159771" y="337005"/>
                  </a:lnTo>
                  <a:lnTo>
                    <a:pt x="173388" y="317982"/>
                  </a:lnTo>
                  <a:lnTo>
                    <a:pt x="184199" y="320893"/>
                  </a:lnTo>
                  <a:lnTo>
                    <a:pt x="162058" y="352390"/>
                  </a:lnTo>
                  <a:lnTo>
                    <a:pt x="188773" y="388252"/>
                  </a:lnTo>
                  <a:lnTo>
                    <a:pt x="175675" y="388252"/>
                  </a:lnTo>
                  <a:lnTo>
                    <a:pt x="157692" y="363824"/>
                  </a:lnTo>
                  <a:lnTo>
                    <a:pt x="155509" y="358419"/>
                  </a:lnTo>
                  <a:lnTo>
                    <a:pt x="153118" y="363824"/>
                  </a:lnTo>
                  <a:lnTo>
                    <a:pt x="153118" y="363824"/>
                  </a:lnTo>
                  <a:close/>
                  <a:moveTo>
                    <a:pt x="209563" y="356755"/>
                  </a:moveTo>
                  <a:lnTo>
                    <a:pt x="209563" y="388148"/>
                  </a:lnTo>
                  <a:lnTo>
                    <a:pt x="198440" y="388148"/>
                  </a:lnTo>
                  <a:lnTo>
                    <a:pt x="198440" y="319126"/>
                  </a:lnTo>
                  <a:lnTo>
                    <a:pt x="209563" y="319126"/>
                  </a:lnTo>
                  <a:lnTo>
                    <a:pt x="209563" y="346256"/>
                  </a:lnTo>
                  <a:lnTo>
                    <a:pt x="242515" y="346256"/>
                  </a:lnTo>
                  <a:lnTo>
                    <a:pt x="242515" y="319126"/>
                  </a:lnTo>
                  <a:lnTo>
                    <a:pt x="253741" y="319126"/>
                  </a:lnTo>
                  <a:lnTo>
                    <a:pt x="253741" y="388148"/>
                  </a:lnTo>
                  <a:lnTo>
                    <a:pt x="242515" y="388148"/>
                  </a:lnTo>
                  <a:lnTo>
                    <a:pt x="242515" y="356755"/>
                  </a:lnTo>
                  <a:lnTo>
                    <a:pt x="209563" y="356755"/>
                  </a:lnTo>
                  <a:lnTo>
                    <a:pt x="209563" y="356755"/>
                  </a:lnTo>
                  <a:close/>
                  <a:moveTo>
                    <a:pt x="297296" y="389396"/>
                  </a:moveTo>
                  <a:cubicBezTo>
                    <a:pt x="291787" y="389396"/>
                    <a:pt x="286797" y="388564"/>
                    <a:pt x="282639" y="386797"/>
                  </a:cubicBezTo>
                  <a:cubicBezTo>
                    <a:pt x="278481" y="385030"/>
                    <a:pt x="274947" y="382535"/>
                    <a:pt x="272140" y="379416"/>
                  </a:cubicBezTo>
                  <a:cubicBezTo>
                    <a:pt x="269334" y="376194"/>
                    <a:pt x="267255" y="372452"/>
                    <a:pt x="265799" y="368086"/>
                  </a:cubicBezTo>
                  <a:cubicBezTo>
                    <a:pt x="264344" y="363720"/>
                    <a:pt x="263616" y="358938"/>
                    <a:pt x="263616" y="353637"/>
                  </a:cubicBezTo>
                  <a:lnTo>
                    <a:pt x="263616" y="350934"/>
                  </a:lnTo>
                  <a:cubicBezTo>
                    <a:pt x="263616" y="346049"/>
                    <a:pt x="264448" y="341683"/>
                    <a:pt x="266111" y="337525"/>
                  </a:cubicBezTo>
                  <a:cubicBezTo>
                    <a:pt x="267774" y="333471"/>
                    <a:pt x="270061" y="329936"/>
                    <a:pt x="273076" y="327130"/>
                  </a:cubicBezTo>
                  <a:cubicBezTo>
                    <a:pt x="276090" y="324219"/>
                    <a:pt x="279625" y="322036"/>
                    <a:pt x="283679" y="320373"/>
                  </a:cubicBezTo>
                  <a:cubicBezTo>
                    <a:pt x="287837" y="318710"/>
                    <a:pt x="292307" y="317982"/>
                    <a:pt x="297192" y="317982"/>
                  </a:cubicBezTo>
                  <a:cubicBezTo>
                    <a:pt x="302078" y="317982"/>
                    <a:pt x="306548" y="318814"/>
                    <a:pt x="310706" y="320373"/>
                  </a:cubicBezTo>
                  <a:cubicBezTo>
                    <a:pt x="314760" y="322036"/>
                    <a:pt x="318294" y="324219"/>
                    <a:pt x="321309" y="327130"/>
                  </a:cubicBezTo>
                  <a:cubicBezTo>
                    <a:pt x="324219" y="330040"/>
                    <a:pt x="326506" y="333471"/>
                    <a:pt x="328169" y="337525"/>
                  </a:cubicBezTo>
                  <a:cubicBezTo>
                    <a:pt x="329832" y="341579"/>
                    <a:pt x="330664" y="346049"/>
                    <a:pt x="330664" y="350934"/>
                  </a:cubicBezTo>
                  <a:lnTo>
                    <a:pt x="330664" y="353637"/>
                  </a:lnTo>
                  <a:cubicBezTo>
                    <a:pt x="330664" y="358834"/>
                    <a:pt x="329936" y="363720"/>
                    <a:pt x="328585" y="368086"/>
                  </a:cubicBezTo>
                  <a:cubicBezTo>
                    <a:pt x="327234" y="372452"/>
                    <a:pt x="325051" y="376194"/>
                    <a:pt x="322244" y="379416"/>
                  </a:cubicBezTo>
                  <a:cubicBezTo>
                    <a:pt x="319438" y="382639"/>
                    <a:pt x="315903" y="385030"/>
                    <a:pt x="311745" y="386797"/>
                  </a:cubicBezTo>
                  <a:cubicBezTo>
                    <a:pt x="307691" y="388564"/>
                    <a:pt x="302909" y="389396"/>
                    <a:pt x="297296" y="389396"/>
                  </a:cubicBezTo>
                  <a:lnTo>
                    <a:pt x="297296" y="389396"/>
                  </a:lnTo>
                  <a:close/>
                  <a:moveTo>
                    <a:pt x="297296" y="328377"/>
                  </a:moveTo>
                  <a:cubicBezTo>
                    <a:pt x="290020" y="328377"/>
                    <a:pt x="284510" y="330456"/>
                    <a:pt x="280872" y="334510"/>
                  </a:cubicBezTo>
                  <a:cubicBezTo>
                    <a:pt x="277234" y="338668"/>
                    <a:pt x="275363" y="344178"/>
                    <a:pt x="275363" y="351142"/>
                  </a:cubicBezTo>
                  <a:lnTo>
                    <a:pt x="275363" y="353429"/>
                  </a:lnTo>
                  <a:cubicBezTo>
                    <a:pt x="275363" y="357067"/>
                    <a:pt x="275779" y="360498"/>
                    <a:pt x="276506" y="363512"/>
                  </a:cubicBezTo>
                  <a:cubicBezTo>
                    <a:pt x="277234" y="366631"/>
                    <a:pt x="278481" y="369333"/>
                    <a:pt x="280145" y="371620"/>
                  </a:cubicBezTo>
                  <a:cubicBezTo>
                    <a:pt x="281912" y="373907"/>
                    <a:pt x="284095" y="375674"/>
                    <a:pt x="286901" y="377026"/>
                  </a:cubicBezTo>
                  <a:cubicBezTo>
                    <a:pt x="289604" y="378273"/>
                    <a:pt x="293034" y="379001"/>
                    <a:pt x="297192" y="379001"/>
                  </a:cubicBezTo>
                  <a:cubicBezTo>
                    <a:pt x="301454" y="379001"/>
                    <a:pt x="304989" y="378377"/>
                    <a:pt x="307795" y="377130"/>
                  </a:cubicBezTo>
                  <a:cubicBezTo>
                    <a:pt x="310602" y="375882"/>
                    <a:pt x="312889" y="374115"/>
                    <a:pt x="314552" y="371932"/>
                  </a:cubicBezTo>
                  <a:cubicBezTo>
                    <a:pt x="316215" y="369645"/>
                    <a:pt x="317462" y="366943"/>
                    <a:pt x="318190" y="363824"/>
                  </a:cubicBezTo>
                  <a:cubicBezTo>
                    <a:pt x="318918" y="360706"/>
                    <a:pt x="319334" y="357171"/>
                    <a:pt x="319334" y="353429"/>
                  </a:cubicBezTo>
                  <a:lnTo>
                    <a:pt x="319334" y="351142"/>
                  </a:lnTo>
                  <a:cubicBezTo>
                    <a:pt x="319334" y="344178"/>
                    <a:pt x="317462" y="338668"/>
                    <a:pt x="313824" y="334510"/>
                  </a:cubicBezTo>
                  <a:cubicBezTo>
                    <a:pt x="309978" y="330456"/>
                    <a:pt x="304573" y="328377"/>
                    <a:pt x="297296" y="328377"/>
                  </a:cubicBezTo>
                  <a:lnTo>
                    <a:pt x="297296" y="328377"/>
                  </a:lnTo>
                  <a:close/>
                  <a:moveTo>
                    <a:pt x="342410" y="389396"/>
                  </a:moveTo>
                  <a:cubicBezTo>
                    <a:pt x="340955" y="389396"/>
                    <a:pt x="339396" y="388980"/>
                    <a:pt x="337837" y="388252"/>
                  </a:cubicBezTo>
                  <a:lnTo>
                    <a:pt x="337837" y="378897"/>
                  </a:lnTo>
                  <a:cubicBezTo>
                    <a:pt x="340643" y="378897"/>
                    <a:pt x="342618" y="378065"/>
                    <a:pt x="343866" y="376402"/>
                  </a:cubicBezTo>
                  <a:cubicBezTo>
                    <a:pt x="345113" y="374739"/>
                    <a:pt x="345945" y="372764"/>
                    <a:pt x="346256" y="370477"/>
                  </a:cubicBezTo>
                  <a:cubicBezTo>
                    <a:pt x="346464" y="369333"/>
                    <a:pt x="346672" y="368086"/>
                    <a:pt x="346776" y="366735"/>
                  </a:cubicBezTo>
                  <a:cubicBezTo>
                    <a:pt x="346984" y="365383"/>
                    <a:pt x="347088" y="363824"/>
                    <a:pt x="347192" y="362161"/>
                  </a:cubicBezTo>
                  <a:lnTo>
                    <a:pt x="350622" y="319230"/>
                  </a:lnTo>
                  <a:lnTo>
                    <a:pt x="391059" y="319230"/>
                  </a:lnTo>
                  <a:lnTo>
                    <a:pt x="391059" y="388252"/>
                  </a:lnTo>
                  <a:lnTo>
                    <a:pt x="379832" y="388252"/>
                  </a:lnTo>
                  <a:lnTo>
                    <a:pt x="379832" y="329625"/>
                  </a:lnTo>
                  <a:lnTo>
                    <a:pt x="360810" y="329625"/>
                  </a:lnTo>
                  <a:lnTo>
                    <a:pt x="357691" y="364448"/>
                  </a:lnTo>
                  <a:cubicBezTo>
                    <a:pt x="357587" y="365487"/>
                    <a:pt x="357379" y="366631"/>
                    <a:pt x="357275" y="367878"/>
                  </a:cubicBezTo>
                  <a:cubicBezTo>
                    <a:pt x="357067" y="369125"/>
                    <a:pt x="356859" y="370477"/>
                    <a:pt x="356651" y="371932"/>
                  </a:cubicBezTo>
                  <a:cubicBezTo>
                    <a:pt x="356340" y="373907"/>
                    <a:pt x="355820" y="375986"/>
                    <a:pt x="355196" y="378065"/>
                  </a:cubicBezTo>
                  <a:cubicBezTo>
                    <a:pt x="354572" y="380144"/>
                    <a:pt x="353741" y="382015"/>
                    <a:pt x="352597" y="383678"/>
                  </a:cubicBezTo>
                  <a:cubicBezTo>
                    <a:pt x="351454" y="385342"/>
                    <a:pt x="350103" y="386693"/>
                    <a:pt x="348439" y="387836"/>
                  </a:cubicBezTo>
                  <a:cubicBezTo>
                    <a:pt x="346880" y="388876"/>
                    <a:pt x="344905" y="389396"/>
                    <a:pt x="342410" y="389396"/>
                  </a:cubicBezTo>
                  <a:lnTo>
                    <a:pt x="342410" y="389396"/>
                  </a:lnTo>
                  <a:close/>
                  <a:moveTo>
                    <a:pt x="434718" y="389396"/>
                  </a:moveTo>
                  <a:cubicBezTo>
                    <a:pt x="429208" y="389396"/>
                    <a:pt x="424323" y="388564"/>
                    <a:pt x="420061" y="386797"/>
                  </a:cubicBezTo>
                  <a:cubicBezTo>
                    <a:pt x="415903" y="385030"/>
                    <a:pt x="412368" y="382535"/>
                    <a:pt x="409562" y="379416"/>
                  </a:cubicBezTo>
                  <a:cubicBezTo>
                    <a:pt x="406755" y="376194"/>
                    <a:pt x="404676" y="372452"/>
                    <a:pt x="403221" y="368086"/>
                  </a:cubicBezTo>
                  <a:cubicBezTo>
                    <a:pt x="401766" y="363720"/>
                    <a:pt x="401038" y="358938"/>
                    <a:pt x="401038" y="353637"/>
                  </a:cubicBezTo>
                  <a:lnTo>
                    <a:pt x="401038" y="350934"/>
                  </a:lnTo>
                  <a:cubicBezTo>
                    <a:pt x="401038" y="346049"/>
                    <a:pt x="401870" y="341683"/>
                    <a:pt x="403533" y="337525"/>
                  </a:cubicBezTo>
                  <a:cubicBezTo>
                    <a:pt x="405196" y="333471"/>
                    <a:pt x="407483" y="329936"/>
                    <a:pt x="410497" y="327130"/>
                  </a:cubicBezTo>
                  <a:cubicBezTo>
                    <a:pt x="413512" y="324219"/>
                    <a:pt x="417046" y="322036"/>
                    <a:pt x="421100" y="320373"/>
                  </a:cubicBezTo>
                  <a:cubicBezTo>
                    <a:pt x="425154" y="318710"/>
                    <a:pt x="429728" y="317982"/>
                    <a:pt x="434614" y="317982"/>
                  </a:cubicBezTo>
                  <a:cubicBezTo>
                    <a:pt x="439499" y="317982"/>
                    <a:pt x="443969" y="318814"/>
                    <a:pt x="448127" y="320373"/>
                  </a:cubicBezTo>
                  <a:cubicBezTo>
                    <a:pt x="452285" y="322036"/>
                    <a:pt x="455716" y="324219"/>
                    <a:pt x="458730" y="327130"/>
                  </a:cubicBezTo>
                  <a:cubicBezTo>
                    <a:pt x="461641" y="330040"/>
                    <a:pt x="463928" y="333471"/>
                    <a:pt x="465591" y="337525"/>
                  </a:cubicBezTo>
                  <a:cubicBezTo>
                    <a:pt x="467254" y="341579"/>
                    <a:pt x="468086" y="346049"/>
                    <a:pt x="468086" y="350934"/>
                  </a:cubicBezTo>
                  <a:lnTo>
                    <a:pt x="468086" y="353637"/>
                  </a:lnTo>
                  <a:cubicBezTo>
                    <a:pt x="468086" y="358834"/>
                    <a:pt x="467358" y="363720"/>
                    <a:pt x="466007" y="368086"/>
                  </a:cubicBezTo>
                  <a:cubicBezTo>
                    <a:pt x="464655" y="372452"/>
                    <a:pt x="462472" y="376194"/>
                    <a:pt x="459666" y="379416"/>
                  </a:cubicBezTo>
                  <a:cubicBezTo>
                    <a:pt x="456859" y="382639"/>
                    <a:pt x="453325" y="385030"/>
                    <a:pt x="449167" y="386797"/>
                  </a:cubicBezTo>
                  <a:cubicBezTo>
                    <a:pt x="445113" y="388564"/>
                    <a:pt x="440227" y="389396"/>
                    <a:pt x="434718" y="389396"/>
                  </a:cubicBezTo>
                  <a:lnTo>
                    <a:pt x="434718" y="389396"/>
                  </a:lnTo>
                  <a:close/>
                  <a:moveTo>
                    <a:pt x="434718" y="328377"/>
                  </a:moveTo>
                  <a:cubicBezTo>
                    <a:pt x="427441" y="328377"/>
                    <a:pt x="421932" y="330456"/>
                    <a:pt x="418294" y="334510"/>
                  </a:cubicBezTo>
                  <a:cubicBezTo>
                    <a:pt x="414655" y="338668"/>
                    <a:pt x="412784" y="344178"/>
                    <a:pt x="412784" y="351142"/>
                  </a:cubicBezTo>
                  <a:lnTo>
                    <a:pt x="412784" y="353429"/>
                  </a:lnTo>
                  <a:cubicBezTo>
                    <a:pt x="412784" y="357067"/>
                    <a:pt x="413096" y="360498"/>
                    <a:pt x="413824" y="363512"/>
                  </a:cubicBezTo>
                  <a:cubicBezTo>
                    <a:pt x="414552" y="366631"/>
                    <a:pt x="415799" y="369333"/>
                    <a:pt x="417462" y="371620"/>
                  </a:cubicBezTo>
                  <a:cubicBezTo>
                    <a:pt x="419229" y="373907"/>
                    <a:pt x="421412" y="375674"/>
                    <a:pt x="424219" y="377026"/>
                  </a:cubicBezTo>
                  <a:cubicBezTo>
                    <a:pt x="426922" y="378273"/>
                    <a:pt x="430352" y="379001"/>
                    <a:pt x="434510" y="379001"/>
                  </a:cubicBezTo>
                  <a:cubicBezTo>
                    <a:pt x="438772" y="379001"/>
                    <a:pt x="442306" y="378377"/>
                    <a:pt x="445113" y="377130"/>
                  </a:cubicBezTo>
                  <a:cubicBezTo>
                    <a:pt x="447919" y="375882"/>
                    <a:pt x="450206" y="374115"/>
                    <a:pt x="451869" y="371932"/>
                  </a:cubicBezTo>
                  <a:cubicBezTo>
                    <a:pt x="453533" y="369645"/>
                    <a:pt x="454780" y="366943"/>
                    <a:pt x="455508" y="363824"/>
                  </a:cubicBezTo>
                  <a:cubicBezTo>
                    <a:pt x="456235" y="360706"/>
                    <a:pt x="456651" y="357171"/>
                    <a:pt x="456651" y="353429"/>
                  </a:cubicBezTo>
                  <a:lnTo>
                    <a:pt x="456651" y="351142"/>
                  </a:lnTo>
                  <a:cubicBezTo>
                    <a:pt x="456651" y="344178"/>
                    <a:pt x="454780" y="338668"/>
                    <a:pt x="451142" y="334510"/>
                  </a:cubicBezTo>
                  <a:cubicBezTo>
                    <a:pt x="447400" y="330456"/>
                    <a:pt x="441890" y="328377"/>
                    <a:pt x="434718" y="328377"/>
                  </a:cubicBezTo>
                  <a:lnTo>
                    <a:pt x="434718" y="328377"/>
                  </a:lnTo>
                  <a:close/>
                  <a:moveTo>
                    <a:pt x="478065" y="388252"/>
                  </a:moveTo>
                  <a:lnTo>
                    <a:pt x="478065" y="319230"/>
                  </a:lnTo>
                  <a:lnTo>
                    <a:pt x="523491" y="319230"/>
                  </a:lnTo>
                  <a:lnTo>
                    <a:pt x="520164" y="329625"/>
                  </a:lnTo>
                  <a:lnTo>
                    <a:pt x="489395" y="329625"/>
                  </a:lnTo>
                  <a:lnTo>
                    <a:pt x="489395" y="388252"/>
                  </a:lnTo>
                  <a:lnTo>
                    <a:pt x="478065" y="388252"/>
                  </a:lnTo>
                  <a:lnTo>
                    <a:pt x="478065" y="388252"/>
                  </a:lnTo>
                  <a:close/>
                  <a:moveTo>
                    <a:pt x="574738" y="388252"/>
                  </a:moveTo>
                  <a:lnTo>
                    <a:pt x="574738" y="336589"/>
                  </a:lnTo>
                  <a:lnTo>
                    <a:pt x="540331" y="388252"/>
                  </a:lnTo>
                  <a:lnTo>
                    <a:pt x="529416" y="388252"/>
                  </a:lnTo>
                  <a:lnTo>
                    <a:pt x="529416" y="319230"/>
                  </a:lnTo>
                  <a:lnTo>
                    <a:pt x="540642" y="319230"/>
                  </a:lnTo>
                  <a:lnTo>
                    <a:pt x="540642" y="370477"/>
                  </a:lnTo>
                  <a:lnTo>
                    <a:pt x="574738" y="319230"/>
                  </a:lnTo>
                  <a:lnTo>
                    <a:pt x="585964" y="319230"/>
                  </a:lnTo>
                  <a:lnTo>
                    <a:pt x="585964" y="388252"/>
                  </a:lnTo>
                  <a:lnTo>
                    <a:pt x="574738" y="388252"/>
                  </a:lnTo>
                  <a:lnTo>
                    <a:pt x="574738" y="388252"/>
                  </a:lnTo>
                  <a:close/>
                  <a:moveTo>
                    <a:pt x="643241" y="388252"/>
                  </a:moveTo>
                  <a:lnTo>
                    <a:pt x="643241" y="336589"/>
                  </a:lnTo>
                  <a:lnTo>
                    <a:pt x="608834" y="388252"/>
                  </a:lnTo>
                  <a:lnTo>
                    <a:pt x="597919" y="388252"/>
                  </a:lnTo>
                  <a:lnTo>
                    <a:pt x="597919" y="319230"/>
                  </a:lnTo>
                  <a:lnTo>
                    <a:pt x="609145" y="319230"/>
                  </a:lnTo>
                  <a:lnTo>
                    <a:pt x="609145" y="370477"/>
                  </a:lnTo>
                  <a:lnTo>
                    <a:pt x="643241" y="319230"/>
                  </a:lnTo>
                  <a:lnTo>
                    <a:pt x="654467" y="319230"/>
                  </a:lnTo>
                  <a:lnTo>
                    <a:pt x="654467" y="388252"/>
                  </a:lnTo>
                  <a:lnTo>
                    <a:pt x="643241" y="388252"/>
                  </a:lnTo>
                  <a:lnTo>
                    <a:pt x="643241" y="388252"/>
                  </a:lnTo>
                  <a:close/>
                  <a:moveTo>
                    <a:pt x="625569" y="314864"/>
                  </a:moveTo>
                  <a:cubicBezTo>
                    <a:pt x="623698" y="314864"/>
                    <a:pt x="621931" y="314656"/>
                    <a:pt x="620164" y="314240"/>
                  </a:cubicBezTo>
                  <a:cubicBezTo>
                    <a:pt x="618397" y="313824"/>
                    <a:pt x="616838" y="313097"/>
                    <a:pt x="615486" y="312057"/>
                  </a:cubicBezTo>
                  <a:cubicBezTo>
                    <a:pt x="614135" y="311018"/>
                    <a:pt x="612991" y="309770"/>
                    <a:pt x="612160" y="308315"/>
                  </a:cubicBezTo>
                  <a:cubicBezTo>
                    <a:pt x="611328" y="306756"/>
                    <a:pt x="610913" y="304988"/>
                    <a:pt x="610913" y="302806"/>
                  </a:cubicBezTo>
                  <a:lnTo>
                    <a:pt x="617981" y="302806"/>
                  </a:lnTo>
                  <a:cubicBezTo>
                    <a:pt x="617981" y="304781"/>
                    <a:pt x="618709" y="306236"/>
                    <a:pt x="620164" y="307067"/>
                  </a:cubicBezTo>
                  <a:cubicBezTo>
                    <a:pt x="621619" y="307899"/>
                    <a:pt x="623490" y="308315"/>
                    <a:pt x="625569" y="308315"/>
                  </a:cubicBezTo>
                  <a:cubicBezTo>
                    <a:pt x="627544" y="308315"/>
                    <a:pt x="629312" y="307899"/>
                    <a:pt x="630871" y="307171"/>
                  </a:cubicBezTo>
                  <a:cubicBezTo>
                    <a:pt x="632430" y="306340"/>
                    <a:pt x="633158" y="304988"/>
                    <a:pt x="633158" y="302909"/>
                  </a:cubicBezTo>
                  <a:lnTo>
                    <a:pt x="640226" y="302909"/>
                  </a:lnTo>
                  <a:cubicBezTo>
                    <a:pt x="640226" y="305092"/>
                    <a:pt x="639811" y="306964"/>
                    <a:pt x="638979" y="308523"/>
                  </a:cubicBezTo>
                  <a:cubicBezTo>
                    <a:pt x="638147" y="310082"/>
                    <a:pt x="637004" y="311329"/>
                    <a:pt x="635652" y="312265"/>
                  </a:cubicBezTo>
                  <a:cubicBezTo>
                    <a:pt x="634301" y="313200"/>
                    <a:pt x="632638" y="313928"/>
                    <a:pt x="630975" y="314344"/>
                  </a:cubicBezTo>
                  <a:cubicBezTo>
                    <a:pt x="629104" y="314656"/>
                    <a:pt x="627337" y="314864"/>
                    <a:pt x="625569" y="314864"/>
                  </a:cubicBezTo>
                  <a:close/>
                </a:path>
              </a:pathLst>
            </a:custGeom>
            <a:grpFill/>
            <a:ln w="10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238604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551" userDrawn="1">
          <p15:clr>
            <a:srgbClr val="FBAE40"/>
          </p15:clr>
        </p15:guide>
        <p15:guide id="4" orient="horz" pos="550" userDrawn="1">
          <p15:clr>
            <a:srgbClr val="FBAE40"/>
          </p15:clr>
        </p15:guide>
        <p15:guide id="5" orient="horz" pos="109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1852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80" r:id="rId2"/>
    <p:sldLayoutId id="2147483675" r:id="rId3"/>
    <p:sldLayoutId id="2147483674" r:id="rId4"/>
    <p:sldLayoutId id="2147483676" r:id="rId5"/>
    <p:sldLayoutId id="2147483656" r:id="rId6"/>
    <p:sldLayoutId id="2147483667" r:id="rId7"/>
    <p:sldLayoutId id="2147483681" r:id="rId8"/>
    <p:sldLayoutId id="2147483665" r:id="rId9"/>
    <p:sldLayoutId id="2147483682" r:id="rId10"/>
    <p:sldLayoutId id="2147483679" r:id="rId11"/>
    <p:sldLayoutId id="2147483666" r:id="rId12"/>
    <p:sldLayoutId id="2147483664" r:id="rId13"/>
    <p:sldLayoutId id="2147483683" r:id="rId14"/>
    <p:sldLayoutId id="2147483684" r:id="rId15"/>
    <p:sldLayoutId id="2147483670" r:id="rId16"/>
    <p:sldLayoutId id="2147483668" r:id="rId17"/>
    <p:sldLayoutId id="2147483669" r:id="rId18"/>
    <p:sldLayoutId id="2147483688" r:id="rId19"/>
    <p:sldLayoutId id="2147483678" r:id="rId20"/>
    <p:sldLayoutId id="2147483658" r:id="rId21"/>
    <p:sldLayoutId id="2147483660" r:id="rId22"/>
    <p:sldLayoutId id="2147483659" r:id="rId23"/>
    <p:sldLayoutId id="2147483677" r:id="rId24"/>
    <p:sldLayoutId id="2147483662" r:id="rId25"/>
    <p:sldLayoutId id="2147483685" r:id="rId26"/>
    <p:sldLayoutId id="2147483663" r:id="rId27"/>
    <p:sldLayoutId id="2147483661" r:id="rId28"/>
    <p:sldLayoutId id="2147483671" r:id="rId29"/>
    <p:sldLayoutId id="2147483686" r:id="rId30"/>
    <p:sldLayoutId id="2147483687" r:id="rId3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7" Type="http://schemas.openxmlformats.org/officeDocument/2006/relationships/image" Target="../media/image25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4.jpg"/><Relationship Id="rId5" Type="http://schemas.openxmlformats.org/officeDocument/2006/relationships/image" Target="../media/image23.png"/><Relationship Id="rId4" Type="http://schemas.openxmlformats.org/officeDocument/2006/relationships/image" Target="../media/image2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9.xml"/><Relationship Id="rId5" Type="http://schemas.microsoft.com/office/2007/relationships/hdphoto" Target="../media/hdphoto3.wdp"/><Relationship Id="rId4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текст, графический дизайн, плакат, снимок экрана&#10;&#10;Автоматически созданное описание">
            <a:extLst>
              <a:ext uri="{FF2B5EF4-FFF2-40B4-BE49-F238E27FC236}">
                <a16:creationId xmlns:a16="http://schemas.microsoft.com/office/drawing/2014/main" id="{5B153C77-2EC1-7B0F-D372-DBDBDDE631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" y="0"/>
            <a:ext cx="12185982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3250246-1668-4634-5BC0-FDD9A06CDD71}"/>
              </a:ext>
            </a:extLst>
          </p:cNvPr>
          <p:cNvSpPr txBox="1"/>
          <p:nvPr/>
        </p:nvSpPr>
        <p:spPr>
          <a:xfrm>
            <a:off x="389744" y="5126636"/>
            <a:ext cx="65806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ctr" latinLnBrk="0"/>
            <a:r>
              <a:rPr lang="ru-RU" sz="3200" b="0" i="0" dirty="0">
                <a:solidFill>
                  <a:srgbClr val="FFFFFF"/>
                </a:solidFill>
                <a:effectLst/>
                <a:latin typeface="Jost" pitchFamily="2" charset="-52"/>
              </a:rPr>
              <a:t>20–21 ноября, </a:t>
            </a:r>
            <a:r>
              <a:rPr lang="ru-RU" sz="3200" dirty="0">
                <a:solidFill>
                  <a:srgbClr val="FFFFFF"/>
                </a:solidFill>
                <a:latin typeface="Jost" pitchFamily="2" charset="-52"/>
              </a:rPr>
              <a:t>К</a:t>
            </a:r>
            <a:r>
              <a:rPr lang="ru-RU" sz="3200" b="0" i="0" dirty="0">
                <a:solidFill>
                  <a:srgbClr val="FFFFFF"/>
                </a:solidFill>
                <a:effectLst/>
                <a:latin typeface="Jost" pitchFamily="2" charset="-52"/>
              </a:rPr>
              <a:t>азань</a:t>
            </a:r>
          </a:p>
          <a:p>
            <a:pPr algn="l" fontAlgn="ctr" latinLnBrk="0"/>
            <a:r>
              <a:rPr lang="ru-RU" sz="3200" b="0" i="0" dirty="0">
                <a:solidFill>
                  <a:srgbClr val="FFFFFF"/>
                </a:solidFill>
                <a:effectLst/>
                <a:latin typeface="Jost" pitchFamily="2" charset="-52"/>
              </a:rPr>
              <a:t>ИТ-парк им. Башира </a:t>
            </a:r>
            <a:r>
              <a:rPr lang="ru-RU" sz="3200" b="0" i="0" dirty="0" err="1">
                <a:solidFill>
                  <a:srgbClr val="FFFFFF"/>
                </a:solidFill>
                <a:effectLst/>
                <a:latin typeface="Jost" pitchFamily="2" charset="-52"/>
              </a:rPr>
              <a:t>Рамеева</a:t>
            </a:r>
            <a:endParaRPr lang="ru-RU" sz="3200" b="0" i="0" dirty="0">
              <a:solidFill>
                <a:srgbClr val="FFFFFF"/>
              </a:solidFill>
              <a:effectLst/>
              <a:latin typeface="Jost" pitchFamily="2" charset="-52"/>
            </a:endParaRP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3302907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Текст 17">
            <a:extLst>
              <a:ext uri="{FF2B5EF4-FFF2-40B4-BE49-F238E27FC236}">
                <a16:creationId xmlns:a16="http://schemas.microsoft.com/office/drawing/2014/main" id="{A5DF40FC-A380-AD1E-8EA7-F4B9BF1B002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64260" y="1988797"/>
            <a:ext cx="3903274" cy="2484880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/>
              <a:t>Рабочая область: Ø160 х 250 мм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/>
              <a:t>Мощность лазерного источника: 500 Вт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/>
              <a:t>Система контроля качества нанесения слоя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/>
              <a:t>Габаритные размеры: 1311 х 864 х 2100 мм</a:t>
            </a:r>
            <a:endParaRPr lang="en-US" sz="16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>
                <a:latin typeface="Myriad Pro" panose="020B0503030403020204" pitchFamily="34" charset="0"/>
              </a:rPr>
              <a:t>Количество лазеров</a:t>
            </a:r>
            <a:r>
              <a:rPr lang="en-US" sz="1600" dirty="0">
                <a:latin typeface="Myriad Pro" panose="020B0503030403020204" pitchFamily="34" charset="0"/>
              </a:rPr>
              <a:t>: 1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>
                <a:latin typeface="Myriad Pro" panose="020B0503030403020204" pitchFamily="34" charset="0"/>
              </a:rPr>
              <a:t>Сплавы на основе </a:t>
            </a:r>
            <a:r>
              <a:rPr lang="en-US" sz="1600" dirty="0">
                <a:latin typeface="Myriad Pro" panose="020B0503030403020204" pitchFamily="34" charset="0"/>
              </a:rPr>
              <a:t>Fe, Ni, Co, Al, Ti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Myriad Pro" panose="020B0503030403020204" pitchFamily="34" charset="0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17" name="Текст 16">
            <a:extLst>
              <a:ext uri="{FF2B5EF4-FFF2-40B4-BE49-F238E27FC236}">
                <a16:creationId xmlns:a16="http://schemas.microsoft.com/office/drawing/2014/main" id="{AD283242-045A-4E54-20A7-52394925C37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АМТ</a:t>
            </a:r>
            <a:r>
              <a:rPr lang="en-US" dirty="0"/>
              <a:t>.</a:t>
            </a:r>
            <a:r>
              <a:rPr lang="ru-RU" dirty="0"/>
              <a:t>16</a:t>
            </a:r>
          </a:p>
        </p:txBody>
      </p:sp>
      <p:sp>
        <p:nvSpPr>
          <p:cNvPr id="16" name="Заголовок 15">
            <a:extLst>
              <a:ext uri="{FF2B5EF4-FFF2-40B4-BE49-F238E27FC236}">
                <a16:creationId xmlns:a16="http://schemas.microsoft.com/office/drawing/2014/main" id="{0B5E1470-887C-8645-C08A-3AB35F9234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Arial"/>
              </a:rPr>
              <a:t>AM.TECH 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Arial"/>
              </a:rPr>
              <a:t>- </a:t>
            </a:r>
            <a:r>
              <a:rPr lang="ru-RU" b="0" dirty="0">
                <a:cs typeface="Arial"/>
              </a:rPr>
              <a:t>Т</a:t>
            </a:r>
            <a:r>
              <a:rPr kumimoji="0" lang="ru-RU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cs typeface="Arial"/>
              </a:rPr>
              <a:t>ехнология</a:t>
            </a: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Arial"/>
              </a:rPr>
              <a:t> СЛС (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Arial"/>
              </a:rPr>
              <a:t>SLM</a:t>
            </a: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Arial"/>
              </a:rPr>
              <a:t>)</a:t>
            </a:r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2EFAB81-A703-4E61-B56F-52AD21386E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04" r="26304"/>
          <a:stretch/>
        </p:blipFill>
        <p:spPr>
          <a:xfrm>
            <a:off x="7994015" y="876883"/>
            <a:ext cx="3835662" cy="510423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9325096-F588-4751-9AB8-8EF956F0BC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81" r="21981"/>
          <a:stretch/>
        </p:blipFill>
        <p:spPr>
          <a:xfrm>
            <a:off x="4730370" y="1557034"/>
            <a:ext cx="4600068" cy="5179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1393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Текст 17">
            <a:extLst>
              <a:ext uri="{FF2B5EF4-FFF2-40B4-BE49-F238E27FC236}">
                <a16:creationId xmlns:a16="http://schemas.microsoft.com/office/drawing/2014/main" id="{A5DF40FC-A380-AD1E-8EA7-F4B9BF1B002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67333" y="3730268"/>
            <a:ext cx="1610528" cy="278133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" dirty="0"/>
              <a:t>260x260x400мм</a:t>
            </a:r>
            <a:endParaRPr lang="ru-RU" dirty="0"/>
          </a:p>
        </p:txBody>
      </p:sp>
      <p:sp>
        <p:nvSpPr>
          <p:cNvPr id="16" name="Заголовок 15">
            <a:extLst>
              <a:ext uri="{FF2B5EF4-FFF2-40B4-BE49-F238E27FC236}">
                <a16:creationId xmlns:a16="http://schemas.microsoft.com/office/drawing/2014/main" id="{0B5E1470-887C-8645-C08A-3AB35F9234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0" dirty="0">
                <a:cs typeface="Arial"/>
              </a:rPr>
              <a:t>Размерный ряд </a:t>
            </a:r>
            <a:r>
              <a:rPr lang="en-US" b="0" dirty="0">
                <a:cs typeface="Arial"/>
              </a:rPr>
              <a:t>SLM </a:t>
            </a:r>
            <a:r>
              <a:rPr lang="ru-RU" b="0" dirty="0">
                <a:cs typeface="Arial"/>
              </a:rPr>
              <a:t>систем</a:t>
            </a:r>
            <a:br>
              <a:rPr lang="en-US" sz="3200" dirty="0">
                <a:solidFill>
                  <a:schemeClr val="accent3"/>
                </a:solidFill>
                <a:latin typeface="Myriad Pro" panose="020B0503030403020204" pitchFamily="34" charset="0"/>
              </a:rPr>
            </a:br>
            <a:endParaRPr lang="ru-RU" dirty="0"/>
          </a:p>
        </p:txBody>
      </p:sp>
      <p:pic>
        <p:nvPicPr>
          <p:cNvPr id="7" name="Google Shape;108;p18">
            <a:extLst>
              <a:ext uri="{FF2B5EF4-FFF2-40B4-BE49-F238E27FC236}">
                <a16:creationId xmlns:a16="http://schemas.microsoft.com/office/drawing/2014/main" id="{3B445A74-DAA4-4C60-9C83-199E3DD17632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78691" y="1165023"/>
            <a:ext cx="2344616" cy="222852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110;p18">
            <a:extLst>
              <a:ext uri="{FF2B5EF4-FFF2-40B4-BE49-F238E27FC236}">
                <a16:creationId xmlns:a16="http://schemas.microsoft.com/office/drawing/2014/main" id="{37E65778-3246-4947-BFAC-EA4A94731719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22753" y="1032260"/>
            <a:ext cx="4555202" cy="25091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112;p18">
            <a:extLst>
              <a:ext uri="{FF2B5EF4-FFF2-40B4-BE49-F238E27FC236}">
                <a16:creationId xmlns:a16="http://schemas.microsoft.com/office/drawing/2014/main" id="{D8B86162-A157-4351-95A3-5B11A64ECA20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30725" y="3405811"/>
            <a:ext cx="3410675" cy="2838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D4F2155-F0DE-44FC-81A7-B03DBE4FC2B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8128443" y="1113979"/>
            <a:ext cx="3294977" cy="2418514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ED10875-2EE7-4E9A-BABF-ACEF2F7C2E7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69878" y="3603586"/>
            <a:ext cx="3347127" cy="2456791"/>
          </a:xfrm>
          <a:prstGeom prst="rect">
            <a:avLst/>
          </a:prstGeom>
        </p:spPr>
      </p:pic>
      <p:sp>
        <p:nvSpPr>
          <p:cNvPr id="17" name="Текст 16">
            <a:extLst>
              <a:ext uri="{FF2B5EF4-FFF2-40B4-BE49-F238E27FC236}">
                <a16:creationId xmlns:a16="http://schemas.microsoft.com/office/drawing/2014/main" id="{AD283242-045A-4E54-20A7-52394925C37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67333" y="3408346"/>
            <a:ext cx="3215363" cy="460486"/>
          </a:xfrm>
        </p:spPr>
        <p:txBody>
          <a:bodyPr/>
          <a:lstStyle/>
          <a:p>
            <a:r>
              <a:rPr lang="ru-RU" dirty="0"/>
              <a:t>Х260</a:t>
            </a:r>
          </a:p>
        </p:txBody>
      </p:sp>
      <p:sp>
        <p:nvSpPr>
          <p:cNvPr id="14" name="Текст 17">
            <a:extLst>
              <a:ext uri="{FF2B5EF4-FFF2-40B4-BE49-F238E27FC236}">
                <a16:creationId xmlns:a16="http://schemas.microsoft.com/office/drawing/2014/main" id="{7DDEB896-072C-43F5-9A99-E0A8EF6FECBE}"/>
              </a:ext>
            </a:extLst>
          </p:cNvPr>
          <p:cNvSpPr txBox="1">
            <a:spLocks/>
          </p:cNvSpPr>
          <p:nvPr/>
        </p:nvSpPr>
        <p:spPr>
          <a:xfrm>
            <a:off x="4858703" y="3705519"/>
            <a:ext cx="1610528" cy="27813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+mj-lt"/>
              <a:buNone/>
              <a:defRPr sz="1400" b="0" kern="1200">
                <a:solidFill>
                  <a:srgbClr val="002759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US" dirty="0"/>
              <a:t>400x450x500</a:t>
            </a:r>
            <a:r>
              <a:rPr lang="ru-RU" dirty="0"/>
              <a:t>мм</a:t>
            </a: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None/>
              <a:defRPr/>
            </a:pPr>
            <a:endParaRPr lang="ru-RU" dirty="0"/>
          </a:p>
        </p:txBody>
      </p:sp>
      <p:sp>
        <p:nvSpPr>
          <p:cNvPr id="15" name="Текст 16">
            <a:extLst>
              <a:ext uri="{FF2B5EF4-FFF2-40B4-BE49-F238E27FC236}">
                <a16:creationId xmlns:a16="http://schemas.microsoft.com/office/drawing/2014/main" id="{F6442796-3F6E-4743-A75B-EA1407180862}"/>
              </a:ext>
            </a:extLst>
          </p:cNvPr>
          <p:cNvSpPr txBox="1">
            <a:spLocks/>
          </p:cNvSpPr>
          <p:nvPr/>
        </p:nvSpPr>
        <p:spPr>
          <a:xfrm>
            <a:off x="4858703" y="3383597"/>
            <a:ext cx="3215363" cy="46048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Х400</a:t>
            </a:r>
          </a:p>
        </p:txBody>
      </p:sp>
      <p:sp>
        <p:nvSpPr>
          <p:cNvPr id="19" name="Текст 17">
            <a:extLst>
              <a:ext uri="{FF2B5EF4-FFF2-40B4-BE49-F238E27FC236}">
                <a16:creationId xmlns:a16="http://schemas.microsoft.com/office/drawing/2014/main" id="{CFF54F62-27BE-416C-808A-B419854BAB10}"/>
              </a:ext>
            </a:extLst>
          </p:cNvPr>
          <p:cNvSpPr txBox="1">
            <a:spLocks/>
          </p:cNvSpPr>
          <p:nvPr/>
        </p:nvSpPr>
        <p:spPr>
          <a:xfrm>
            <a:off x="8689175" y="3705519"/>
            <a:ext cx="1610528" cy="27813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+mj-lt"/>
              <a:buNone/>
              <a:defRPr sz="1400" b="0" kern="1200">
                <a:solidFill>
                  <a:srgbClr val="002759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US" dirty="0"/>
              <a:t>650x650x800 </a:t>
            </a:r>
            <a:r>
              <a:rPr lang="ru-RU" dirty="0"/>
              <a:t>мм</a:t>
            </a: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None/>
              <a:defRPr/>
            </a:pPr>
            <a:endParaRPr lang="ru-RU" dirty="0"/>
          </a:p>
        </p:txBody>
      </p:sp>
      <p:sp>
        <p:nvSpPr>
          <p:cNvPr id="20" name="Текст 16">
            <a:extLst>
              <a:ext uri="{FF2B5EF4-FFF2-40B4-BE49-F238E27FC236}">
                <a16:creationId xmlns:a16="http://schemas.microsoft.com/office/drawing/2014/main" id="{283A047A-4075-4F4C-99B1-4A735880ADDE}"/>
              </a:ext>
            </a:extLst>
          </p:cNvPr>
          <p:cNvSpPr txBox="1">
            <a:spLocks/>
          </p:cNvSpPr>
          <p:nvPr/>
        </p:nvSpPr>
        <p:spPr>
          <a:xfrm>
            <a:off x="8689175" y="3383597"/>
            <a:ext cx="3215363" cy="46048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Х650</a:t>
            </a:r>
          </a:p>
        </p:txBody>
      </p:sp>
      <p:sp>
        <p:nvSpPr>
          <p:cNvPr id="21" name="Текст 17">
            <a:extLst>
              <a:ext uri="{FF2B5EF4-FFF2-40B4-BE49-F238E27FC236}">
                <a16:creationId xmlns:a16="http://schemas.microsoft.com/office/drawing/2014/main" id="{5501C6A0-DF3F-431D-9115-F0BBDE6905A8}"/>
              </a:ext>
            </a:extLst>
          </p:cNvPr>
          <p:cNvSpPr txBox="1">
            <a:spLocks/>
          </p:cNvSpPr>
          <p:nvPr/>
        </p:nvSpPr>
        <p:spPr>
          <a:xfrm>
            <a:off x="2654109" y="6322379"/>
            <a:ext cx="1753043" cy="229434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+mj-lt"/>
              <a:buNone/>
              <a:defRPr sz="1400" b="0" kern="1200">
                <a:solidFill>
                  <a:srgbClr val="002759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US" dirty="0"/>
              <a:t>450x450x1500 </a:t>
            </a:r>
            <a:r>
              <a:rPr lang="ru-RU" dirty="0"/>
              <a:t>мм</a:t>
            </a: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None/>
              <a:defRPr/>
            </a:pPr>
            <a:endParaRPr lang="ru-RU" dirty="0"/>
          </a:p>
        </p:txBody>
      </p:sp>
      <p:sp>
        <p:nvSpPr>
          <p:cNvPr id="22" name="Текст 16">
            <a:extLst>
              <a:ext uri="{FF2B5EF4-FFF2-40B4-BE49-F238E27FC236}">
                <a16:creationId xmlns:a16="http://schemas.microsoft.com/office/drawing/2014/main" id="{B08EC4F0-A535-48C9-9546-99390F417697}"/>
              </a:ext>
            </a:extLst>
          </p:cNvPr>
          <p:cNvSpPr txBox="1">
            <a:spLocks/>
          </p:cNvSpPr>
          <p:nvPr/>
        </p:nvSpPr>
        <p:spPr>
          <a:xfrm>
            <a:off x="2654110" y="6000456"/>
            <a:ext cx="3215363" cy="46048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Х450Н</a:t>
            </a:r>
          </a:p>
        </p:txBody>
      </p:sp>
      <p:sp>
        <p:nvSpPr>
          <p:cNvPr id="23" name="Текст 17">
            <a:extLst>
              <a:ext uri="{FF2B5EF4-FFF2-40B4-BE49-F238E27FC236}">
                <a16:creationId xmlns:a16="http://schemas.microsoft.com/office/drawing/2014/main" id="{A36B2C1B-8054-4DBF-931C-1F24CF2837CD}"/>
              </a:ext>
            </a:extLst>
          </p:cNvPr>
          <p:cNvSpPr txBox="1">
            <a:spLocks/>
          </p:cNvSpPr>
          <p:nvPr/>
        </p:nvSpPr>
        <p:spPr>
          <a:xfrm>
            <a:off x="7181872" y="6273679"/>
            <a:ext cx="1610528" cy="27813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+mj-lt"/>
              <a:buNone/>
              <a:defRPr sz="1400" b="0" kern="1200">
                <a:solidFill>
                  <a:srgbClr val="002759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US" dirty="0"/>
              <a:t>650x650x1580 </a:t>
            </a:r>
            <a:r>
              <a:rPr lang="ru-RU" dirty="0"/>
              <a:t>мм</a:t>
            </a: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None/>
              <a:defRPr/>
            </a:pPr>
            <a:endParaRPr lang="ru-RU" dirty="0"/>
          </a:p>
        </p:txBody>
      </p:sp>
      <p:sp>
        <p:nvSpPr>
          <p:cNvPr id="24" name="Текст 16">
            <a:extLst>
              <a:ext uri="{FF2B5EF4-FFF2-40B4-BE49-F238E27FC236}">
                <a16:creationId xmlns:a16="http://schemas.microsoft.com/office/drawing/2014/main" id="{DC229DC0-26E1-422E-8BF5-95401C20261D}"/>
              </a:ext>
            </a:extLst>
          </p:cNvPr>
          <p:cNvSpPr txBox="1">
            <a:spLocks/>
          </p:cNvSpPr>
          <p:nvPr/>
        </p:nvSpPr>
        <p:spPr>
          <a:xfrm>
            <a:off x="7181872" y="5951757"/>
            <a:ext cx="3215363" cy="46048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Х650Н</a:t>
            </a:r>
          </a:p>
        </p:txBody>
      </p:sp>
    </p:spTree>
    <p:extLst>
      <p:ext uri="{BB962C8B-B14F-4D97-AF65-F5344CB8AC3E}">
        <p14:creationId xmlns:p14="http://schemas.microsoft.com/office/powerpoint/2010/main" val="21042710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5">
            <a:extLst>
              <a:ext uri="{FF2B5EF4-FFF2-40B4-BE49-F238E27FC236}">
                <a16:creationId xmlns:a16="http://schemas.microsoft.com/office/drawing/2014/main" id="{0B5E1470-887C-8645-C08A-3AB35F9234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cs typeface="Arial"/>
              </a:rPr>
              <a:t>Решения</a:t>
            </a:r>
            <a:r>
              <a:rPr lang="en-US" dirty="0">
                <a:cs typeface="Arial"/>
              </a:rPr>
              <a:t> i3D</a:t>
            </a:r>
            <a:r>
              <a:rPr lang="ru-RU" dirty="0">
                <a:cs typeface="Arial"/>
              </a:rPr>
              <a:t> 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17C9ED4-B83E-4C5C-AA6B-783E00D4BCA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486847" y="5814903"/>
            <a:ext cx="2763686" cy="349881"/>
          </a:xfrm>
        </p:spPr>
        <p:txBody>
          <a:bodyPr/>
          <a:lstStyle/>
          <a:p>
            <a:r>
              <a:rPr lang="ru-RU" dirty="0"/>
              <a:t>Размер печати 400</a:t>
            </a:r>
            <a:r>
              <a:rPr lang="en-US" dirty="0"/>
              <a:t>x220x200 </a:t>
            </a:r>
            <a:r>
              <a:rPr lang="ru-RU" dirty="0"/>
              <a:t>мм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4870850-DB9E-4506-A4BB-8F50BAEEFD0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86847" y="5354417"/>
            <a:ext cx="3215363" cy="460486"/>
          </a:xfrm>
        </p:spPr>
        <p:txBody>
          <a:bodyPr/>
          <a:lstStyle/>
          <a:p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AM.TECH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MBJ-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40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0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PRO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endParaRPr lang="ru-RU" sz="1400" b="0" dirty="0">
              <a:solidFill>
                <a:srgbClr val="002759"/>
              </a:solidFill>
            </a:endParaRP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592C2569-DC23-4250-9C8C-38A8A51539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7736" y="1197870"/>
            <a:ext cx="6474601" cy="4158098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DCE9307A-1FE9-489F-8C9E-1686B9D813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51374" y="785606"/>
            <a:ext cx="4690691" cy="4524643"/>
          </a:xfrm>
          <a:prstGeom prst="rect">
            <a:avLst/>
          </a:prstGeom>
        </p:spPr>
      </p:pic>
      <p:sp>
        <p:nvSpPr>
          <p:cNvPr id="28" name="Текст 2">
            <a:extLst>
              <a:ext uri="{FF2B5EF4-FFF2-40B4-BE49-F238E27FC236}">
                <a16:creationId xmlns:a16="http://schemas.microsoft.com/office/drawing/2014/main" id="{465B297D-4DEA-4F8A-B1AA-44799C84D8DE}"/>
              </a:ext>
            </a:extLst>
          </p:cNvPr>
          <p:cNvSpPr txBox="1">
            <a:spLocks/>
          </p:cNvSpPr>
          <p:nvPr/>
        </p:nvSpPr>
        <p:spPr>
          <a:xfrm>
            <a:off x="6757901" y="5814903"/>
            <a:ext cx="2763686" cy="349881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+mj-lt"/>
              <a:buNone/>
              <a:defRPr sz="1400" b="0" kern="1200">
                <a:solidFill>
                  <a:srgbClr val="002759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Размер печати 500</a:t>
            </a:r>
            <a:r>
              <a:rPr lang="en-US" dirty="0"/>
              <a:t>x</a:t>
            </a:r>
            <a:r>
              <a:rPr lang="ru-RU" dirty="0"/>
              <a:t>450</a:t>
            </a:r>
            <a:r>
              <a:rPr lang="en-US" dirty="0"/>
              <a:t>x</a:t>
            </a:r>
            <a:r>
              <a:rPr lang="ru-RU" dirty="0"/>
              <a:t>4</a:t>
            </a:r>
            <a:r>
              <a:rPr lang="en-US" dirty="0"/>
              <a:t>00 </a:t>
            </a:r>
            <a:r>
              <a:rPr lang="ru-RU" dirty="0"/>
              <a:t>мм</a:t>
            </a:r>
          </a:p>
        </p:txBody>
      </p:sp>
      <p:sp>
        <p:nvSpPr>
          <p:cNvPr id="29" name="Текст 4">
            <a:extLst>
              <a:ext uri="{FF2B5EF4-FFF2-40B4-BE49-F238E27FC236}">
                <a16:creationId xmlns:a16="http://schemas.microsoft.com/office/drawing/2014/main" id="{A8444C13-F410-4063-A044-C0B202CD8FA6}"/>
              </a:ext>
            </a:extLst>
          </p:cNvPr>
          <p:cNvSpPr txBox="1">
            <a:spLocks/>
          </p:cNvSpPr>
          <p:nvPr/>
        </p:nvSpPr>
        <p:spPr>
          <a:xfrm>
            <a:off x="6757901" y="5354417"/>
            <a:ext cx="3215363" cy="46048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+mj-lt"/>
              </a:rPr>
              <a:t>AM.TECH </a:t>
            </a:r>
            <a:r>
              <a:rPr lang="en-US" b="0" dirty="0">
                <a:latin typeface="+mj-lt"/>
              </a:rPr>
              <a:t>MBJ-</a:t>
            </a:r>
            <a:r>
              <a:rPr lang="ru-RU" b="0" dirty="0">
                <a:latin typeface="+mj-lt"/>
              </a:rPr>
              <a:t>50</a:t>
            </a:r>
            <a:r>
              <a:rPr lang="en-US" b="0" dirty="0">
                <a:latin typeface="+mj-lt"/>
              </a:rPr>
              <a:t>0</a:t>
            </a:r>
            <a:r>
              <a:rPr lang="ru-RU" b="0" dirty="0">
                <a:latin typeface="+mj-lt"/>
              </a:rPr>
              <a:t> </a:t>
            </a:r>
            <a:r>
              <a:rPr lang="en-US" b="0" dirty="0">
                <a:latin typeface="+mj-lt"/>
              </a:rPr>
              <a:t>PRO</a:t>
            </a:r>
            <a:endParaRPr lang="ru-RU" b="0" dirty="0">
              <a:latin typeface="+mj-lt"/>
            </a:endParaRPr>
          </a:p>
          <a:p>
            <a:endParaRPr lang="ru-RU" sz="1400" b="0" dirty="0">
              <a:solidFill>
                <a:srgbClr val="0027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7695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Текст 34">
            <a:extLst>
              <a:ext uri="{FF2B5EF4-FFF2-40B4-BE49-F238E27FC236}">
                <a16:creationId xmlns:a16="http://schemas.microsoft.com/office/drawing/2014/main" id="{5BE2B93A-0996-6C9D-1310-A5B52BC35D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7101" y="3796090"/>
            <a:ext cx="4471480" cy="1601820"/>
          </a:xfrm>
        </p:spPr>
        <p:txBody>
          <a:bodyPr/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 err="1">
                <a:solidFill>
                  <a:schemeClr val="bg1"/>
                </a:solidFill>
              </a:rPr>
              <a:t>Лежнёв</a:t>
            </a:r>
            <a:r>
              <a:rPr lang="ru-RU" sz="1800" b="1" dirty="0">
                <a:solidFill>
                  <a:schemeClr val="bg1"/>
                </a:solidFill>
              </a:rPr>
              <a:t> Константин</a:t>
            </a:r>
            <a:r>
              <a:rPr lang="ru-RU" sz="1800" dirty="0">
                <a:solidFill>
                  <a:schemeClr val="bg1"/>
                </a:solidFill>
              </a:rPr>
              <a:t>,</a:t>
            </a: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chemeClr val="bg1"/>
                </a:solidFill>
              </a:rPr>
              <a:t>Руководитель направления </a:t>
            </a:r>
            <a:r>
              <a:rPr lang="en-US" sz="1800" dirty="0">
                <a:solidFill>
                  <a:schemeClr val="bg1"/>
                </a:solidFill>
              </a:rPr>
              <a:t>SLM </a:t>
            </a:r>
            <a:r>
              <a:rPr lang="ru-RU" sz="1800" dirty="0">
                <a:solidFill>
                  <a:schemeClr val="bg1"/>
                </a:solidFill>
              </a:rPr>
              <a:t>печати </a:t>
            </a:r>
          </a:p>
          <a:p>
            <a:r>
              <a:rPr lang="en-US" sz="1800" dirty="0">
                <a:solidFill>
                  <a:schemeClr val="bg1"/>
                </a:solidFill>
              </a:rPr>
              <a:t>+7 (495)</a:t>
            </a:r>
            <a:r>
              <a:rPr lang="ru-RU" sz="1800" dirty="0">
                <a:solidFill>
                  <a:schemeClr val="bg1"/>
                </a:solidFill>
              </a:rPr>
              <a:t> 108 60 68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br>
              <a:rPr lang="en-US" sz="1800" dirty="0">
                <a:solidFill>
                  <a:schemeClr val="bg1"/>
                </a:solidFill>
              </a:rPr>
            </a:br>
            <a:r>
              <a:rPr lang="en-US" sz="1800" dirty="0">
                <a:solidFill>
                  <a:schemeClr val="bg1"/>
                </a:solidFill>
              </a:rPr>
              <a:t>lezhnev@i3d.ru</a:t>
            </a:r>
            <a:r>
              <a:rPr lang="ru-RU" sz="1800" dirty="0">
                <a:solidFill>
                  <a:schemeClr val="bg1"/>
                </a:solidFill>
              </a:rPr>
              <a:t> </a:t>
            </a:r>
            <a:br>
              <a:rPr lang="ru-RU" sz="1800" dirty="0">
                <a:solidFill>
                  <a:schemeClr val="bg1"/>
                </a:solidFill>
              </a:rPr>
            </a:br>
            <a:r>
              <a:rPr lang="en-US" sz="1800" dirty="0">
                <a:solidFill>
                  <a:schemeClr val="bg1"/>
                </a:solidFill>
              </a:rPr>
              <a:t>i3d.ru</a:t>
            </a:r>
            <a:endParaRPr lang="ru-RU" sz="1800" dirty="0">
              <a:solidFill>
                <a:schemeClr val="bg1"/>
              </a:solidFill>
            </a:endParaRPr>
          </a:p>
          <a:p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623142F-F434-4881-9137-842D3EAB9A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101" y="2360925"/>
            <a:ext cx="2483896" cy="106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0161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3B811462-D0AB-1BA4-3D47-AAC0287B8F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9712" y="2775473"/>
            <a:ext cx="9758373" cy="2697279"/>
          </a:xfrm>
        </p:spPr>
        <p:txBody>
          <a:bodyPr/>
          <a:lstStyle/>
          <a:p>
            <a:r>
              <a:rPr lang="ru-RU" dirty="0"/>
              <a:t>Виды и особенности </a:t>
            </a:r>
            <a:br>
              <a:rPr lang="ru-RU" dirty="0"/>
            </a:br>
            <a:r>
              <a:rPr lang="ru-RU" dirty="0"/>
              <a:t>3</a:t>
            </a:r>
            <a:r>
              <a:rPr lang="en-US" dirty="0"/>
              <a:t>D-</a:t>
            </a:r>
            <a:r>
              <a:rPr lang="ru-RU" dirty="0"/>
              <a:t>печати в машиностроении</a:t>
            </a:r>
          </a:p>
        </p:txBody>
      </p:sp>
    </p:spTree>
    <p:extLst>
      <p:ext uri="{BB962C8B-B14F-4D97-AF65-F5344CB8AC3E}">
        <p14:creationId xmlns:p14="http://schemas.microsoft.com/office/powerpoint/2010/main" val="23140119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Текст 59">
            <a:extLst>
              <a:ext uri="{FF2B5EF4-FFF2-40B4-BE49-F238E27FC236}">
                <a16:creationId xmlns:a16="http://schemas.microsoft.com/office/drawing/2014/main" id="{304F56D9-D1E0-CE0B-E4AA-4FC05908A6F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452106" y="4418422"/>
            <a:ext cx="3017838" cy="367200"/>
          </a:xfrm>
        </p:spPr>
        <p:txBody>
          <a:bodyPr/>
          <a:lstStyle/>
          <a:p>
            <a:pPr algn="ctr"/>
            <a:r>
              <a:rPr lang="en-US" dirty="0"/>
              <a:t>F2 Pro ABS</a:t>
            </a:r>
            <a:endParaRPr lang="ru-RU" dirty="0"/>
          </a:p>
        </p:txBody>
      </p:sp>
      <p:sp>
        <p:nvSpPr>
          <p:cNvPr id="64" name="Текст 63">
            <a:extLst>
              <a:ext uri="{FF2B5EF4-FFF2-40B4-BE49-F238E27FC236}">
                <a16:creationId xmlns:a16="http://schemas.microsoft.com/office/drawing/2014/main" id="{24F521AA-C0E7-1FEB-66D2-ECCCDE6DE380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053953" y="1739024"/>
            <a:ext cx="3079750" cy="367200"/>
          </a:xfrm>
        </p:spPr>
        <p:txBody>
          <a:bodyPr/>
          <a:lstStyle/>
          <a:p>
            <a:pPr algn="ctr"/>
            <a:r>
              <a:rPr lang="en-US" dirty="0"/>
              <a:t>F2 Lite </a:t>
            </a:r>
            <a:r>
              <a:rPr lang="en-US" dirty="0" err="1"/>
              <a:t>FormaX</a:t>
            </a:r>
            <a:endParaRPr lang="ru-RU" dirty="0"/>
          </a:p>
        </p:txBody>
      </p:sp>
      <p:sp>
        <p:nvSpPr>
          <p:cNvPr id="56" name="Текст 55">
            <a:extLst>
              <a:ext uri="{FF2B5EF4-FFF2-40B4-BE49-F238E27FC236}">
                <a16:creationId xmlns:a16="http://schemas.microsoft.com/office/drawing/2014/main" id="{D616CB79-12EE-1699-E356-7F458A7E7F4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24950" y="1739024"/>
            <a:ext cx="3079750" cy="367200"/>
          </a:xfrm>
        </p:spPr>
        <p:txBody>
          <a:bodyPr/>
          <a:lstStyle/>
          <a:p>
            <a:pPr algn="ctr"/>
            <a:r>
              <a:rPr lang="en-US" dirty="0"/>
              <a:t>F2 Lite ABS+CF</a:t>
            </a:r>
            <a:endParaRPr lang="ru-RU" dirty="0"/>
          </a:p>
        </p:txBody>
      </p:sp>
      <p:sp>
        <p:nvSpPr>
          <p:cNvPr id="54" name="Заголовок 53">
            <a:extLst>
              <a:ext uri="{FF2B5EF4-FFF2-40B4-BE49-F238E27FC236}">
                <a16:creationId xmlns:a16="http://schemas.microsoft.com/office/drawing/2014/main" id="{0122911F-21B6-B98C-B400-D7682E4E72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699" y="511195"/>
            <a:ext cx="9827475" cy="508000"/>
          </a:xfrm>
        </p:spPr>
        <p:txBody>
          <a:bodyPr/>
          <a:lstStyle/>
          <a:p>
            <a:r>
              <a:rPr lang="ru-RU" dirty="0"/>
              <a:t>Примеры, напечатанные на принтерах компании </a:t>
            </a:r>
            <a:r>
              <a:rPr lang="en-US" dirty="0"/>
              <a:t>F2 innovations</a:t>
            </a:r>
            <a:r>
              <a:rPr lang="ru-RU" dirty="0"/>
              <a:t> </a:t>
            </a:r>
            <a:br>
              <a:rPr lang="ru-RU" dirty="0"/>
            </a:br>
            <a:endParaRPr lang="ru-RU" dirty="0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686CC7EE-3D3D-4AAF-939C-1EF47883A24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60"/>
          <a:stretch/>
        </p:blipFill>
        <p:spPr>
          <a:xfrm>
            <a:off x="356031" y="1922624"/>
            <a:ext cx="3536358" cy="2130293"/>
          </a:xfrm>
          <a:prstGeom prst="rect">
            <a:avLst/>
          </a:prstGeom>
        </p:spPr>
      </p:pic>
      <p:sp>
        <p:nvSpPr>
          <p:cNvPr id="20" name="Текст 55">
            <a:extLst>
              <a:ext uri="{FF2B5EF4-FFF2-40B4-BE49-F238E27FC236}">
                <a16:creationId xmlns:a16="http://schemas.microsoft.com/office/drawing/2014/main" id="{8C8B7DA7-DA7C-4E7A-90C6-306D5293E98A}"/>
              </a:ext>
            </a:extLst>
          </p:cNvPr>
          <p:cNvSpPr txBox="1">
            <a:spLocks/>
          </p:cNvSpPr>
          <p:nvPr/>
        </p:nvSpPr>
        <p:spPr>
          <a:xfrm>
            <a:off x="8531624" y="4710123"/>
            <a:ext cx="3079750" cy="1886560"/>
          </a:xfrm>
          <a:prstGeom prst="rect">
            <a:avLst/>
          </a:prstGeom>
        </p:spPr>
        <p:txBody>
          <a:bodyPr l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>
                <a:solidFill>
                  <a:schemeClr val="accent2"/>
                </a:solidFill>
              </a:rPr>
              <a:t>Запасные части</a:t>
            </a:r>
            <a:endParaRPr lang="en-US" sz="2000" b="1" dirty="0">
              <a:solidFill>
                <a:schemeClr val="accent2"/>
              </a:solidFill>
            </a:endParaRPr>
          </a:p>
          <a:p>
            <a:r>
              <a:rPr lang="ru-RU" sz="2000" b="1" dirty="0">
                <a:solidFill>
                  <a:schemeClr val="accent2"/>
                </a:solidFill>
              </a:rPr>
              <a:t>Функциональные  прототипы</a:t>
            </a:r>
            <a:endParaRPr lang="en-US" sz="2000" b="1" dirty="0">
              <a:solidFill>
                <a:schemeClr val="accent2"/>
              </a:solidFill>
            </a:endParaRPr>
          </a:p>
          <a:p>
            <a:r>
              <a:rPr lang="ru-RU" sz="2000" b="1" dirty="0">
                <a:solidFill>
                  <a:schemeClr val="accent2"/>
                </a:solidFill>
              </a:rPr>
              <a:t>Оснастка</a:t>
            </a:r>
          </a:p>
          <a:p>
            <a:endParaRPr lang="ru-RU" sz="2000" b="1" dirty="0">
              <a:solidFill>
                <a:schemeClr val="accent2"/>
              </a:solidFill>
            </a:endParaRPr>
          </a:p>
          <a:p>
            <a:endParaRPr lang="ru-RU" dirty="0"/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3B5CA7A6-D483-4EEB-99E4-AEA37B6F7EE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2" t="20691" r="21964" b="23310"/>
          <a:stretch/>
        </p:blipFill>
        <p:spPr>
          <a:xfrm>
            <a:off x="4707048" y="1900232"/>
            <a:ext cx="2614289" cy="213029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8F447502-5C2A-4419-BDF2-3A18BFD9486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79"/>
          <a:stretch/>
        </p:blipFill>
        <p:spPr>
          <a:xfrm>
            <a:off x="7456312" y="1946678"/>
            <a:ext cx="4379657" cy="2472212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04A61150-83F7-47DF-A0F8-FF9DD0D6428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14" t="16266" r="23493" b="17502"/>
          <a:stretch/>
        </p:blipFill>
        <p:spPr>
          <a:xfrm>
            <a:off x="1045256" y="4329191"/>
            <a:ext cx="2230207" cy="2142992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D4B531ED-9C4A-48E8-BE14-2B5F75D6A1C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55" t="19907" b="24098"/>
          <a:stretch/>
        </p:blipFill>
        <p:spPr>
          <a:xfrm>
            <a:off x="4092899" y="4476030"/>
            <a:ext cx="4006202" cy="1996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6512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Рисунок 52">
            <a:extLst>
              <a:ext uri="{FF2B5EF4-FFF2-40B4-BE49-F238E27FC236}">
                <a16:creationId xmlns:a16="http://schemas.microsoft.com/office/drawing/2014/main" id="{A1A9AA1A-A5F9-4375-8D76-8D0D9883AE5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73" b="8273"/>
          <a:stretch/>
        </p:blipFill>
        <p:spPr>
          <a:xfrm>
            <a:off x="861458" y="1458269"/>
            <a:ext cx="3079750" cy="2033634"/>
          </a:xfrm>
        </p:spPr>
      </p:pic>
      <p:pic>
        <p:nvPicPr>
          <p:cNvPr id="61" name="Рисунок 60">
            <a:extLst>
              <a:ext uri="{FF2B5EF4-FFF2-40B4-BE49-F238E27FC236}">
                <a16:creationId xmlns:a16="http://schemas.microsoft.com/office/drawing/2014/main" id="{EF090A4F-5631-4E38-B8EB-7BE0D061569C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30" b="5830"/>
          <a:stretch/>
        </p:blipFill>
        <p:spPr>
          <a:xfrm>
            <a:off x="861458" y="4148081"/>
            <a:ext cx="3079750" cy="2033634"/>
          </a:xfrm>
        </p:spPr>
      </p:pic>
      <p:pic>
        <p:nvPicPr>
          <p:cNvPr id="65" name="Рисунок 64">
            <a:extLst>
              <a:ext uri="{FF2B5EF4-FFF2-40B4-BE49-F238E27FC236}">
                <a16:creationId xmlns:a16="http://schemas.microsoft.com/office/drawing/2014/main" id="{BFA1FE18-07FF-46F8-935A-6F9A2F4CE6D2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47" b="4747"/>
          <a:stretch/>
        </p:blipFill>
        <p:spPr>
          <a:xfrm>
            <a:off x="8284129" y="4142377"/>
            <a:ext cx="3046413" cy="2033634"/>
          </a:xfrm>
        </p:spPr>
      </p:pic>
      <p:pic>
        <p:nvPicPr>
          <p:cNvPr id="63" name="Рисунок 62">
            <a:extLst>
              <a:ext uri="{FF2B5EF4-FFF2-40B4-BE49-F238E27FC236}">
                <a16:creationId xmlns:a16="http://schemas.microsoft.com/office/drawing/2014/main" id="{960D099A-60B4-44C5-997D-0D9B9DFD644C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2" b="5162"/>
          <a:stretch/>
        </p:blipFill>
        <p:spPr>
          <a:xfrm>
            <a:off x="4587081" y="4148081"/>
            <a:ext cx="3017838" cy="2033634"/>
          </a:xfrm>
        </p:spPr>
      </p:pic>
      <p:pic>
        <p:nvPicPr>
          <p:cNvPr id="57" name="Рисунок 56">
            <a:extLst>
              <a:ext uri="{FF2B5EF4-FFF2-40B4-BE49-F238E27FC236}">
                <a16:creationId xmlns:a16="http://schemas.microsoft.com/office/drawing/2014/main" id="{B539BFD6-3036-4E9B-AE2E-66AE5EDF6BFE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55" b="9155"/>
          <a:stretch/>
        </p:blipFill>
        <p:spPr>
          <a:xfrm>
            <a:off x="4588443" y="1455027"/>
            <a:ext cx="3079750" cy="2033634"/>
          </a:xfrm>
        </p:spPr>
      </p:pic>
      <p:pic>
        <p:nvPicPr>
          <p:cNvPr id="59" name="Рисунок 58">
            <a:extLst>
              <a:ext uri="{FF2B5EF4-FFF2-40B4-BE49-F238E27FC236}">
                <a16:creationId xmlns:a16="http://schemas.microsoft.com/office/drawing/2014/main" id="{605C77E8-CCDC-4FB9-9BF2-55841AFB81D5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8" b="3608"/>
          <a:stretch/>
        </p:blipFill>
        <p:spPr>
          <a:xfrm>
            <a:off x="8299612" y="1452770"/>
            <a:ext cx="3079750" cy="2033634"/>
          </a:xfrm>
        </p:spPr>
      </p:pic>
      <p:sp>
        <p:nvSpPr>
          <p:cNvPr id="54" name="Заголовок 53">
            <a:extLst>
              <a:ext uri="{FF2B5EF4-FFF2-40B4-BE49-F238E27FC236}">
                <a16:creationId xmlns:a16="http://schemas.microsoft.com/office/drawing/2014/main" id="{0122911F-21B6-B98C-B400-D7682E4E72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Примеры печати</a:t>
            </a:r>
            <a:r>
              <a:rPr lang="en-US" dirty="0"/>
              <a:t> SLS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34908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CEBDC29-01C1-27D1-0190-4A55C3735F2B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64" b="11963"/>
          <a:stretch/>
        </p:blipFill>
        <p:spPr>
          <a:xfrm>
            <a:off x="877604" y="1808326"/>
            <a:ext cx="4355980" cy="5049674"/>
          </a:xfrm>
        </p:spPr>
      </p:pic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58CBB6D6-B63E-E54A-2F55-D326F51E28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699" y="511194"/>
            <a:ext cx="10515600" cy="833109"/>
          </a:xfrm>
        </p:spPr>
        <p:txBody>
          <a:bodyPr/>
          <a:lstStyle/>
          <a:p>
            <a:r>
              <a:rPr lang="ru-RU" dirty="0"/>
              <a:t>Пример печати. </a:t>
            </a:r>
            <a:r>
              <a:rPr lang="ru-RU" b="1" i="0" dirty="0">
                <a:effectLst/>
                <a:ea typeface="微软雅黑" panose="020B0503020204020204" pitchFamily="34" charset="-122"/>
              </a:rPr>
              <a:t>Пекинская компания </a:t>
            </a:r>
            <a:r>
              <a:rPr lang="en-US" b="1" i="0" dirty="0">
                <a:effectLst/>
                <a:ea typeface="微软雅黑" panose="020B0503020204020204" pitchFamily="34" charset="-122"/>
              </a:rPr>
              <a:t>Foton Cummins Engine Co. LTD. 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173774F-5134-42D2-B3C6-F9CD51064D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9104" y="1808327"/>
            <a:ext cx="6732896" cy="5049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1000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330F9CA-51A7-49E1-A880-3A11B8EBC1A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24" b="1202"/>
          <a:stretch/>
        </p:blipFill>
        <p:spPr>
          <a:xfrm>
            <a:off x="878343" y="1727200"/>
            <a:ext cx="3079750" cy="4253140"/>
          </a:xfr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6440D00-6C75-4E3A-BC58-7548A2D4106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1" r="13321"/>
          <a:stretch/>
        </p:blipFill>
        <p:spPr>
          <a:xfrm>
            <a:off x="4187188" y="1727200"/>
            <a:ext cx="3916665" cy="3073854"/>
          </a:xfr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9B6FC105-DF2C-449E-9F7D-A714216C096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32" b="4532"/>
          <a:stretch/>
        </p:blipFill>
        <p:spPr>
          <a:xfrm>
            <a:off x="8332949" y="1727200"/>
            <a:ext cx="3046413" cy="3073854"/>
          </a:xfrm>
        </p:spPr>
      </p:pic>
      <p:sp>
        <p:nvSpPr>
          <p:cNvPr id="38" name="Текст 37">
            <a:extLst>
              <a:ext uri="{FF2B5EF4-FFF2-40B4-BE49-F238E27FC236}">
                <a16:creationId xmlns:a16="http://schemas.microsoft.com/office/drawing/2014/main" id="{0A4216A0-A402-DF96-C4A9-D13C1DD8DA6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87188" y="4959702"/>
            <a:ext cx="2943767" cy="727075"/>
          </a:xfrm>
        </p:spPr>
        <p:txBody>
          <a:bodyPr/>
          <a:lstStyle/>
          <a:p>
            <a:pPr algn="just"/>
            <a:r>
              <a:rPr lang="ru-RU" sz="1400" dirty="0"/>
              <a:t>В процессе разработки газового двигателя большой мощности было необходимо модифицировать газовые трубки, используемые в двигателе.</a:t>
            </a:r>
          </a:p>
          <a:p>
            <a:endParaRPr lang="ru-RU" dirty="0"/>
          </a:p>
        </p:txBody>
      </p:sp>
      <p:sp>
        <p:nvSpPr>
          <p:cNvPr id="39" name="Текст 38">
            <a:extLst>
              <a:ext uri="{FF2B5EF4-FFF2-40B4-BE49-F238E27FC236}">
                <a16:creationId xmlns:a16="http://schemas.microsoft.com/office/drawing/2014/main" id="{15826CFF-7CCC-596A-81A3-DD861354CD5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360050" y="4959702"/>
            <a:ext cx="4105105" cy="1168144"/>
          </a:xfrm>
        </p:spPr>
        <p:txBody>
          <a:bodyPr/>
          <a:lstStyle/>
          <a:p>
            <a:pPr algn="just"/>
            <a:r>
              <a:rPr lang="ru-RU" dirty="0"/>
              <a:t>Напечатанная деталь выдержала испытания при экстремальных температурах около 750 ℃, что значительно сэкономило затраты на разработку и повысило эффективность проверки.</a:t>
            </a:r>
          </a:p>
          <a:p>
            <a:pPr algn="just"/>
            <a:r>
              <a:rPr lang="ru-RU" b="1" dirty="0">
                <a:solidFill>
                  <a:schemeClr val="accent2"/>
                </a:solidFill>
              </a:rPr>
              <a:t>Итог</a:t>
            </a:r>
            <a:r>
              <a:rPr lang="en-US" b="1" dirty="0">
                <a:solidFill>
                  <a:schemeClr val="accent2"/>
                </a:solidFill>
              </a:rPr>
              <a:t>: </a:t>
            </a:r>
            <a:r>
              <a:rPr lang="en-US" dirty="0"/>
              <a:t>C</a:t>
            </a:r>
            <a:r>
              <a:rPr lang="ru-RU" dirty="0" err="1"/>
              <a:t>окращение</a:t>
            </a:r>
            <a:r>
              <a:rPr lang="ru-RU" dirty="0"/>
              <a:t> цикла проверки продукта. </a:t>
            </a:r>
          </a:p>
          <a:p>
            <a:endParaRPr lang="ru-RU" dirty="0"/>
          </a:p>
        </p:txBody>
      </p:sp>
      <p:sp>
        <p:nvSpPr>
          <p:cNvPr id="36" name="Заголовок 35">
            <a:extLst>
              <a:ext uri="{FF2B5EF4-FFF2-40B4-BE49-F238E27FC236}">
                <a16:creationId xmlns:a16="http://schemas.microsoft.com/office/drawing/2014/main" id="{FDF44D61-65D4-2056-DA00-A3DBF7AA0D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Пример печати</a:t>
            </a:r>
            <a:r>
              <a:rPr lang="en-US" dirty="0"/>
              <a:t>- </a:t>
            </a:r>
            <a:r>
              <a:rPr lang="en-US" dirty="0" err="1"/>
              <a:t>LiM</a:t>
            </a:r>
            <a:r>
              <a:rPr lang="en-US" dirty="0"/>
              <a:t> Laser </a:t>
            </a:r>
            <a:br>
              <a:rPr lang="ru-RU" dirty="0"/>
            </a:br>
            <a:endParaRPr lang="ru-RU" dirty="0"/>
          </a:p>
        </p:txBody>
      </p:sp>
      <p:sp>
        <p:nvSpPr>
          <p:cNvPr id="37" name="Текст 36">
            <a:extLst>
              <a:ext uri="{FF2B5EF4-FFF2-40B4-BE49-F238E27FC236}">
                <a16:creationId xmlns:a16="http://schemas.microsoft.com/office/drawing/2014/main" id="{AC133683-2D85-23B7-56C1-E95F1E684A3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78343" y="1205014"/>
            <a:ext cx="5481514" cy="727075"/>
          </a:xfrm>
        </p:spPr>
        <p:txBody>
          <a:bodyPr/>
          <a:lstStyle/>
          <a:p>
            <a:r>
              <a:rPr lang="ru-RU" sz="1800" b="1" dirty="0">
                <a:solidFill>
                  <a:schemeClr val="accent2"/>
                </a:solidFill>
                <a:latin typeface="+mj-lt"/>
                <a:ea typeface="微软雅黑" panose="020B0503020204020204" pitchFamily="34" charset="-122"/>
              </a:rPr>
              <a:t>М</a:t>
            </a:r>
            <a:r>
              <a:rPr lang="ru-RU" sz="1800" b="1" i="0" dirty="0">
                <a:solidFill>
                  <a:schemeClr val="accent2"/>
                </a:solidFill>
                <a:effectLst/>
                <a:latin typeface="+mj-lt"/>
                <a:ea typeface="微软雅黑" panose="020B0503020204020204" pitchFamily="34" charset="-122"/>
              </a:rPr>
              <a:t>одернизации и инноваций деталей двигателя</a:t>
            </a:r>
            <a:endParaRPr lang="ru-RU" sz="1800" dirty="0">
              <a:solidFill>
                <a:schemeClr val="accent2"/>
              </a:solidFill>
              <a:latin typeface="+mj-lt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64578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>
            <a:extLst>
              <a:ext uri="{FF2B5EF4-FFF2-40B4-BE49-F238E27FC236}">
                <a16:creationId xmlns:a16="http://schemas.microsoft.com/office/drawing/2014/main" id="{C896C5E6-CDE8-758C-1E33-40C243E1A30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987052" y="1727201"/>
            <a:ext cx="2074864" cy="3083805"/>
          </a:xfrm>
        </p:spPr>
        <p:txBody>
          <a:bodyPr/>
          <a:lstStyle/>
          <a:p>
            <a:pPr algn="just"/>
            <a:r>
              <a:rPr lang="ru-RU" sz="1400" dirty="0">
                <a:solidFill>
                  <a:schemeClr val="bg1"/>
                </a:solidFill>
              </a:rPr>
              <a:t>В штангах распылителя форсажной камеры авиадвигателя вместо первоначальной схемы сварки и сращивания применена печать с использованием аддитивного производства, что позволило сократить количество сварных швов и значительно повысить стабильность  изделия.</a:t>
            </a:r>
          </a:p>
          <a:p>
            <a:endParaRPr lang="ru-RU" dirty="0"/>
          </a:p>
        </p:txBody>
      </p:sp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58CBB6D6-B63E-E54A-2F55-D326F51E28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Примеры печати</a:t>
            </a:r>
            <a:r>
              <a:rPr lang="en-US" dirty="0"/>
              <a:t> – </a:t>
            </a:r>
            <a:r>
              <a:rPr lang="en-US" dirty="0" err="1"/>
              <a:t>LiM</a:t>
            </a:r>
            <a:r>
              <a:rPr lang="en-US" dirty="0"/>
              <a:t> Laser </a:t>
            </a:r>
            <a:endParaRPr lang="ru-RU" dirty="0"/>
          </a:p>
        </p:txBody>
      </p:sp>
      <p:pic>
        <p:nvPicPr>
          <p:cNvPr id="6" name="Google Shape;145;p21">
            <a:extLst>
              <a:ext uri="{FF2B5EF4-FFF2-40B4-BE49-F238E27FC236}">
                <a16:creationId xmlns:a16="http://schemas.microsoft.com/office/drawing/2014/main" id="{9800A8EB-B487-4DBF-9EC5-61726ACF8D65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74713" y="1727201"/>
            <a:ext cx="5241039" cy="37723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144;p21">
            <a:extLst>
              <a:ext uri="{FF2B5EF4-FFF2-40B4-BE49-F238E27FC236}">
                <a16:creationId xmlns:a16="http://schemas.microsoft.com/office/drawing/2014/main" id="{E4DA98F7-0994-490D-8B12-7E279229B1D6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49970" y="1727201"/>
            <a:ext cx="2527801" cy="37723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073959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>
            <a:extLst>
              <a:ext uri="{FF2B5EF4-FFF2-40B4-BE49-F238E27FC236}">
                <a16:creationId xmlns:a16="http://schemas.microsoft.com/office/drawing/2014/main" id="{C896C5E6-CDE8-758C-1E33-40C243E1A30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58699" y="4156395"/>
            <a:ext cx="10515600" cy="1848512"/>
          </a:xfrm>
        </p:spPr>
        <p:txBody>
          <a:bodyPr/>
          <a:lstStyle/>
          <a:p>
            <a:pPr>
              <a:buClr>
                <a:schemeClr val="dk1"/>
              </a:buClr>
              <a:buSzPts val="1100"/>
            </a:pPr>
            <a:r>
              <a:rPr lang="ru-RU" sz="1400" b="1" dirty="0"/>
              <a:t>Размер: </a:t>
            </a:r>
            <a:r>
              <a:rPr lang="ru-RU" sz="1400" dirty="0"/>
              <a:t>73*43*42 мм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1400" b="1" dirty="0"/>
              <a:t>Решение: </a:t>
            </a:r>
            <a:r>
              <a:rPr lang="ru-RU" sz="1400" dirty="0"/>
              <a:t>Принтер </a:t>
            </a:r>
            <a:r>
              <a:rPr lang="ru-RU" sz="1400" b="1" dirty="0"/>
              <a:t>AM.TECH </a:t>
            </a:r>
            <a:r>
              <a:rPr lang="ru-RU" sz="1400" dirty="0"/>
              <a:t>MBJ-500 с одной печатающей головкой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1400" b="1" dirty="0"/>
              <a:t>Толщина слоя: </a:t>
            </a:r>
            <a:r>
              <a:rPr lang="ru-RU" sz="1400" dirty="0"/>
              <a:t>0,07 мм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1400" b="1" dirty="0"/>
              <a:t>Материал: </a:t>
            </a:r>
            <a:r>
              <a:rPr lang="ru-RU" sz="1400" dirty="0"/>
              <a:t>SS 316L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1400" b="1" dirty="0"/>
              <a:t>Преимущества: </a:t>
            </a:r>
            <a:r>
              <a:rPr lang="ru-RU" sz="1400" dirty="0"/>
              <a:t>3D-дизайн снижает потери давления более чем на 20%; достижение массового производства продукции по индивидуальным заказам в более короткие сроки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ru-RU" sz="14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1600" b="1" dirty="0">
                <a:solidFill>
                  <a:schemeClr val="accent2"/>
                </a:solidFill>
                <a:latin typeface="+mj-lt"/>
              </a:rPr>
              <a:t>Стоимость единицы продукции:  226 рублей </a:t>
            </a:r>
            <a:endParaRPr lang="ru-RU" sz="1600" dirty="0">
              <a:solidFill>
                <a:schemeClr val="accent2"/>
              </a:solidFill>
              <a:latin typeface="+mj-l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1600" b="1" dirty="0">
                <a:solidFill>
                  <a:schemeClr val="accent2"/>
                </a:solidFill>
                <a:latin typeface="+mj-lt"/>
              </a:rPr>
              <a:t>Ежемесячный объем производства (штук): </a:t>
            </a:r>
            <a:r>
              <a:rPr lang="ru-RU" sz="1600" dirty="0">
                <a:solidFill>
                  <a:schemeClr val="accent2"/>
                </a:solidFill>
                <a:latin typeface="+mj-lt"/>
              </a:rPr>
              <a:t>3520</a:t>
            </a:r>
          </a:p>
          <a:p>
            <a:endParaRPr lang="ru-RU" dirty="0"/>
          </a:p>
        </p:txBody>
      </p:sp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58CBB6D6-B63E-E54A-2F55-D326F51E28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214909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>
                <a:latin typeface="+mn-lt"/>
                <a:ea typeface="Montserrat"/>
                <a:cs typeface="Montserrat"/>
                <a:sym typeface="Montserrat"/>
              </a:rPr>
              <a:t>Пример печати – </a:t>
            </a:r>
            <a:r>
              <a:rPr lang="en-US" sz="2800" dirty="0">
                <a:latin typeface="+mn-lt"/>
                <a:ea typeface="Montserrat"/>
                <a:cs typeface="Montserrat"/>
                <a:sym typeface="Montserrat"/>
              </a:rPr>
              <a:t>MBJ. </a:t>
            </a:r>
            <a:r>
              <a:rPr lang="ru-RU" sz="2800" dirty="0">
                <a:latin typeface="+mn-lt"/>
                <a:ea typeface="Montserrat"/>
                <a:cs typeface="Montserrat"/>
                <a:sym typeface="Montserrat"/>
              </a:rPr>
              <a:t>Гидравлический клапан </a:t>
            </a:r>
            <a:endParaRPr lang="en-US" sz="2800" dirty="0">
              <a:latin typeface="+mn-lt"/>
              <a:ea typeface="Montserrat"/>
              <a:cs typeface="Montserrat"/>
              <a:sym typeface="Montserrat"/>
            </a:endParaRP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672B039-05B5-4214-B919-148742950968}"/>
              </a:ext>
            </a:extLst>
          </p:cNvPr>
          <p:cNvGrpSpPr/>
          <p:nvPr/>
        </p:nvGrpSpPr>
        <p:grpSpPr>
          <a:xfrm>
            <a:off x="758699" y="1413436"/>
            <a:ext cx="10765549" cy="2576338"/>
            <a:chOff x="758699" y="1299626"/>
            <a:chExt cx="7767971" cy="1858978"/>
          </a:xfrm>
        </p:grpSpPr>
        <p:pic>
          <p:nvPicPr>
            <p:cNvPr id="8" name="Google Shape;238;p31">
              <a:extLst>
                <a:ext uri="{FF2B5EF4-FFF2-40B4-BE49-F238E27FC236}">
                  <a16:creationId xmlns:a16="http://schemas.microsoft.com/office/drawing/2014/main" id="{2AAE5427-4736-428C-8D4A-7F3A29EC4E5F}"/>
                </a:ext>
              </a:extLst>
            </p:cNvPr>
            <p:cNvPicPr preferRelativeResize="0"/>
            <p:nvPr/>
          </p:nvPicPr>
          <p:blipFill>
            <a:blip r:embed="rId2">
              <a:alphaModFix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48" b="89791" l="7576" r="92424">
                          <a14:foregroundMark x1="7713" y1="36911" x2="7713" y2="36911"/>
                          <a14:foregroundMark x1="67493" y1="40314" x2="67493" y2="40314"/>
                          <a14:foregroundMark x1="74518" y1="51047" x2="74518" y2="51047"/>
                          <a14:foregroundMark x1="74518" y1="60995" x2="74518" y2="60995"/>
                          <a14:foregroundMark x1="78375" y1="60209" x2="78375" y2="60209"/>
                          <a14:foregroundMark x1="79339" y1="51309" x2="79339" y2="51309"/>
                          <a14:foregroundMark x1="69284" y1="47906" x2="69284" y2="47906"/>
                          <a14:foregroundMark x1="86226" y1="50785" x2="86226" y2="50785"/>
                          <a14:foregroundMark x1="90771" y1="47906" x2="90771" y2="47906"/>
                          <a14:foregroundMark x1="90909" y1="40052" x2="92424" y2="38743"/>
                          <a14:foregroundMark x1="72727" y1="52618" x2="72727" y2="52618"/>
                          <a14:foregroundMark x1="71625" y1="48953" x2="71625" y2="48953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58699" y="1299626"/>
              <a:ext cx="3528392" cy="18589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Google Shape;239;p31">
              <a:extLst>
                <a:ext uri="{FF2B5EF4-FFF2-40B4-BE49-F238E27FC236}">
                  <a16:creationId xmlns:a16="http://schemas.microsoft.com/office/drawing/2014/main" id="{C173DE81-EB58-46BD-B481-2AFA92DF40FE}"/>
                </a:ext>
              </a:extLst>
            </p:cNvPr>
            <p:cNvPicPr preferRelativeResize="0"/>
            <p:nvPr/>
          </p:nvPicPr>
          <p:blipFill>
            <a:blip r:embed="rId4">
              <a:alphaModFix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4082" b="89796" l="3933" r="97472">
                          <a14:foregroundMark x1="4494" y1="45578" x2="4494" y2="45578"/>
                          <a14:foregroundMark x1="93820" y1="49660" x2="93820" y2="49660"/>
                          <a14:foregroundMark x1="97472" y1="48299" x2="97472" y2="48299"/>
                          <a14:foregroundMark x1="18820" y1="4082" x2="18820" y2="4082"/>
                          <a14:foregroundMark x1="21910" y1="9524" x2="21910" y2="9524"/>
                          <a14:foregroundMark x1="22191" y1="8163" x2="22191" y2="8163"/>
                          <a14:foregroundMark x1="78652" y1="8844" x2="78652" y2="8844"/>
                          <a14:foregroundMark x1="78933" y1="8163" x2="78933" y2="8163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683134" y="1646436"/>
              <a:ext cx="3843536" cy="1414335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2955206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58CBB6D6-B63E-E54A-2F55-D326F51E28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Практические тесты на нашем производстве </a:t>
            </a: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DC16AF05-928B-4620-8073-B053DF0D9239}"/>
              </a:ext>
            </a:extLst>
          </p:cNvPr>
          <p:cNvGrpSpPr/>
          <p:nvPr/>
        </p:nvGrpSpPr>
        <p:grpSpPr>
          <a:xfrm>
            <a:off x="835049" y="1825241"/>
            <a:ext cx="10515600" cy="3883550"/>
            <a:chOff x="835049" y="1408984"/>
            <a:chExt cx="8960724" cy="3309314"/>
          </a:xfrm>
        </p:grpSpPr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5FFF8936-D614-40DE-833D-E13D38CCE7F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04317" y="1408985"/>
              <a:ext cx="4391456" cy="3303884"/>
            </a:xfrm>
            <a:prstGeom prst="rect">
              <a:avLst/>
            </a:prstGeom>
          </p:spPr>
        </p:pic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A62D5D15-2CE0-48FD-97BD-C675BC4A109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379728" y="864305"/>
              <a:ext cx="3309314" cy="439867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1863375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14">
      <a:dk1>
        <a:srgbClr val="0D0D0D"/>
      </a:dk1>
      <a:lt1>
        <a:sysClr val="window" lastClr="FFFFFF"/>
      </a:lt1>
      <a:dk2>
        <a:srgbClr val="005EC4"/>
      </a:dk2>
      <a:lt2>
        <a:srgbClr val="FFFFFF"/>
      </a:lt2>
      <a:accent1>
        <a:srgbClr val="022861"/>
      </a:accent1>
      <a:accent2>
        <a:srgbClr val="00B8E0"/>
      </a:accent2>
      <a:accent3>
        <a:srgbClr val="DE3B21"/>
      </a:accent3>
      <a:accent4>
        <a:srgbClr val="0DB02B"/>
      </a:accent4>
      <a:accent5>
        <a:srgbClr val="005EC4"/>
      </a:accent5>
      <a:accent6>
        <a:srgbClr val="007DCC"/>
      </a:accent6>
      <a:hlink>
        <a:srgbClr val="0563C1"/>
      </a:hlink>
      <a:folHlink>
        <a:srgbClr val="954F72"/>
      </a:folHlink>
    </a:clrScheme>
    <a:fontScheme name="ADDT">
      <a:majorFont>
        <a:latin typeface="Jost bold"/>
        <a:ea typeface=""/>
        <a:cs typeface=""/>
      </a:majorFont>
      <a:minorFont>
        <a:latin typeface="Jost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3804</TotalTime>
  <Words>355</Words>
  <Application>Microsoft Office PowerPoint</Application>
  <PresentationFormat>Широкоэкранный</PresentationFormat>
  <Paragraphs>56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Myriad Pro</vt:lpstr>
      <vt:lpstr>Jost bold</vt:lpstr>
      <vt:lpstr>Arial</vt:lpstr>
      <vt:lpstr>Calibri</vt:lpstr>
      <vt:lpstr>Jost</vt:lpstr>
      <vt:lpstr>Тема Office</vt:lpstr>
      <vt:lpstr>Презентация PowerPoint</vt:lpstr>
      <vt:lpstr>Виды и особенности  3D-печати в машиностроении</vt:lpstr>
      <vt:lpstr>Примеры, напечатанные на принтерах компании F2 innovations  </vt:lpstr>
      <vt:lpstr>Примеры печати SLS </vt:lpstr>
      <vt:lpstr>Пример печати. Пекинская компания Foton Cummins Engine Co. LTD.   </vt:lpstr>
      <vt:lpstr>Пример печати- LiM Laser  </vt:lpstr>
      <vt:lpstr>Примеры печати – LiM Laser </vt:lpstr>
      <vt:lpstr>Пример печати – MBJ. Гидравлический клапан </vt:lpstr>
      <vt:lpstr>Практические тесты на нашем производстве </vt:lpstr>
      <vt:lpstr>AM.TECH - Технология СЛС (SLM)</vt:lpstr>
      <vt:lpstr>Размерный ряд SLM систем </vt:lpstr>
      <vt:lpstr>Решения i3D 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155</dc:creator>
  <cp:lastModifiedBy>Константин Лежнёв</cp:lastModifiedBy>
  <cp:revision>60</cp:revision>
  <dcterms:created xsi:type="dcterms:W3CDTF">2023-10-08T20:39:29Z</dcterms:created>
  <dcterms:modified xsi:type="dcterms:W3CDTF">2023-11-16T11:14:01Z</dcterms:modified>
</cp:coreProperties>
</file>