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11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2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5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6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7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8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9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1" r:id="rId1"/>
    <p:sldMasterId id="2147483766" r:id="rId2"/>
    <p:sldMasterId id="2147483862" r:id="rId3"/>
    <p:sldMasterId id="2147483777" r:id="rId4"/>
    <p:sldMasterId id="2147483705" r:id="rId5"/>
    <p:sldMasterId id="2147483853" r:id="rId6"/>
    <p:sldMasterId id="2147483865" r:id="rId7"/>
    <p:sldMasterId id="2147483689" r:id="rId8"/>
    <p:sldMasterId id="2147483850" r:id="rId9"/>
    <p:sldMasterId id="2147483851" r:id="rId10"/>
    <p:sldMasterId id="2147483848" r:id="rId11"/>
    <p:sldMasterId id="2147483852" r:id="rId12"/>
    <p:sldMasterId id="2147483855" r:id="rId13"/>
    <p:sldMasterId id="2147483856" r:id="rId14"/>
    <p:sldMasterId id="2147483703" r:id="rId15"/>
    <p:sldMasterId id="2147483873" r:id="rId16"/>
    <p:sldMasterId id="2147483895" r:id="rId17"/>
    <p:sldMasterId id="2147483908" r:id="rId18"/>
    <p:sldMasterId id="2147483913" r:id="rId19"/>
    <p:sldMasterId id="2147483951" r:id="rId20"/>
  </p:sldMasterIdLst>
  <p:notesMasterIdLst>
    <p:notesMasterId r:id="rId30"/>
  </p:notesMasterIdLst>
  <p:handoutMasterIdLst>
    <p:handoutMasterId r:id="rId31"/>
  </p:handoutMasterIdLst>
  <p:sldIdLst>
    <p:sldId id="2413" r:id="rId21"/>
    <p:sldId id="2498" r:id="rId22"/>
    <p:sldId id="2481" r:id="rId23"/>
    <p:sldId id="2499" r:id="rId24"/>
    <p:sldId id="2495" r:id="rId25"/>
    <p:sldId id="2485" r:id="rId26"/>
    <p:sldId id="2486" r:id="rId27"/>
    <p:sldId id="2500" r:id="rId28"/>
    <p:sldId id="2442" r:id="rId29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Шаблон 16х9" id="{2DEBFDE6-A1AD-BA4D-90BF-1D391A2B5EFF}">
          <p14:sldIdLst>
            <p14:sldId id="2413"/>
            <p14:sldId id="2498"/>
            <p14:sldId id="2481"/>
            <p14:sldId id="2499"/>
            <p14:sldId id="2495"/>
            <p14:sldId id="2485"/>
            <p14:sldId id="2486"/>
            <p14:sldId id="2500"/>
            <p14:sldId id="24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вгения Плотникова" initials="ЕП" lastIdx="148" clrIdx="0"/>
  <p:cmAuthor id="2" name="Светлана Поспелова" initials="СП" lastIdx="25" clrIdx="1"/>
  <p:cmAuthor id="3" name="Admin" initials="A" lastIdx="110" clrIdx="2"/>
  <p:cmAuthor id="4" name="Пользователь" initials="П" lastIdx="7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ACE3"/>
    <a:srgbClr val="025EA1"/>
    <a:srgbClr val="003274"/>
    <a:srgbClr val="7F7F7F"/>
    <a:srgbClr val="6CACE3"/>
    <a:srgbClr val="E20079"/>
    <a:srgbClr val="FD6924"/>
    <a:srgbClr val="249789"/>
    <a:srgbClr val="FCC30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6000" autoAdjust="0"/>
  </p:normalViewPr>
  <p:slideViewPr>
    <p:cSldViewPr snapToGrid="0" snapToObjects="1">
      <p:cViewPr varScale="1">
        <p:scale>
          <a:sx n="81" d="100"/>
          <a:sy n="81" d="100"/>
        </p:scale>
        <p:origin x="754" y="58"/>
      </p:cViewPr>
      <p:guideLst>
        <p:guide orient="horz" pos="2160"/>
        <p:guide pos="384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80" d="100"/>
        <a:sy n="80" d="100"/>
      </p:scale>
      <p:origin x="0" y="-12547"/>
    </p:cViewPr>
  </p:sorterViewPr>
  <p:notesViewPr>
    <p:cSldViewPr snapToGrid="0" snapToObjects="1" showGuides="1">
      <p:cViewPr varScale="1">
        <p:scale>
          <a:sx n="76" d="100"/>
          <a:sy n="76" d="100"/>
        </p:scale>
        <p:origin x="416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3930B6F-3C75-2242-867F-5DD950FB03D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4DF4D7D-90BE-5C43-B5B2-E3FB9978A8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F5ADB-B468-6A40-A023-099BFBE67612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62B96B-D7C6-C34C-B493-765BFDFC6B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81364B-7036-2B41-9B98-6B79E8F200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4C765-F04B-5541-A7E4-EE73ADD82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956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7CED9-DEBC-1940-9AEE-DF18EEB42B69}" type="datetimeFigureOut">
              <a:rPr lang="ru-RU" smtClean="0"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8B18B-E07D-BE4E-ADB7-B15E98E61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85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3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1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34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20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7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94" algn="l" defTabSz="9143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8B18B-E07D-BE4E-ADB7-B15E98E611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18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8B18B-E07D-BE4E-ADB7-B15E98E6117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945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A8B18B-E07D-BE4E-ADB7-B15E98E6117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618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9.sv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>
            <a:extLst>
              <a:ext uri="{FF2B5EF4-FFF2-40B4-BE49-F238E27FC236}">
                <a16:creationId xmlns:a16="http://schemas.microsoft.com/office/drawing/2014/main" id="{922F8A83-E842-0475-E790-8B032B4818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FAD7B56-1E8C-2F4A-AC24-2312CDD0CE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0344EA-ACBC-124C-B7D8-043D41CC07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108935E-A05C-3046-BAAC-1964DF45BE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E7B18D4-10AD-F940-8700-BB4E6513FE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F57290F6-68D5-894F-B7B1-FBD98FC637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2BDE33-8DE6-C1E5-FF03-4F4E3CBE9D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 bwMode="auto">
          <a:xfrm>
            <a:off x="598393" y="518174"/>
            <a:ext cx="4295575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8995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еребивочный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E5860A3-DB6A-AAFA-0AD6-F2AF4C2A8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3"/>
            <a:ext cx="8208964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2272067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8C3D1-5C4F-E6CC-F384-98F621E3D3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66736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заголовком без логотип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8C3D1-5C4F-E6CC-F384-98F621E3D3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12838A-772D-28AE-DDDD-F460B8604E60}"/>
              </a:ext>
            </a:extLst>
          </p:cNvPr>
          <p:cNvSpPr/>
          <p:nvPr userDrawn="1"/>
        </p:nvSpPr>
        <p:spPr>
          <a:xfrm>
            <a:off x="9293290" y="158620"/>
            <a:ext cx="2453951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0264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екоративная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B76A479-9EB9-9149-A87E-B656862594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3138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3E21428-F1A9-1C47-B189-1F00230510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315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731511-FB7E-7045-BEF7-6ACE24889B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50478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824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336803-30F9-AA4B-BD57-607EB2BB91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7315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DC13605-8615-5F47-9E23-21BCFF9270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63656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5E9F1A1-2C79-244D-9E78-D809AAE85C1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7833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en-US" dirty="0"/>
              <a:t>0</a:t>
            </a:r>
            <a:r>
              <a:rPr lang="ru-RU" dirty="0"/>
              <a:t>3</a:t>
            </a:r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8ABE548B-2496-6448-9C00-4F474C96039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70996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824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1E6EC78-49FD-EC4F-AE6F-797294FBBC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187833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04143966-647E-F34B-B8D9-4F190B3C37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6EB7622F-D058-5093-2090-06FFFA3E3B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244081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умерация (проект решен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B967636-5D46-0445-9743-256D6F5265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003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EBA3CA6-35EC-B545-99A7-771C951EE6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09003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679B8576-1F06-A045-9781-639D90CCF0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4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E53C26E-8254-D048-A74A-443BC79AD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0173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A1989830-E99E-A247-981A-CF6237CECA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24409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AC315E49-3426-ED4D-B80E-7FA82D64C2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24409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2365AF3-4942-3742-894A-42033FBFDC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2780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4FD06E6D-45BB-3A4B-B97B-2149B6AC5C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5579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07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943DC364-6991-394B-AF4D-6BFFF40ED2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BCA4D61-ADDD-D3CD-5C36-7E083E1B2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1B4B6E9-1595-216C-B830-64168D4DC2C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09003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03D281C-6DCA-90FC-0549-F6F68456228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0173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BDEE750-66C8-8392-E36C-07B512887F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24409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7BFC0CF-879F-350D-CCD6-D592F5A77C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05579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08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85BCBC9-CB00-0574-A3E3-2C6409ACDC0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09003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B1A768-ACCE-1296-02E0-1F86368D71D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0173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F9B5AF5-2491-AB55-D788-65973A65062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24409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C71F567-FDD6-002B-A2B9-2E004E25CF3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05579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09</a:t>
            </a:r>
            <a:endParaRPr lang="en-US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AD407D13-4408-186A-C089-6338D1D923E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09003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330DCE3-022C-F7D0-831A-A2DEAD3126B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0173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05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BE1F052-B425-3481-7BB1-892ACB2EE98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24409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E1F1A7D-A582-B16B-BCAB-172E7CBC9B7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05579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860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кценты на цифровые зна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0">
            <a:extLst>
              <a:ext uri="{FF2B5EF4-FFF2-40B4-BE49-F238E27FC236}">
                <a16:creationId xmlns:a16="http://schemas.microsoft.com/office/drawing/2014/main" id="{2FDD5A0D-09D0-774F-9685-8F312DE9C0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3529013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4678DF5-CCB3-874E-86AC-E652288B92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1673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B24EEF8D-280A-264E-9121-23277DB793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9827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01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69F4B89C-95D1-3344-B781-C46E8087EC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66140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F6460295-8EBC-6040-8E93-E6154A6AE1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4652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6" name="Текст 13">
            <a:extLst>
              <a:ext uri="{FF2B5EF4-FFF2-40B4-BE49-F238E27FC236}">
                <a16:creationId xmlns:a16="http://schemas.microsoft.com/office/drawing/2014/main" id="{D8195300-6EEA-F24A-8000-9877D935DB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3541024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F2BBCDA6-A9F0-884B-8224-E0B38229A42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1881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FD887098-60FA-BE4E-85A9-B3F75D2C0A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6971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951B77FF-4B12-3049-8743-97926F5627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3284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AA632B1D-5C32-CB40-9DB8-170F703906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11796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6E01F9A5-6845-8C47-805B-E9B9617D5A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0" name="Заголовок 1">
            <a:extLst>
              <a:ext uri="{FF2B5EF4-FFF2-40B4-BE49-F238E27FC236}">
                <a16:creationId xmlns:a16="http://schemas.microsoft.com/office/drawing/2014/main" id="{BC816E8C-C7E8-E0D3-29DC-894BD3485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274192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втоматические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0">
            <a:extLst>
              <a:ext uri="{FF2B5EF4-FFF2-40B4-BE49-F238E27FC236}">
                <a16:creationId xmlns:a16="http://schemas.microsoft.com/office/drawing/2014/main" id="{7C5FB82A-8323-464A-9753-EE54DF76F7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6900" y="2692105"/>
            <a:ext cx="5391150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6317B7CF-E802-F942-B3CF-4BCBC19C8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320" y="1778221"/>
            <a:ext cx="4802530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DBC5C2C9-5956-7842-905E-11BB7A5DBC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7477" y="2692105"/>
            <a:ext cx="5397147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A33DA4D-5F07-5547-A2EC-742BDE325A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51B1D34-52BF-694C-E6D0-A3A4CA5D7D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183057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37">
            <a:extLst>
              <a:ext uri="{FF2B5EF4-FFF2-40B4-BE49-F238E27FC236}">
                <a16:creationId xmlns:a16="http://schemas.microsoft.com/office/drawing/2014/main" id="{3AD56FE5-CF6D-EA4A-B34C-8D42F223869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87375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2" name="Рисунок 37">
            <a:extLst>
              <a:ext uri="{FF2B5EF4-FFF2-40B4-BE49-F238E27FC236}">
                <a16:creationId xmlns:a16="http://schemas.microsoft.com/office/drawing/2014/main" id="{1ACE8982-5E36-AF47-9F45-29E44C9527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7375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D37180F-67D1-FB42-BB79-26B9C65743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3999" y="1830621"/>
            <a:ext cx="352742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978DD0F7-E7F6-3647-998F-2C0D8AA643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3999" y="3776549"/>
            <a:ext cx="352742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0" name="Рисунок 37">
            <a:extLst>
              <a:ext uri="{FF2B5EF4-FFF2-40B4-BE49-F238E27FC236}">
                <a16:creationId xmlns:a16="http://schemas.microsoft.com/office/drawing/2014/main" id="{30DFC402-BC3F-304E-B881-DE7B050A858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12320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1" name="Рисунок 37">
            <a:extLst>
              <a:ext uri="{FF2B5EF4-FFF2-40B4-BE49-F238E27FC236}">
                <a16:creationId xmlns:a16="http://schemas.microsoft.com/office/drawing/2014/main" id="{24B6F667-B54D-B344-8297-25B5324224F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2320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F96E179-1ACC-B142-B8E2-E6FEB5458E1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944" y="1830621"/>
            <a:ext cx="351905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97F42C98-ED67-8B4F-AC97-779A294421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48944" y="3776549"/>
            <a:ext cx="351905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C0833A51-398A-2A46-9AE2-B2CEA50E98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53CA0C6-7965-FE2D-6298-8FA4714D7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661406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нкты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3">
            <a:extLst>
              <a:ext uri="{FF2B5EF4-FFF2-40B4-BE49-F238E27FC236}">
                <a16:creationId xmlns:a16="http://schemas.microsoft.com/office/drawing/2014/main" id="{7C3C1AAB-1403-6B46-85FD-B05EEBB725E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587375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070A2CF3-8814-D549-8AD1-D3E9FE64650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308100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Рисунок 3">
            <a:extLst>
              <a:ext uri="{FF2B5EF4-FFF2-40B4-BE49-F238E27FC236}">
                <a16:creationId xmlns:a16="http://schemas.microsoft.com/office/drawing/2014/main" id="{62D9BC24-C3A8-8943-B49D-05C632C2066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92372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840D1C0-9F64-7B4B-AC0F-F55F3C62113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308099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0EC2D56-CD1C-604D-AC86-7B7FCC60AFD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87374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ACCE3CEA-6D58-E641-9830-860F3A9312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4058" y="1348002"/>
            <a:ext cx="5413992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BDA8558D-A2DA-8049-AEBA-44CF8C79F49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03953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01F3F63-0914-9E46-A4B3-69E00C34C607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329919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E671F133-703A-E64D-884D-9F2EC55C553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5050644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CE5E5418-8746-9D47-A671-63F99ECC06FE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4334916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D67A0FD6-6983-2E4A-B539-8C4AFC592DE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050643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4" name="Рисунок 3">
            <a:extLst>
              <a:ext uri="{FF2B5EF4-FFF2-40B4-BE49-F238E27FC236}">
                <a16:creationId xmlns:a16="http://schemas.microsoft.com/office/drawing/2014/main" id="{1BC6A58C-4C4E-0944-84A5-76CDF5286452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8077460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C06D70C-FAB9-D24A-B094-743BB496FA0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8798185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6" name="Рисунок 3">
            <a:extLst>
              <a:ext uri="{FF2B5EF4-FFF2-40B4-BE49-F238E27FC236}">
                <a16:creationId xmlns:a16="http://schemas.microsoft.com/office/drawing/2014/main" id="{2F046685-C421-934C-8AAC-7F2604D97D97}"/>
              </a:ext>
            </a:extLst>
          </p:cNvPr>
          <p:cNvSpPr>
            <a:spLocks noGrp="1"/>
          </p:cNvSpPr>
          <p:nvPr>
            <p:ph type="pic" sz="quarter" idx="76" hasCustomPrompt="1"/>
          </p:nvPr>
        </p:nvSpPr>
        <p:spPr>
          <a:xfrm>
            <a:off x="8082457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906D477E-AD21-B841-9DCF-A13C1D66703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8798184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2C4E3DC2-CED7-E344-B2AC-0EC32BAA69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B109EE38-468E-DF65-3DCD-F5E5465F42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1731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ыв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0EE7E2F3-C7D0-DF48-A00E-8B33ABE8E0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370" y="2475441"/>
            <a:ext cx="467868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D61247B-D52C-2740-A2C5-A530D90BE8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2410389"/>
            <a:ext cx="721995" cy="433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BD02B7B-77D5-AD4A-BD92-5A97B68CC9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08100" y="3127022"/>
            <a:ext cx="4679950" cy="6258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04563121-9777-964E-8C93-E620D49D09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7412" y="3059494"/>
            <a:ext cx="710688" cy="4419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1DF7DCF2-60BF-154D-8BFF-922AFFA024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14910" y="4207050"/>
            <a:ext cx="4679950" cy="6268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D5F9B87E-0C49-7148-B1E4-9DA4167E52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7412" y="4138995"/>
            <a:ext cx="717498" cy="431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407B9EA-BE4D-744F-B1D0-7826F89FCA0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08100" y="4859625"/>
            <a:ext cx="4686760" cy="6220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234511A2-8A3D-C34D-BABB-BC316D6339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7411" y="4803050"/>
            <a:ext cx="710687" cy="4170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928538-DB16-3E4F-9B9F-C4F309A17B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40575" y="2475440"/>
            <a:ext cx="4464050" cy="12774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CBDE216-F61B-4D4A-B5BF-A5E505D43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45388" y="4202620"/>
            <a:ext cx="4449200" cy="1279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4D5A2C62-559D-A74C-A444-C6B8CC73E8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2398" y="1563840"/>
            <a:ext cx="5395651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50D74FE3-44A9-EC4C-8C69-547050223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A2CC3361-3173-749F-80E4-14015AA21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4768211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овые блоки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886A441-591F-9244-A489-295B1D7D51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F054FF2-AFA1-8047-87A0-35CE6528444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92541" y="2480049"/>
            <a:ext cx="3525268" cy="32230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Рисунок 3">
            <a:extLst>
              <a:ext uri="{FF2B5EF4-FFF2-40B4-BE49-F238E27FC236}">
                <a16:creationId xmlns:a16="http://schemas.microsoft.com/office/drawing/2014/main" id="{3094DF6D-9C1B-1A40-8DCE-53E41DE85D36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433855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31C5814-6F67-0C44-876B-13D5F03D96F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06346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EDA5CD73-E66B-0F4B-9C8E-4C13F1F937A9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433855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FC3865D-8AC5-1742-9B56-92FBE1CCB38B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506346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FFF0FE7D-141F-0F4B-A775-E3747FEB4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1118" y="1561632"/>
            <a:ext cx="3525269" cy="6743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AF385B8-6C17-D84D-AFAD-A1F8A8C5D8DF}"/>
              </a:ext>
            </a:extLst>
          </p:cNvPr>
          <p:cNvSpPr>
            <a:spLocks noGrp="1"/>
          </p:cNvSpPr>
          <p:nvPr>
            <p:ph type="pic" sz="quarter" idx="79" hasCustomPrompt="1"/>
          </p:nvPr>
        </p:nvSpPr>
        <p:spPr>
          <a:xfrm>
            <a:off x="807560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1D2E84C-9516-C247-8022-F741A47642C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880051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DBC0B1E4-99F3-8949-BCA2-7A574BFFB005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807560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2961AA0B-05BE-8347-A890-35CC9FCE992B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80051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B997542-A36D-6CCD-E814-7AD891C7B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4197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9129949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еребивочный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7DEAB78E-F3B4-9790-4D7F-69E73355E5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0719" cy="6858000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55996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F446420-C087-604A-8BC8-25F0CF43B03F}"/>
              </a:ext>
            </a:extLst>
          </p:cNvPr>
          <p:cNvSpPr/>
          <p:nvPr userDrawn="1"/>
        </p:nvSpPr>
        <p:spPr>
          <a:xfrm>
            <a:off x="591452" y="1592262"/>
            <a:ext cx="5396598" cy="388937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53">
              <a:solidFill>
                <a:srgbClr val="333333"/>
              </a:solidFill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7B1945D-1A5E-D140-8AC1-0541B6DB4A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40575" y="3132531"/>
            <a:ext cx="4464050" cy="23491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E417197E-1E3A-D54C-B6EB-AB906E8FD0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93583" y="1732702"/>
            <a:ext cx="1702755" cy="9406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1500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ED02FBB-1FAB-544E-8FF5-FA678B8FFA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59038" y="2032464"/>
            <a:ext cx="2592387" cy="25839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Цитата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77834AB-2614-F340-A1FC-72CFED2227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9038" y="4878899"/>
            <a:ext cx="2592387" cy="4010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Подпись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C41ACC62-6091-054C-BA7D-68C546FE45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476D521-B121-8D44-89CF-BAE8A64104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902" y="2024063"/>
            <a:ext cx="779144" cy="649287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8FB2CC76-0A99-91DB-1655-AB8C0362E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212613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ймлайн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48E564D1-60CE-6D76-D022-138ED4467C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cxnSp>
        <p:nvCxnSpPr>
          <p:cNvPr id="32" name="Straight Connector 19">
            <a:extLst>
              <a:ext uri="{FF2B5EF4-FFF2-40B4-BE49-F238E27FC236}">
                <a16:creationId xmlns:a16="http://schemas.microsoft.com/office/drawing/2014/main" id="{73E6FC17-7411-D66C-6E0D-63249F49CF63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93BD675F-C162-9AB1-0C0C-C9E47401CB3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958560" y="1420021"/>
            <a:ext cx="1636288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05DC36D1-3B14-7995-AB00-017A6A0D6DF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9958560" y="3941689"/>
            <a:ext cx="1636288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4C6CC51-44B6-13F1-3782-2DF1A313ED24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77200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FBA91F65-893D-B84E-29A5-36EBB8079B21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077200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8A8BCC32-62D2-95FC-A1EA-BD8C505A5B41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6199361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95BA8748-5FFE-54F4-0B56-FA726253FBAF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203950" y="3941689"/>
            <a:ext cx="1658792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0AD18D75-9805-7CAC-0957-8D3F71DE2B8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345094" y="4871426"/>
            <a:ext cx="1642956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8D1D7DC7-A688-2499-97DB-40FBBAD9E074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4345094" y="2851939"/>
            <a:ext cx="1642956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A761127C-351E-8FD8-1C4F-DACC1585DE4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2467254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75243B99-7563-6B32-8047-1004203733F7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2460481" y="3941689"/>
            <a:ext cx="1670153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58D185D5-7240-4194-15E3-3B2DCA2C746A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85895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656BC3D5-18CD-FF52-C452-11CFD072C14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585895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5CEE96D2-1F8F-9FCA-DE63-D7B9E0F9B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664561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ймлайн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A075AC54-A106-A5E0-B4D6-B91D22F5F2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cxnSp>
        <p:nvCxnSpPr>
          <p:cNvPr id="29" name="Straight Connector 19">
            <a:extLst>
              <a:ext uri="{FF2B5EF4-FFF2-40B4-BE49-F238E27FC236}">
                <a16:creationId xmlns:a16="http://schemas.microsoft.com/office/drawing/2014/main" id="{0CF6C201-F286-862A-BEB9-A021A43B1D32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6D4ABBB3-67D7-3BBD-6B59-73C9A89E6294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9947276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DC2A6B7A-B651-FEA1-101D-54884FEAB30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947276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BF6E53EC-8BAC-EBCC-4C62-AC03FFCB7FC1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075613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63BEBB17-EAB7-7E45-35FB-F6A270F7622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075613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58" name="Рисунок 2">
            <a:extLst>
              <a:ext uri="{FF2B5EF4-FFF2-40B4-BE49-F238E27FC236}">
                <a16:creationId xmlns:a16="http://schemas.microsoft.com/office/drawing/2014/main" id="{43135DF2-10A7-CA1F-9A44-95C5567355B8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10412761" y="317813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9" name="Рисунок 2">
            <a:extLst>
              <a:ext uri="{FF2B5EF4-FFF2-40B4-BE49-F238E27FC236}">
                <a16:creationId xmlns:a16="http://schemas.microsoft.com/office/drawing/2014/main" id="{D7300E5F-771F-4666-F133-3F64D84D52F3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8542759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F1311EDC-C7DF-8FA6-BF91-AF835DAC685D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20778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F9E69DEE-B98E-6395-ACAC-5944E4B24BB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20778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5DE3A50F-A923-C4D5-3984-80BB9D187BFD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33612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7" name="Text Placeholder 7">
            <a:extLst>
              <a:ext uri="{FF2B5EF4-FFF2-40B4-BE49-F238E27FC236}">
                <a16:creationId xmlns:a16="http://schemas.microsoft.com/office/drawing/2014/main" id="{70831185-D838-9A7E-B33C-8E00A2594CA9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33612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C802BA59-BF38-A5CB-0E24-579025E02839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246147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1B4540DE-59B3-5873-020F-FB7137E86063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246147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57638ED-0652-AA66-9101-A82DA6B8906D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8981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1" name="Text Placeholder 7">
            <a:extLst>
              <a:ext uri="{FF2B5EF4-FFF2-40B4-BE49-F238E27FC236}">
                <a16:creationId xmlns:a16="http://schemas.microsoft.com/office/drawing/2014/main" id="{B60520A2-B84E-925E-2C4B-6780C6DF9DB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58981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2016</a:t>
            </a:r>
            <a:endParaRPr lang="en-US" dirty="0"/>
          </a:p>
        </p:txBody>
      </p:sp>
      <p:sp>
        <p:nvSpPr>
          <p:cNvPr id="82" name="Рисунок 2">
            <a:extLst>
              <a:ext uri="{FF2B5EF4-FFF2-40B4-BE49-F238E27FC236}">
                <a16:creationId xmlns:a16="http://schemas.microsoft.com/office/drawing/2014/main" id="{40E82657-4136-C5A8-B078-3581FC7E367A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667301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3" name="Рисунок 2">
            <a:extLst>
              <a:ext uri="{FF2B5EF4-FFF2-40B4-BE49-F238E27FC236}">
                <a16:creationId xmlns:a16="http://schemas.microsoft.com/office/drawing/2014/main" id="{ADAD0F5C-9B14-7C7E-2951-FEB4CBB073D4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4803273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4" name="Рисунок 2">
            <a:extLst>
              <a:ext uri="{FF2B5EF4-FFF2-40B4-BE49-F238E27FC236}">
                <a16:creationId xmlns:a16="http://schemas.microsoft.com/office/drawing/2014/main" id="{A1DAB7CC-65E4-EB98-2B14-0A62C8AD6F10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292670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5" name="Рисунок 2">
            <a:extLst>
              <a:ext uri="{FF2B5EF4-FFF2-40B4-BE49-F238E27FC236}">
                <a16:creationId xmlns:a16="http://schemas.microsoft.com/office/drawing/2014/main" id="{AED75EBB-9C1F-4F19-0600-4D6F9FF0B243}"/>
              </a:ext>
            </a:extLst>
          </p:cNvPr>
          <p:cNvSpPr>
            <a:spLocks noGrp="1" noChangeAspect="1"/>
          </p:cNvSpPr>
          <p:nvPr>
            <p:ph type="pic" sz="quarter" idx="108"/>
          </p:nvPr>
        </p:nvSpPr>
        <p:spPr>
          <a:xfrm>
            <a:off x="1050138" y="317658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7" name="Заголовок 1">
            <a:extLst>
              <a:ext uri="{FF2B5EF4-FFF2-40B4-BE49-F238E27FC236}">
                <a16:creationId xmlns:a16="http://schemas.microsoft.com/office/drawing/2014/main" id="{6DE247E1-E658-1F75-D924-6B8258421B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63440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ели и шаги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5C5BE68A-FA25-94AC-5080-98D456A98A60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800000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cxnSp>
        <p:nvCxnSpPr>
          <p:cNvPr id="42" name="Straight Connector 19">
            <a:extLst>
              <a:ext uri="{FF2B5EF4-FFF2-40B4-BE49-F238E27FC236}">
                <a16:creationId xmlns:a16="http://schemas.microsoft.com/office/drawing/2014/main" id="{91334481-BDE3-ABF9-8AAC-C49D43657CC4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1815861"/>
            <a:ext cx="11017250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16323C00-81D4-D3D2-AA10-A1D2862CC1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6" name="Рисунок 3">
            <a:extLst>
              <a:ext uri="{FF2B5EF4-FFF2-40B4-BE49-F238E27FC236}">
                <a16:creationId xmlns:a16="http://schemas.microsoft.com/office/drawing/2014/main" id="{8184989B-B374-11F9-C153-91ABA57307E8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2639080" y="162202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60DDE04D-6D00-C5C2-07CB-5AE0676D0FBE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5916940" y="1632694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Рисунок 3">
            <a:extLst>
              <a:ext uri="{FF2B5EF4-FFF2-40B4-BE49-F238E27FC236}">
                <a16:creationId xmlns:a16="http://schemas.microsoft.com/office/drawing/2014/main" id="{83E23BFC-CA7E-6582-CC46-C486143997FD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9194800" y="162798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AC88495F-9B19-7E44-1068-F3CCE331C179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800000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E5DD188E-2BE1-F943-4338-0266B1A67FF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800000" y="2672444"/>
            <a:ext cx="2592000" cy="43376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6A22247-7056-2C7A-5F4B-81726E586DE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074142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7AD1C0B4-B863-51CD-4E56-2A20A0C754E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8074142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AB6FD43A-A6D1-1D64-A6E8-EE342E8520C6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8074142" y="2672444"/>
            <a:ext cx="2592000" cy="43376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702E2BBD-8A9C-3A55-7089-A03C24888704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1525794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CD81A16C-032B-D943-4F8E-022C5F52BB5F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525794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283DF138-3854-0EEC-A52E-648E836C60F6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525794" y="2672444"/>
            <a:ext cx="2592000" cy="43376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A23E52D8-5C68-17EB-8439-72621237A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1259813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ели и шаги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C4990D6C-9311-DD88-18CD-2D8B05A985C5}"/>
              </a:ext>
            </a:extLst>
          </p:cNvPr>
          <p:cNvGrpSpPr/>
          <p:nvPr userDrawn="1"/>
        </p:nvGrpSpPr>
        <p:grpSpPr>
          <a:xfrm>
            <a:off x="9970111" y="2521331"/>
            <a:ext cx="1620000" cy="1620000"/>
            <a:chOff x="8718966" y="2964494"/>
            <a:chExt cx="1620000" cy="1620000"/>
          </a:xfrm>
        </p:grpSpPr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095C58FE-3A05-D3A4-17A5-2D9D0471E1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8730" y="3504494"/>
              <a:ext cx="540472" cy="54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8" name="Овал 47">
              <a:extLst>
                <a:ext uri="{FF2B5EF4-FFF2-40B4-BE49-F238E27FC236}">
                  <a16:creationId xmlns:a16="http://schemas.microsoft.com/office/drawing/2014/main" id="{B807F485-E20A-31D2-1B80-C567352855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9551" y="3234494"/>
              <a:ext cx="1078831" cy="108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id="{3CC6D533-3A55-6142-BD04-DFC1937CE4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18966" y="2964494"/>
              <a:ext cx="1620000" cy="162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</p:grp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B60DD052-400A-2279-0C1E-8EDA56E45C30}"/>
              </a:ext>
            </a:extLst>
          </p:cNvPr>
          <p:cNvCxnSpPr>
            <a:cxnSpLocks/>
          </p:cNvCxnSpPr>
          <p:nvPr userDrawn="1"/>
        </p:nvCxnSpPr>
        <p:spPr>
          <a:xfrm>
            <a:off x="587375" y="3309954"/>
            <a:ext cx="10192736" cy="24316"/>
          </a:xfrm>
          <a:prstGeom prst="straightConnector1">
            <a:avLst/>
          </a:prstGeom>
          <a:ln w="19050">
            <a:solidFill>
              <a:schemeClr val="accent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CDE0BEA-D434-F863-B900-FC8E2E5C40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75AFFEF9-433C-32F2-CF43-555D83A9CD5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24000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5E662767-AEEC-D2FF-32E9-27B46C5D43E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868532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51E5C934-AFF7-50E2-B2FA-0AD1D1ECFA49}"/>
              </a:ext>
            </a:extLst>
          </p:cNvPr>
          <p:cNvSpPr>
            <a:spLocks noGrp="1" noChangeAspect="1"/>
          </p:cNvSpPr>
          <p:nvPr>
            <p:ph type="pic" sz="quarter" idx="92"/>
          </p:nvPr>
        </p:nvSpPr>
        <p:spPr>
          <a:xfrm>
            <a:off x="1979338" y="2956454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9F97F07C-CE94-438E-5BB3-8FFE6932B2B8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7608153" y="29591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8" name="Рисунок 2">
            <a:extLst>
              <a:ext uri="{FF2B5EF4-FFF2-40B4-BE49-F238E27FC236}">
                <a16:creationId xmlns:a16="http://schemas.microsoft.com/office/drawing/2014/main" id="{EAF8D7D8-9D7F-7977-9262-FC4750F1FB84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5735637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EC37AD24-8260-657A-83BF-A46456205B28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7140575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EE071E89-F3C6-95EE-6078-FD8A40E2373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3402110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29410E7C-CB07-8AB6-F0CD-84A08590A76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5268686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3A19359F-6A70-1F7C-ED99-B9CD039EEC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230300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127E805-F4DE-2DE2-697B-55D081B909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8619" y="2327068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06671D5A-7459-6C62-C5E9-4EF8DB7E43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06871" y="1786322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4715C112-5EF5-7D26-8F13-4CEC717C7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007974" y="1786322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B21E2E3-C9C3-4907-7CF7-FE57D66BBE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013618" y="2327068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3B87E8AB-1B99-9D81-1EB0-D2C0D304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08619" y="3621686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5" name="Текст 13">
            <a:extLst>
              <a:ext uri="{FF2B5EF4-FFF2-40B4-BE49-F238E27FC236}">
                <a16:creationId xmlns:a16="http://schemas.microsoft.com/office/drawing/2014/main" id="{A4E64355-CF03-8CC2-E311-46D3899371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06871" y="3080940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46" name="Текст 13">
            <a:extLst>
              <a:ext uri="{FF2B5EF4-FFF2-40B4-BE49-F238E27FC236}">
                <a16:creationId xmlns:a16="http://schemas.microsoft.com/office/drawing/2014/main" id="{E3A72F70-5F79-D42B-4A44-33D2661EFE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07974" y="3080940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7B45AA84-2D84-AC99-4DEA-4FAFF60FD1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013618" y="3621686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BD24823-1B47-A140-D282-AD6612746A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08619" y="4934671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9" name="Текст 13">
            <a:extLst>
              <a:ext uri="{FF2B5EF4-FFF2-40B4-BE49-F238E27FC236}">
                <a16:creationId xmlns:a16="http://schemas.microsoft.com/office/drawing/2014/main" id="{085BB00C-2CC6-1908-607C-7298AC960FE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06871" y="4393925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50" name="Текст 13">
            <a:extLst>
              <a:ext uri="{FF2B5EF4-FFF2-40B4-BE49-F238E27FC236}">
                <a16:creationId xmlns:a16="http://schemas.microsoft.com/office/drawing/2014/main" id="{B22D2A73-C8A8-5E0C-EFEA-40DC6828FA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02112" y="4393925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2376322-2E6C-FC66-9485-77B5566879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07756" y="4934671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7619608-0ACF-A6DA-9155-B1F392838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847425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ание_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BB9D711-F588-58FA-3338-78BE22D8C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298" y="2163122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3" name="Текст 13">
            <a:extLst>
              <a:ext uri="{FF2B5EF4-FFF2-40B4-BE49-F238E27FC236}">
                <a16:creationId xmlns:a16="http://schemas.microsoft.com/office/drawing/2014/main" id="{87DB9A1F-32F6-5942-136B-999E9FB96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7375" y="1667536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44" name="Текст 13">
            <a:extLst>
              <a:ext uri="{FF2B5EF4-FFF2-40B4-BE49-F238E27FC236}">
                <a16:creationId xmlns:a16="http://schemas.microsoft.com/office/drawing/2014/main" id="{027F65FD-C97D-90C5-7F1D-FF7B52A836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23381" y="1661569"/>
            <a:ext cx="742494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A9DEE83A-6AB5-1C91-2C31-932DEA0503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3381" y="2155597"/>
            <a:ext cx="741591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9DA6498F-40D9-AF14-DEF4-0D0E5498E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298" y="3626311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67" name="Текст 13">
            <a:extLst>
              <a:ext uri="{FF2B5EF4-FFF2-40B4-BE49-F238E27FC236}">
                <a16:creationId xmlns:a16="http://schemas.microsoft.com/office/drawing/2014/main" id="{42E60FEC-1E8A-3410-5D7A-684DC3A759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3130725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68" name="Текст 13">
            <a:extLst>
              <a:ext uri="{FF2B5EF4-FFF2-40B4-BE49-F238E27FC236}">
                <a16:creationId xmlns:a16="http://schemas.microsoft.com/office/drawing/2014/main" id="{394A0C9A-E982-3AE4-F727-523F24D92FD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23381" y="3135168"/>
            <a:ext cx="739100" cy="52678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E94569B4-E751-2546-57E9-17FAF8ED7D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23381" y="3627494"/>
            <a:ext cx="738648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5413D839-27CC-77C9-DDB9-12FE47FEDB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5298" y="5097829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1" name="Текст 13">
            <a:extLst>
              <a:ext uri="{FF2B5EF4-FFF2-40B4-BE49-F238E27FC236}">
                <a16:creationId xmlns:a16="http://schemas.microsoft.com/office/drawing/2014/main" id="{4A0497FB-AD0A-85F2-6CA7-A8F3359419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4602243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72" name="Текст 13">
            <a:extLst>
              <a:ext uri="{FF2B5EF4-FFF2-40B4-BE49-F238E27FC236}">
                <a16:creationId xmlns:a16="http://schemas.microsoft.com/office/drawing/2014/main" id="{1F9F461D-902D-A004-E6D4-CF8AB5A95D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23381" y="4602332"/>
            <a:ext cx="738187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DD4418CF-D9FE-DEA8-4B09-3300528CED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23381" y="5094658"/>
            <a:ext cx="738187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7A21FD86-1004-EC95-0D34-6FC13FECA70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91852" y="2163122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5" name="Текст 13">
            <a:extLst>
              <a:ext uri="{FF2B5EF4-FFF2-40B4-BE49-F238E27FC236}">
                <a16:creationId xmlns:a16="http://schemas.microsoft.com/office/drawing/2014/main" id="{5FC44291-CDD8-E42B-E6C4-AD09682A2A8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03950" y="1667536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4</a:t>
            </a:r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8839097A-F181-9FFD-9044-38A052F2B28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91852" y="3626311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9" name="Текст 13">
            <a:extLst>
              <a:ext uri="{FF2B5EF4-FFF2-40B4-BE49-F238E27FC236}">
                <a16:creationId xmlns:a16="http://schemas.microsoft.com/office/drawing/2014/main" id="{1FE1706D-BDE9-CF27-BA99-941B85C76D0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03950" y="3137210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5</a:t>
            </a:r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43D2C2E0-5C86-2F58-D820-4D5C5CD4169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91852" y="5097829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83" name="Текст 13">
            <a:extLst>
              <a:ext uri="{FF2B5EF4-FFF2-40B4-BE49-F238E27FC236}">
                <a16:creationId xmlns:a16="http://schemas.microsoft.com/office/drawing/2014/main" id="{A53FD256-B0E4-07B2-48D1-A5DFFF73252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03950" y="4602243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6</a:t>
            </a:r>
          </a:p>
        </p:txBody>
      </p:sp>
      <p:sp>
        <p:nvSpPr>
          <p:cNvPr id="86" name="Текст 13">
            <a:extLst>
              <a:ext uri="{FF2B5EF4-FFF2-40B4-BE49-F238E27FC236}">
                <a16:creationId xmlns:a16="http://schemas.microsoft.com/office/drawing/2014/main" id="{8A4AA198-7F65-A7EE-340C-0E4A1B0BB61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48709" y="1661569"/>
            <a:ext cx="742494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87" name="Text Placeholder 7">
            <a:extLst>
              <a:ext uri="{FF2B5EF4-FFF2-40B4-BE49-F238E27FC236}">
                <a16:creationId xmlns:a16="http://schemas.microsoft.com/office/drawing/2014/main" id="{D938AD95-B8B0-072E-AA58-011D6FE3FA5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948709" y="2155597"/>
            <a:ext cx="741591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88" name="Текст 13">
            <a:extLst>
              <a:ext uri="{FF2B5EF4-FFF2-40B4-BE49-F238E27FC236}">
                <a16:creationId xmlns:a16="http://schemas.microsoft.com/office/drawing/2014/main" id="{5DF8EC0D-5928-0730-3E00-2C3F2183F53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48709" y="3135168"/>
            <a:ext cx="739100" cy="52678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89" name="Text Placeholder 7">
            <a:extLst>
              <a:ext uri="{FF2B5EF4-FFF2-40B4-BE49-F238E27FC236}">
                <a16:creationId xmlns:a16="http://schemas.microsoft.com/office/drawing/2014/main" id="{E648C1AA-4FAA-AB57-2BDE-578BFAC99E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48709" y="3627494"/>
            <a:ext cx="738648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90" name="Текст 13">
            <a:extLst>
              <a:ext uri="{FF2B5EF4-FFF2-40B4-BE49-F238E27FC236}">
                <a16:creationId xmlns:a16="http://schemas.microsoft.com/office/drawing/2014/main" id="{21C1C9AA-4C65-8AD9-A6EE-D1C8B5A1482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948709" y="4602332"/>
            <a:ext cx="738187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91" name="Text Placeholder 7">
            <a:extLst>
              <a:ext uri="{FF2B5EF4-FFF2-40B4-BE49-F238E27FC236}">
                <a16:creationId xmlns:a16="http://schemas.microsoft.com/office/drawing/2014/main" id="{0C433A60-3620-61CE-4E39-05B66DEE61F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948709" y="5094658"/>
            <a:ext cx="738187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B3825E3-9B3D-61A4-AC90-C7B617B327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04892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E5860A3-DB6A-AAFA-0AD6-F2AF4C2A8F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3"/>
            <a:ext cx="8208964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3705442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7DEAB78E-F3B4-9790-4D7F-69E73355E5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0719" cy="6858000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119318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бивочный_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:a16="http://schemas.microsoft.com/office/drawing/2014/main" id="{EF65E7FF-AD9E-BD82-3F7D-532686291A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619972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еребивочный_с фотографи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:a16="http://schemas.microsoft.com/office/drawing/2014/main" id="{EF65E7FF-AD9E-BD82-3F7D-532686291A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4658A2D-411B-0244-886A-6A6D4AD9D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296862"/>
            <a:ext cx="8208963" cy="626427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4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Перебивочные</a:t>
            </a:r>
            <a:br>
              <a:rPr lang="ru-RU" dirty="0"/>
            </a:br>
            <a:r>
              <a:rPr lang="ru-RU" dirty="0"/>
              <a:t>слайд</a:t>
            </a:r>
          </a:p>
        </p:txBody>
      </p:sp>
    </p:spTree>
    <p:extLst>
      <p:ext uri="{BB962C8B-B14F-4D97-AF65-F5344CB8AC3E}">
        <p14:creationId xmlns:p14="http://schemas.microsoft.com/office/powerpoint/2010/main" val="3895832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0" userDrawn="1">
          <p15:clr>
            <a:srgbClr val="FBAE40"/>
          </p15:clr>
        </p15:guide>
        <p15:guide id="2" orient="horz" pos="187" userDrawn="1">
          <p15:clr>
            <a:srgbClr val="FBAE40"/>
          </p15:clr>
        </p15:guide>
        <p15:guide id="3" orient="horz" pos="4133" userDrawn="1">
          <p15:clr>
            <a:srgbClr val="FBAE40"/>
          </p15:clr>
        </p15:guide>
        <p15:guide id="4" pos="5541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ный слайд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67D6967C-8165-A64C-8710-D36D9E5E8F9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93769" y="5231333"/>
            <a:ext cx="3522619" cy="9068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 </a:t>
            </a:r>
            <a:br>
              <a:rPr lang="ru-RU" dirty="0"/>
            </a:br>
            <a:r>
              <a:rPr lang="ru-RU" dirty="0"/>
              <a:t>в две строки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4F67DFEC-0AC9-7F46-8D70-21B032990B0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65647" y="3871513"/>
            <a:ext cx="3563529" cy="129265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2022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D4C74E-C014-80D1-4598-58B9768F55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74137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ный слайд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27D984E-2637-E441-AB77-7B30518FAE1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8963" y="1592263"/>
            <a:ext cx="5417643" cy="412174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  <a:p>
            <a:pPr lvl="0"/>
            <a:r>
              <a:rPr lang="ru-RU" dirty="0"/>
              <a:t>в две строки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C2B9C897-1A55-7943-AA2B-5D9A771730A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5612" y="1633408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719CBF2-28D9-0D46-F1D8-29F187B7AC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119" name="Текст 8">
            <a:extLst>
              <a:ext uri="{FF2B5EF4-FFF2-40B4-BE49-F238E27FC236}">
                <a16:creationId xmlns:a16="http://schemas.microsoft.com/office/drawing/2014/main" id="{1CD5F6BC-A552-E98B-2815-3AB34D860FA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75612" y="3150411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0" name="Текст 8">
            <a:extLst>
              <a:ext uri="{FF2B5EF4-FFF2-40B4-BE49-F238E27FC236}">
                <a16:creationId xmlns:a16="http://schemas.microsoft.com/office/drawing/2014/main" id="{ED6A0D3D-01A9-BA1D-895E-DA965FE4DA2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75612" y="4661077"/>
            <a:ext cx="3529013" cy="103646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21" name="Рисунок 37">
            <a:extLst>
              <a:ext uri="{FF2B5EF4-FFF2-40B4-BE49-F238E27FC236}">
                <a16:creationId xmlns:a16="http://schemas.microsoft.com/office/drawing/2014/main" id="{0718E54B-A135-16ED-9D83-2A3C0DEB308E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7140575" y="159825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122" name="Рисунок 37">
            <a:extLst>
              <a:ext uri="{FF2B5EF4-FFF2-40B4-BE49-F238E27FC236}">
                <a16:creationId xmlns:a16="http://schemas.microsoft.com/office/drawing/2014/main" id="{EAA53AFD-AD16-4E64-BE1E-9C09CF72914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7140575" y="310970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123" name="Рисунок 37">
            <a:extLst>
              <a:ext uri="{FF2B5EF4-FFF2-40B4-BE49-F238E27FC236}">
                <a16:creationId xmlns:a16="http://schemas.microsoft.com/office/drawing/2014/main" id="{8E94AC38-AF79-A9F2-AD29-D5E49EF940CB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7140575" y="462115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7EAEEF-A1F8-C81C-EEF0-05BD5503BF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2869890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ный слайд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29C243CA-BB88-5541-AE6B-E740B77FE9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59039" y="2475380"/>
            <a:ext cx="8208962" cy="1925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id="{E0750EA5-C792-B04F-BD78-3A8C8CDF197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8622" y="4659852"/>
            <a:ext cx="8189379" cy="38998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21" name="Текст 8">
            <a:extLst>
              <a:ext uri="{FF2B5EF4-FFF2-40B4-BE49-F238E27FC236}">
                <a16:creationId xmlns:a16="http://schemas.microsoft.com/office/drawing/2014/main" id="{DB814D78-312E-9A40-B2A1-6D8CBC4704B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32783" y="2124004"/>
            <a:ext cx="1251597" cy="17289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42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9600" b="1" i="0">
                <a:solidFill>
                  <a:schemeClr val="bg1"/>
                </a:solidFill>
              </a:defRPr>
            </a:lvl1pPr>
          </a:lstStyle>
          <a:p>
            <a:pPr marL="0" marR="0" lvl="0" indent="0" algn="l" defTabSz="10426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947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10947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586EB3A-0F97-02AD-8EEE-8455088F07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ADB3C-03F1-1850-94FE-B3D13CC1D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8962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4362570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ный слайд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27484" y="2471"/>
            <a:ext cx="12192000" cy="4613979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046EFA28-A4CA-68BC-7276-6507A17763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76082F43-7382-4D1E-E28C-9F4FA38A24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77266" y="1820382"/>
            <a:ext cx="5385654" cy="148542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33A5217E-84E4-6F97-04EA-C3D7774D81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346" y="3585020"/>
            <a:ext cx="5385654" cy="3837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Автор</a:t>
            </a:r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F0A5F67E-2EAB-3D15-DB08-92D909CC3A4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61168" y="1503504"/>
            <a:ext cx="710362" cy="139244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0" b="1" i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9600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9600" kern="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Рисунок 3">
            <a:extLst>
              <a:ext uri="{FF2B5EF4-FFF2-40B4-BE49-F238E27FC236}">
                <a16:creationId xmlns:a16="http://schemas.microsoft.com/office/drawing/2014/main" id="{D9FCAF65-26CC-6FA3-40A5-8180C35BA1A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87375" y="1609458"/>
            <a:ext cx="2372712" cy="237271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08AA4DDF-F95D-BF3C-999C-F00CFE5B804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470959" y="5587945"/>
            <a:ext cx="2592388" cy="36036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C1A01AB7-F1C6-8F0B-9E27-C4C0EA3DA2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0480" y="4968486"/>
            <a:ext cx="1392153" cy="117270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8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01</a:t>
            </a:r>
            <a:endParaRPr lang="ru-RU" dirty="0"/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E7B0A131-2B78-D9BB-7315-F9D73E4B7A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09909" y="5606954"/>
            <a:ext cx="3521611" cy="360363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EED5328-CA07-4939-D089-7B6DF918448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73974" y="4688473"/>
            <a:ext cx="1555190" cy="1472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8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02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26385E-CB3F-7C0C-B75D-FE132A6B2C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" name="Текст 1">
            <a:extLst>
              <a:ext uri="{FF2B5EF4-FFF2-40B4-BE49-F238E27FC236}">
                <a16:creationId xmlns:a16="http://schemas.microsoft.com/office/drawing/2014/main" id="{290E2C77-687F-E859-8DFF-EB54A148FB86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9228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ный слайд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ED8356-B83E-6E48-AA70-42380F2505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267325" y="0"/>
            <a:ext cx="692377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824"/>
            </a:lvl1pPr>
          </a:lstStyle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C43DAE7-EFB6-C158-BC01-4487DD1E03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360379"/>
            <a:ext cx="4464051" cy="23562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2D9A430C-6230-3BAB-40F4-5F32EF7345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30875" y="4462522"/>
            <a:ext cx="3520550" cy="403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10BFE06A-F5C7-DC54-BCC1-8D735678958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61879" y="4288234"/>
            <a:ext cx="932711" cy="70932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6000" b="1" kern="1200" dirty="0" smtClean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01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4D607537-097A-FBF4-AF6C-4AFDAB7DDA7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30875" y="5553980"/>
            <a:ext cx="3520550" cy="403911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D010F8C3-3A32-060B-FCC8-6364BDEF4D8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63918" y="5383630"/>
            <a:ext cx="932711" cy="709325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0</a:t>
            </a:r>
            <a:r>
              <a:rPr lang="ru-RU" dirty="0"/>
              <a:t>2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82A066A3-28F1-1A98-EE60-883FA91E20B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7375" y="3366983"/>
            <a:ext cx="4464050" cy="60176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F2B15B-3FA7-22A9-0DFC-125831C060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4455108" cy="9345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22971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728726-4BD0-7414-75D9-3104A1F778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AFB5A9F3-1DF3-1F6F-3A2C-BD20C1F09B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BAE492BF-5C8B-2B8B-EE80-94D007543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id="{CD6B644B-C430-A296-C017-FDDBBC9E4DD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57B8E479-14E7-E458-4668-A8743A5E08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97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2F81515-570A-C721-38B4-01A84B086A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C3913102-90E1-EEA7-A4AE-4470E9F25B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C011F261-9269-8C05-BEC2-58CCB219E5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1E83B56E-4EB9-B672-CA65-24FE157626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68E28440-94DE-724F-CF30-48760E9B08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578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01B5B7FA-12C3-5D08-D3B6-CC20368AB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14C4A25-9ECF-C4E0-EC93-AE1356A45F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23E1BDD-A286-5E36-A636-CE614C83E1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7EBD07-FD5C-6F34-01AE-0B43B99C77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CFBB0F-F21A-CEE8-B80D-82EE811893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6412504-0650-9001-EC15-702FF56448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8CB817-322E-E8E7-EFF4-E14B78F112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 bwMode="auto">
          <a:xfrm>
            <a:off x="598391" y="518174"/>
            <a:ext cx="4295579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5281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AE30FFB-031F-3833-AEF2-B641ED56D64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5D646791-049C-A1A9-2460-05E130DA15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BF51BEBB-6D76-8A18-91AE-66DA59B057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F1B85D8B-9A26-915C-57D1-8A07BFB61F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7A98964D-395D-C279-F3B3-ED0912DBAC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63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EAC059-0016-091E-F881-0F43CC01B59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08EDE3BC-2474-B460-7720-52AA614582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56EDECB0-CE4B-BA0C-D3DE-BB8BDCBD87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ADB288C9-0BEC-E21B-ABF4-E5B3DEC935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06F7E504-69B4-47BA-ED8A-68557D56F8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463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499E909-89FF-FD4D-8F16-63201361A0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AA5BA454-F3AB-8254-158E-28736550D6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22FEDC10-56E9-6823-B986-D8DDE4F9317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7BC28121-37FD-CA50-1C99-68F0FA3A69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E5C8AF2E-02CB-D7BB-112A-4360142ED6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19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C4D92F-B502-EA94-4A91-B2B1DF8504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FDA24960-98A9-8620-EEC9-D36B07A769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3C5A3500-9AB7-F31F-DB59-A287F10D1E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5951B5F8-C0DD-D262-3791-6E9CB93118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CB3AE040-0CD4-D360-B0B1-56B0C101F1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272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ветной фон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B47C10-D510-DFC4-F9F4-8485D305B7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A6D06B-0F96-75DD-2A80-13A0B0298B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5" name="Текст 1">
            <a:extLst>
              <a:ext uri="{FF2B5EF4-FFF2-40B4-BE49-F238E27FC236}">
                <a16:creationId xmlns:a16="http://schemas.microsoft.com/office/drawing/2014/main" id="{91C5B08A-C30D-F84E-4976-A2ADD72235C2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E25847F-7926-80A6-7450-4B6C1AA988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alpha val="7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 Место для указания источников, сносок и примечаний</a:t>
            </a:r>
          </a:p>
        </p:txBody>
      </p:sp>
      <p:sp>
        <p:nvSpPr>
          <p:cNvPr id="3" name="Текст 10">
            <a:extLst>
              <a:ext uri="{FF2B5EF4-FFF2-40B4-BE49-F238E27FC236}">
                <a16:creationId xmlns:a16="http://schemas.microsoft.com/office/drawing/2014/main" id="{190633DF-B565-1FD9-33AF-DCDA837C2F1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Текст 13">
            <a:extLst>
              <a:ext uri="{FF2B5EF4-FFF2-40B4-BE49-F238E27FC236}">
                <a16:creationId xmlns:a16="http://schemas.microsoft.com/office/drawing/2014/main" id="{A25D6D9F-B1C3-1814-1BEA-2043B70724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5419056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930C256A-6E3F-2C1A-4A78-56A15378D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5665" y="2679540"/>
            <a:ext cx="5400675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F574D4E4-0E10-D0F8-898D-14F8D27B88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 bwMode="auto">
          <a:xfrm>
            <a:off x="9456838" y="296663"/>
            <a:ext cx="2147787" cy="4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605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стой слайд с логоти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6494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8C3D1-5C4F-E6CC-F384-98F621E3D3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711734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лайд с заголовком без логотип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5828E19-F354-DF47-B066-E5BD574211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8C3D1-5C4F-E6CC-F384-98F621E3D3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12838A-772D-28AE-DDDD-F460B8604E60}"/>
              </a:ext>
            </a:extLst>
          </p:cNvPr>
          <p:cNvSpPr/>
          <p:nvPr userDrawn="1"/>
        </p:nvSpPr>
        <p:spPr>
          <a:xfrm>
            <a:off x="9293290" y="158620"/>
            <a:ext cx="2453951" cy="653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69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екоративная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B76A479-9EB9-9149-A87E-B656862594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3138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3E21428-F1A9-1C47-B189-1F00230510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315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CF731511-FB7E-7045-BEF7-6ACE24889B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50478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824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336803-30F9-AA4B-BD57-607EB2BB91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7315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DC13605-8615-5F47-9E23-21BCFF9270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63656" y="1828676"/>
            <a:ext cx="2808287" cy="170827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5E9F1A1-2C79-244D-9E78-D809AAE85C1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87833" y="1683042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en-US" dirty="0"/>
              <a:t>0</a:t>
            </a:r>
            <a:r>
              <a:rPr lang="ru-RU" dirty="0"/>
              <a:t>3</a:t>
            </a:r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8ABE548B-2496-6448-9C00-4F474C96039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870996" y="3960306"/>
            <a:ext cx="2808287" cy="17372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824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1E6EC78-49FD-EC4F-AE6F-797294FBBCA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187833" y="3833311"/>
            <a:ext cx="956685" cy="731367"/>
          </a:xfrm>
          <a:prstGeom prst="rect">
            <a:avLst/>
          </a:prstGeom>
        </p:spPr>
        <p:txBody>
          <a:bodyPr wrap="none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04143966-647E-F34B-B8D9-4F190B3C373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6EB7622F-D058-5093-2090-06FFFA3E3B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062094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Нумерация (проект решени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B967636-5D46-0445-9743-256D6F5265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003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EBA3CA6-35EC-B545-99A7-771C951EE6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09003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679B8576-1F06-A045-9781-639D90CCF0B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4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4E53C26E-8254-D048-A74A-443BC79ADD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0173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A1989830-E99E-A247-981A-CF6237CECA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24409" y="1174350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AC315E49-3426-ED4D-B80E-7FA82D64C2C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24409" y="2253706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12365AF3-4942-3742-894A-42033FBFDC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2780" y="1124860"/>
            <a:ext cx="720725" cy="4321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4FD06E6D-45BB-3A4B-B97B-2149B6AC5C7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5579" y="2210529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07</a:t>
            </a:r>
            <a:endParaRPr lang="en-US" dirty="0"/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943DC364-6991-394B-AF4D-6BFFF40ED21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BCA4D61-ADDD-D3CD-5C36-7E083E1B2F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41B4B6E9-1595-216C-B830-64168D4DC2C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09003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03D281C-6DCA-90FC-0549-F6F68456228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0173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BDEE750-66C8-8392-E36C-07B512887F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24409" y="333536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7BFC0CF-879F-350D-CCD6-D592F5A77C2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05579" y="329153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08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85BCBC9-CB00-0574-A3E3-2C6409ACDC0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09003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B1A768-ACCE-1296-02E0-1F86368D71D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90173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F9B5AF5-2491-AB55-D788-65973A65062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24409" y="4418925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5C71F567-FDD6-002B-A2B9-2E004E25CF3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05579" y="4369587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09</a:t>
            </a:r>
            <a:endParaRPr lang="en-US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AD407D13-4408-186A-C089-6338D1D923E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309003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8330DCE3-022C-F7D0-831A-A2DEAD3126B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90173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05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BE1F052-B425-3481-7BB1-892ACB2EE98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24409" y="5494601"/>
            <a:ext cx="4679047" cy="6338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E1F1A7D-A582-B16B-BCAB-172E7CBC9B7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05579" y="5450771"/>
            <a:ext cx="718829" cy="4220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2373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martAr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8">
            <a:extLst>
              <a:ext uri="{FF2B5EF4-FFF2-40B4-BE49-F238E27FC236}">
                <a16:creationId xmlns:a16="http://schemas.microsoft.com/office/drawing/2014/main" id="{1E974796-7AE0-EF46-B1A0-E207CA97A9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7375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id="{E26C0338-9526-6645-AA6F-0613F77B53E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7375" y="2098037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Рисунок SmartArt 2">
            <a:extLst>
              <a:ext uri="{FF2B5EF4-FFF2-40B4-BE49-F238E27FC236}">
                <a16:creationId xmlns:a16="http://schemas.microsoft.com/office/drawing/2014/main" id="{225A6F7B-91D9-5940-BE3F-1B3D58B6262A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3395663" y="1371600"/>
            <a:ext cx="5409368" cy="4541838"/>
          </a:xfrm>
          <a:prstGeom prst="rect">
            <a:avLst/>
          </a:prstGeom>
        </p:spPr>
        <p:txBody>
          <a:bodyPr/>
          <a:lstStyle>
            <a:lvl1pPr marL="0" marR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SmartArt</a:t>
            </a:r>
            <a:endParaRPr lang="ru-RU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A148A6A7-3249-4948-A8C0-FBF4414D8C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EAAAAF2A-C76A-21E6-F4F8-DEAE5D35593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87375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9706AB34-6908-732D-446B-30330D83BC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87375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01D4338F-D347-B3BC-7948-9BE24289389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12787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23B21BEC-B2C6-F370-603A-64F8ECF39D0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12787" y="2094454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1D48842D-9F7E-3985-58B8-620BECC6D74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12787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DED1CD50-283A-A078-D8C8-2506EA6424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012787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9" name="Заголовок 1">
            <a:extLst>
              <a:ext uri="{FF2B5EF4-FFF2-40B4-BE49-F238E27FC236}">
                <a16:creationId xmlns:a16="http://schemas.microsoft.com/office/drawing/2014/main" id="{A8DF361F-A7E4-8D16-65D6-F0DA9B38FF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8714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00834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кценты на цифровые зна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10">
            <a:extLst>
              <a:ext uri="{FF2B5EF4-FFF2-40B4-BE49-F238E27FC236}">
                <a16:creationId xmlns:a16="http://schemas.microsoft.com/office/drawing/2014/main" id="{2FDD5A0D-09D0-774F-9685-8F312DE9C0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2679540"/>
            <a:ext cx="3529013" cy="32338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2000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4678DF5-CCB3-874E-86AC-E652288B92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71673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B24EEF8D-280A-264E-9121-23277DB793F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69827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01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69F4B89C-95D1-3344-B781-C46E8087EC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66140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F6460295-8EBC-6040-8E93-E6154A6AE1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64652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36" name="Текст 13">
            <a:extLst>
              <a:ext uri="{FF2B5EF4-FFF2-40B4-BE49-F238E27FC236}">
                <a16:creationId xmlns:a16="http://schemas.microsoft.com/office/drawing/2014/main" id="{D8195300-6EEA-F24A-8000-9877D935DBC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524" y="1770684"/>
            <a:ext cx="3541024" cy="686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F2BBCDA6-A9F0-884B-8224-E0B38229A42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1881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FD887098-60FA-BE4E-85A9-B3F75D2C0A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6971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951B77FF-4B12-3049-8743-97926F5627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3284" y="4630508"/>
            <a:ext cx="2595160" cy="12825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AA632B1D-5C32-CB40-9DB8-170F703906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11796" y="3663868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6E01F9A5-6845-8C47-805B-E9B9617D5A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0" name="Заголовок 1">
            <a:extLst>
              <a:ext uri="{FF2B5EF4-FFF2-40B4-BE49-F238E27FC236}">
                <a16:creationId xmlns:a16="http://schemas.microsoft.com/office/drawing/2014/main" id="{BC816E8C-C7E8-E0D3-29DC-894BD3485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797764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Автоматические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0">
            <a:extLst>
              <a:ext uri="{FF2B5EF4-FFF2-40B4-BE49-F238E27FC236}">
                <a16:creationId xmlns:a16="http://schemas.microsoft.com/office/drawing/2014/main" id="{7C5FB82A-8323-464A-9753-EE54DF76F7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6900" y="2692105"/>
            <a:ext cx="5391150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16" name="Текст 13">
            <a:extLst>
              <a:ext uri="{FF2B5EF4-FFF2-40B4-BE49-F238E27FC236}">
                <a16:creationId xmlns:a16="http://schemas.microsoft.com/office/drawing/2014/main" id="{6317B7CF-E802-F942-B3CF-4BCBC19C8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320" y="1778221"/>
            <a:ext cx="4802530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id="{DBC5C2C9-5956-7842-905E-11BB7A5DBCA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7477" y="2692105"/>
            <a:ext cx="5397147" cy="3005433"/>
          </a:xfrm>
          <a:prstGeom prst="rect">
            <a:avLst/>
          </a:prstGeom>
        </p:spPr>
        <p:txBody>
          <a:bodyPr lIns="0" tIns="0" rIns="0" bIns="0"/>
          <a:lstStyle>
            <a:lvl1pPr marL="324000" indent="-3240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SzPct val="100000"/>
              <a:defRPr sz="1600"/>
            </a:lvl1pPr>
          </a:lstStyle>
          <a:p>
            <a:pPr lvl="0"/>
            <a:endParaRPr lang="ru-RU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A33DA4D-5F07-5547-A2EC-742BDE325A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51B1D34-52BF-694C-E6D0-A3A4CA5D7D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9739121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исунок 37">
            <a:extLst>
              <a:ext uri="{FF2B5EF4-FFF2-40B4-BE49-F238E27FC236}">
                <a16:creationId xmlns:a16="http://schemas.microsoft.com/office/drawing/2014/main" id="{3AD56FE5-CF6D-EA4A-B34C-8D42F223869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87375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2" name="Рисунок 37">
            <a:extLst>
              <a:ext uri="{FF2B5EF4-FFF2-40B4-BE49-F238E27FC236}">
                <a16:creationId xmlns:a16="http://schemas.microsoft.com/office/drawing/2014/main" id="{1ACE8982-5E36-AF47-9F45-29E44C9527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7375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D37180F-67D1-FB42-BB79-26B9C65743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3999" y="1830621"/>
            <a:ext cx="352742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978DD0F7-E7F6-3647-998F-2C0D8AA643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3999" y="3776549"/>
            <a:ext cx="352742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0" name="Рисунок 37">
            <a:extLst>
              <a:ext uri="{FF2B5EF4-FFF2-40B4-BE49-F238E27FC236}">
                <a16:creationId xmlns:a16="http://schemas.microsoft.com/office/drawing/2014/main" id="{30DFC402-BC3F-304E-B881-DE7B050A858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12320" y="173547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1" name="Рисунок 37">
            <a:extLst>
              <a:ext uri="{FF2B5EF4-FFF2-40B4-BE49-F238E27FC236}">
                <a16:creationId xmlns:a16="http://schemas.microsoft.com/office/drawing/2014/main" id="{24B6F667-B54D-B344-8297-25B5324224F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2320" y="36798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6F96E179-1ACC-B142-B8E2-E6FEB5458E1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48944" y="1830621"/>
            <a:ext cx="3519055" cy="14904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97F42C98-ED67-8B4F-AC97-779A294421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48944" y="3776549"/>
            <a:ext cx="3519055" cy="14904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C0833A51-398A-2A46-9AE2-B2CEA50E98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53CA0C6-7965-FE2D-6298-8FA4714D7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597249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ункты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Рисунок 3">
            <a:extLst>
              <a:ext uri="{FF2B5EF4-FFF2-40B4-BE49-F238E27FC236}">
                <a16:creationId xmlns:a16="http://schemas.microsoft.com/office/drawing/2014/main" id="{7C3C1AAB-1403-6B46-85FD-B05EEBB725E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587375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070A2CF3-8814-D549-8AD1-D3E9FE64650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308100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5" name="Рисунок 3">
            <a:extLst>
              <a:ext uri="{FF2B5EF4-FFF2-40B4-BE49-F238E27FC236}">
                <a16:creationId xmlns:a16="http://schemas.microsoft.com/office/drawing/2014/main" id="{62D9BC24-C3A8-8943-B49D-05C632C2066A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92372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F840D1C0-9F64-7B4B-AC0F-F55F3C62113D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308099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0EC2D56-CD1C-604D-AC86-7B7FCC60AFD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87374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Текст 13">
            <a:extLst>
              <a:ext uri="{FF2B5EF4-FFF2-40B4-BE49-F238E27FC236}">
                <a16:creationId xmlns:a16="http://schemas.microsoft.com/office/drawing/2014/main" id="{ACCE3CEA-6D58-E641-9830-860F3A9312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4058" y="1348002"/>
            <a:ext cx="5413992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BDA8558D-A2DA-8049-AEBA-44CF8C79F49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03953" y="2258783"/>
            <a:ext cx="5400675" cy="149398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01F3F63-0914-9E46-A4B3-69E00C34C607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329919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E671F133-703A-E64D-884D-9F2EC55C553A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5050644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CE5E5418-8746-9D47-A671-63F99ECC06FE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4334916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D67A0FD6-6983-2E4A-B539-8C4AFC592DE8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050643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4" name="Рисунок 3">
            <a:extLst>
              <a:ext uri="{FF2B5EF4-FFF2-40B4-BE49-F238E27FC236}">
                <a16:creationId xmlns:a16="http://schemas.microsoft.com/office/drawing/2014/main" id="{1BC6A58C-4C4E-0944-84A5-76CDF5286452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8077460" y="419384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C06D70C-FAB9-D24A-B094-743BB496FA0B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8798185" y="4202923"/>
            <a:ext cx="2808288" cy="6337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6" name="Рисунок 3">
            <a:extLst>
              <a:ext uri="{FF2B5EF4-FFF2-40B4-BE49-F238E27FC236}">
                <a16:creationId xmlns:a16="http://schemas.microsoft.com/office/drawing/2014/main" id="{2F046685-C421-934C-8AAC-7F2604D97D97}"/>
              </a:ext>
            </a:extLst>
          </p:cNvPr>
          <p:cNvSpPr>
            <a:spLocks noGrp="1"/>
          </p:cNvSpPr>
          <p:nvPr>
            <p:ph type="pic" sz="quarter" idx="76" hasCustomPrompt="1"/>
          </p:nvPr>
        </p:nvSpPr>
        <p:spPr>
          <a:xfrm>
            <a:off x="8082457" y="506110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906D477E-AD21-B841-9DCF-A13C1D66703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8798184" y="5067542"/>
            <a:ext cx="2808287" cy="63372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2C4E3DC2-CED7-E344-B2AC-0EC32BAA69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B109EE38-468E-DF65-3DCD-F5E5465F42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8846505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ыв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0EE7E2F3-C7D0-DF48-A00E-8B33ABE8E0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09370" y="2475441"/>
            <a:ext cx="467868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D61247B-D52C-2740-A2C5-A530D90BE87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2410389"/>
            <a:ext cx="721995" cy="4332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BD02B7B-77D5-AD4A-BD92-5A97B68CC90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08100" y="3127022"/>
            <a:ext cx="4679950" cy="62582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04563121-9777-964E-8C93-E620D49D09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7412" y="3059494"/>
            <a:ext cx="710688" cy="4419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1DF7DCF2-60BF-154D-8BFF-922AFFA024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14910" y="4207050"/>
            <a:ext cx="4679950" cy="6268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D5F9B87E-0C49-7148-B1E4-9DA4167E522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7412" y="4138995"/>
            <a:ext cx="717498" cy="431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C407B9EA-BE4D-744F-B1D0-7826F89FCA0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08100" y="4859625"/>
            <a:ext cx="4686760" cy="62201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234511A2-8A3D-C34D-BABB-BC316D6339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7411" y="4803050"/>
            <a:ext cx="710687" cy="4170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E7928538-DB16-3E4F-9B9F-C4F309A17BD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40575" y="2475440"/>
            <a:ext cx="4464050" cy="12774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7CBDE216-F61B-4D4A-B5BF-A5E505D43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45388" y="4202620"/>
            <a:ext cx="4449200" cy="12790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1" name="Текст 13">
            <a:extLst>
              <a:ext uri="{FF2B5EF4-FFF2-40B4-BE49-F238E27FC236}">
                <a16:creationId xmlns:a16="http://schemas.microsoft.com/office/drawing/2014/main" id="{4D5A2C62-559D-A74C-A444-C6B8CC73E8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2398" y="1563840"/>
            <a:ext cx="5395651" cy="4001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50D74FE3-44A9-EC4C-8C69-547050223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A2CC3361-3173-749F-80E4-14015AA21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061725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екстовые блоки с симво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886A441-591F-9244-A489-295B1D7D51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DF054FF2-AFA1-8047-87A0-35CE6528444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92541" y="2480049"/>
            <a:ext cx="3525268" cy="32230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2" name="Рисунок 3">
            <a:extLst>
              <a:ext uri="{FF2B5EF4-FFF2-40B4-BE49-F238E27FC236}">
                <a16:creationId xmlns:a16="http://schemas.microsoft.com/office/drawing/2014/main" id="{3094DF6D-9C1B-1A40-8DCE-53E41DE85D36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433855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E31C5814-6F67-0C44-876B-13D5F03D96F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506346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EDA5CD73-E66B-0F4B-9C8E-4C13F1F937A9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433855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FC3865D-8AC5-1742-9B56-92FBE1CCB38B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506346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FFF0FE7D-141F-0F4B-A775-E3747FEB4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91118" y="1561632"/>
            <a:ext cx="3525269" cy="6743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30" name="Рисунок 3">
            <a:extLst>
              <a:ext uri="{FF2B5EF4-FFF2-40B4-BE49-F238E27FC236}">
                <a16:creationId xmlns:a16="http://schemas.microsoft.com/office/drawing/2014/main" id="{1AF385B8-6C17-D84D-AFAD-A1F8A8C5D8DF}"/>
              </a:ext>
            </a:extLst>
          </p:cNvPr>
          <p:cNvSpPr>
            <a:spLocks noGrp="1"/>
          </p:cNvSpPr>
          <p:nvPr>
            <p:ph type="pic" sz="quarter" idx="79" hasCustomPrompt="1"/>
          </p:nvPr>
        </p:nvSpPr>
        <p:spPr>
          <a:xfrm>
            <a:off x="8075601" y="182847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C1D2E84C-9516-C247-8022-F741A47642C1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8800514" y="1832528"/>
            <a:ext cx="2797836" cy="170999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2" name="Рисунок 3">
            <a:extLst>
              <a:ext uri="{FF2B5EF4-FFF2-40B4-BE49-F238E27FC236}">
                <a16:creationId xmlns:a16="http://schemas.microsoft.com/office/drawing/2014/main" id="{DBC0B1E4-99F3-8949-BCA2-7A574BFFB005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8075601" y="3764036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2961AA0B-05BE-8347-A890-35CC9FCE992B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800514" y="3777214"/>
            <a:ext cx="2797836" cy="19258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EB997542-A36D-6CCD-E814-7AD891C7BE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4197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31044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F446420-C087-604A-8BC8-25F0CF43B03F}"/>
              </a:ext>
            </a:extLst>
          </p:cNvPr>
          <p:cNvSpPr/>
          <p:nvPr userDrawn="1"/>
        </p:nvSpPr>
        <p:spPr>
          <a:xfrm>
            <a:off x="591452" y="1592262"/>
            <a:ext cx="5396598" cy="388937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53">
              <a:solidFill>
                <a:srgbClr val="333333"/>
              </a:solidFill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97B1945D-1A5E-D140-8AC1-0541B6DB4A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40575" y="3132531"/>
            <a:ext cx="4464050" cy="23491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E417197E-1E3A-D54C-B6EB-AB906E8FD0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93583" y="1732702"/>
            <a:ext cx="1702755" cy="9406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1500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ED02FBB-1FAB-544E-8FF5-FA678B8FFA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59038" y="2032464"/>
            <a:ext cx="2592387" cy="25839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Цитата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B77834AB-2614-F340-A1FC-72CFED2227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9038" y="4878899"/>
            <a:ext cx="2592387" cy="4010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i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Подпись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C41ACC62-6091-054C-BA7D-68C546FE45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476D521-B121-8D44-89CF-BAE8A64104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902" y="2024063"/>
            <a:ext cx="779144" cy="649287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8FB2CC76-0A99-91DB-1655-AB8C0362E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44947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11017250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78A2D75B-EE45-3047-8899-7B2CE09FBA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000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0878598-4F2D-7F44-B67A-32429BD6BD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43CA9BC-3A91-0550-541E-C4AF5E467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808577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EEF6CF0-12A6-E243-B668-F83E7E36E0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C9669D34-2DA2-C044-A937-297F1744E6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6DAE581E-F8E2-1F40-8180-617A8CFBD8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CB70A475-167C-9F4F-88DF-FA62EFBE9B1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42624E9C-4071-7E40-A25B-05778624C5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2E79970-49DC-4E1E-4F1B-599B7804A4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705105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зображение с текстом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DA75E83-254F-3849-BD78-035E1CA1D1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933" y="1401482"/>
            <a:ext cx="5400674" cy="4511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D5286B-E0AF-5B4A-81CF-C28C8153A5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A05089AB-E279-8240-94F5-CA3A774C20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3894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6FC49C17-14DF-BC4E-A139-40A9F5FED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548038"/>
            <a:ext cx="5400675" cy="365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1</a:t>
            </a:r>
            <a:r>
              <a:rPr lang="ru-RU" dirty="0"/>
              <a:t>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A8D8687-4697-2FAF-E31D-880E3C0E0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078153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_ДСП/КТ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>
            <a:extLst>
              <a:ext uri="{FF2B5EF4-FFF2-40B4-BE49-F238E27FC236}">
                <a16:creationId xmlns:a16="http://schemas.microsoft.com/office/drawing/2014/main" id="{44DB20A7-36CB-40C1-CDD4-55FF888F13A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AE3D34C-5302-4C12-9452-6809C81668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97E188-D453-4AFB-9EFB-5C4A533047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162925-6AD9-5803-462D-AF44493573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27331F-8BFA-E706-2103-61F9B291A5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C02400B-5D38-2889-2784-92466DAC5D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AFF86ED-ACCF-1BD7-C54B-491C604CAF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04987" y="570089"/>
            <a:ext cx="3899288" cy="508953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ДСП / КТ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D198A1A7-7C5B-E2A1-7CA8-B033E25EAB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04986" y="1094537"/>
            <a:ext cx="3899288" cy="225817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b="0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Экз.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39EB5F-3FA1-4E5E-ABB6-DC527C120A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 bwMode="auto">
          <a:xfrm>
            <a:off x="598393" y="518174"/>
            <a:ext cx="4295575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60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5" orient="horz" pos="777" userDrawn="1">
          <p15:clr>
            <a:srgbClr val="FBAE40"/>
          </p15:clr>
        </p15:guide>
        <p15:guide id="16" orient="horz" pos="41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зображение с текст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3">
            <a:extLst>
              <a:ext uri="{FF2B5EF4-FFF2-40B4-BE49-F238E27FC236}">
                <a16:creationId xmlns:a16="http://schemas.microsoft.com/office/drawing/2014/main" id="{DEF9AF94-AF2C-5545-9124-03F37A88816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32880" y="4850463"/>
            <a:ext cx="3528419" cy="10629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C4157D73-0DF7-9A47-B5FF-594131097E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81121" y="1398692"/>
            <a:ext cx="3523504" cy="4514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AB88ECA1-56CB-E24C-97F9-EED587F7381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4856743"/>
            <a:ext cx="3529013" cy="10566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33AFE0B-2B6E-0249-82CA-99A42098B6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37351567-5A75-AB41-A4F2-20722C0ED27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7273924" cy="28130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81EF912D-33AA-A94A-86AC-1B1DFC6871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4467370"/>
            <a:ext cx="7273925" cy="3665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C9FE991-1091-B209-E1A3-EF0A7A27A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6989107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зображения с текстом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8">
            <a:extLst>
              <a:ext uri="{FF2B5EF4-FFF2-40B4-BE49-F238E27FC236}">
                <a16:creationId xmlns:a16="http://schemas.microsoft.com/office/drawing/2014/main" id="{E6C5B4B7-2176-B642-9AE1-8E9B7A1C61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7375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84CC0ACD-0019-714F-B129-00DA210EC1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1457" y="3772436"/>
            <a:ext cx="3522145" cy="23569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C71679BA-C274-474C-BCE9-F731232A11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5" y="1393993"/>
            <a:ext cx="3527425" cy="21429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E1D2EC79-6CB8-C543-AF99-E761E59AA5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8399" y="3776517"/>
            <a:ext cx="3526226" cy="2352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281B3C69-B5A0-E44C-A513-F55A9634AF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0FE66DA0-C756-394F-B4BA-229BD35D77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DA60748A-5C46-C14D-A871-8871C906CFB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78399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9542F78C-86CC-8146-83BF-D271C3E462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83550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/>
              <a:t>3</a:t>
            </a:r>
            <a:r>
              <a:rPr lang="ru-RU"/>
              <a:t> </a:t>
            </a:r>
            <a:endParaRPr lang="ru-RU" dirty="0"/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0A277BA2-108C-74E5-5942-1FCB41C043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333875" y="5772064"/>
            <a:ext cx="3529013" cy="3572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1F9B5977-E614-895A-0E69-F69229C17A3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333876" y="3752850"/>
            <a:ext cx="3529012" cy="17351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3405CF61-509A-5C09-3775-009A351E11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058011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зображения с текстом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Текст 3">
            <a:extLst>
              <a:ext uri="{FF2B5EF4-FFF2-40B4-BE49-F238E27FC236}">
                <a16:creationId xmlns:a16="http://schemas.microsoft.com/office/drawing/2014/main" id="{C1A17514-0D18-5548-8C07-628BBF23DE3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03952" y="1394405"/>
            <a:ext cx="5400673" cy="17107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D33F79F1-BC7F-CD43-9EC1-A49AC3AF5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7026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40" name="Рисунок 2">
            <a:extLst>
              <a:ext uri="{FF2B5EF4-FFF2-40B4-BE49-F238E27FC236}">
                <a16:creationId xmlns:a16="http://schemas.microsoft.com/office/drawing/2014/main" id="{87007C1F-7EE3-A54F-9479-E2069F7FC6C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95662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94D387EE-D6D0-D54C-A856-00C10DE09C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394405"/>
            <a:ext cx="5400675" cy="1710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7E18B308-E12E-BE47-8CE3-98599071D2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F516CC6A-4843-A64B-A5A9-A2DC21CF1D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FCD972C2-1DE2-358A-B5D7-3768F773AD1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013544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7A20B9E6-885F-D8C7-F8E1-16669CF8365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05257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D0838AE-14ED-4029-2BA5-DE3803366C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71003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</a:t>
            </a:r>
            <a:r>
              <a:rPr lang="en-US" dirty="0"/>
              <a:t>2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EA644503-AE44-4E8A-8682-1D83AC249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1328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465837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ллаж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75613" y="1371601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1"/>
            <a:ext cx="7274519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CD7E764-0771-5E4C-B420-39CB147C8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56FDB13-4B2C-9D2E-08FE-32428CF3AD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0869210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ллаж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71600"/>
            <a:ext cx="3529012" cy="1517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4" y="3105150"/>
            <a:ext cx="3529013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32288" y="1376362"/>
            <a:ext cx="7272338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487E73DC-4898-2545-8854-F6758CCCBA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32289" y="4406092"/>
            <a:ext cx="7272338" cy="15073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E29341E-CF51-3942-A4DF-F7308E85C4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804F3FC-B5F4-7131-E979-B18BE262A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1607836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ллаж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0"/>
            <a:ext cx="3529013" cy="2165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5" y="3752851"/>
            <a:ext cx="3529013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47B14226-8190-9142-B940-25FA9CBFE7B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7561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4763725-7A4A-CA4C-B1B8-8FFF6C1BF8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id="{19E97FC0-8C12-0B96-C461-5B347ED56B2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3606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19F6FE4-292D-9F97-BA29-3B6403E19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569963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ллаж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69245"/>
            <a:ext cx="5400675" cy="4105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03953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3F13AD-91C5-A444-B6D5-A5F8107A13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32645118-C6AA-0886-8022-EB65E6B466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012467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FEC0FFF3-E68D-744A-03C9-4805F649D00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03953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0E0BD201-898D-9FFC-30D5-C08FD60DAAC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12467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8FA6178-7F8F-CC58-E5A0-6ABF2F224A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3790508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аблица 3">
            <a:extLst>
              <a:ext uri="{FF2B5EF4-FFF2-40B4-BE49-F238E27FC236}">
                <a16:creationId xmlns:a16="http://schemas.microsoft.com/office/drawing/2014/main" id="{EE612392-D34D-834B-82D5-1B7E9E5BC551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587375" y="2024063"/>
            <a:ext cx="11017250" cy="41052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id="{481F36FA-98B9-6B4F-A879-3E1A1F666AC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1397189"/>
            <a:ext cx="5400675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509A33-6927-FA4F-A6D0-C6253DF901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8851868-CBAE-1373-2F30-A2F125944D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955898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блица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8">
            <a:extLst>
              <a:ext uri="{FF2B5EF4-FFF2-40B4-BE49-F238E27FC236}">
                <a16:creationId xmlns:a16="http://schemas.microsoft.com/office/drawing/2014/main" id="{917854BC-0AE4-DD48-B7EB-BA0EF752D70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1392572"/>
            <a:ext cx="3529013" cy="473676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D2BAC0-7C58-F74A-9ED3-6B4794EBC9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9" name="Таблица 3">
            <a:extLst>
              <a:ext uri="{FF2B5EF4-FFF2-40B4-BE49-F238E27FC236}">
                <a16:creationId xmlns:a16="http://schemas.microsoft.com/office/drawing/2014/main" id="{453479B9-1B06-1B99-EAC3-7C552D7208EC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4330936" y="2024063"/>
            <a:ext cx="7273689" cy="41052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598E3F5B-0AA6-B7C9-5943-38A611F39C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30936" y="1393371"/>
            <a:ext cx="7273689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9FDA3FD-D00C-AD49-10C1-90628D499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986211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таблицы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8">
            <a:extLst>
              <a:ext uri="{FF2B5EF4-FFF2-40B4-BE49-F238E27FC236}">
                <a16:creationId xmlns:a16="http://schemas.microsoft.com/office/drawing/2014/main" id="{D01ACE80-D8D1-1C4C-A172-51A8A38FD9A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11493" y="4198630"/>
            <a:ext cx="5393134" cy="1930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54BCE03-A6EF-8D49-A3CE-F7E410D15F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Таблица 3">
            <a:extLst>
              <a:ext uri="{FF2B5EF4-FFF2-40B4-BE49-F238E27FC236}">
                <a16:creationId xmlns:a16="http://schemas.microsoft.com/office/drawing/2014/main" id="{6146CD43-73DF-1C82-1311-87092A3381F2}"/>
              </a:ext>
            </a:extLst>
          </p:cNvPr>
          <p:cNvSpPr>
            <a:spLocks noGrp="1"/>
          </p:cNvSpPr>
          <p:nvPr>
            <p:ph type="tbl" sz="quarter" idx="39" hasCustomPrompt="1"/>
          </p:nvPr>
        </p:nvSpPr>
        <p:spPr>
          <a:xfrm>
            <a:off x="6207670" y="2024063"/>
            <a:ext cx="5396956" cy="1944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id="{80B62419-C999-611E-6751-5898680D340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207670" y="1393371"/>
            <a:ext cx="5396956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E72B45DE-F7D7-037E-8C44-2A6072D1471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5925" y="4198630"/>
            <a:ext cx="5393134" cy="193070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0" name="Таблица 3">
            <a:extLst>
              <a:ext uri="{FF2B5EF4-FFF2-40B4-BE49-F238E27FC236}">
                <a16:creationId xmlns:a16="http://schemas.microsoft.com/office/drawing/2014/main" id="{F4B09EBD-E731-B9CC-E6F2-494BE6B6BA30}"/>
              </a:ext>
            </a:extLst>
          </p:cNvPr>
          <p:cNvSpPr>
            <a:spLocks noGrp="1"/>
          </p:cNvSpPr>
          <p:nvPr>
            <p:ph type="tbl" sz="quarter" idx="42" hasCustomPrompt="1"/>
          </p:nvPr>
        </p:nvSpPr>
        <p:spPr>
          <a:xfrm>
            <a:off x="592102" y="2024063"/>
            <a:ext cx="5396956" cy="19446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21" name="Текст 8">
            <a:extLst>
              <a:ext uri="{FF2B5EF4-FFF2-40B4-BE49-F238E27FC236}">
                <a16:creationId xmlns:a16="http://schemas.microsoft.com/office/drawing/2014/main" id="{117290D4-820C-88F5-8D8E-36140563936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92102" y="1393371"/>
            <a:ext cx="5396956" cy="34485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24C3AAB-5563-8B23-4B45-44A8D56F31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955597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_ДСП/КТ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>
            <a:extLst>
              <a:ext uri="{FF2B5EF4-FFF2-40B4-BE49-F238E27FC236}">
                <a16:creationId xmlns:a16="http://schemas.microsoft.com/office/drawing/2014/main" id="{9E9AB559-F3C8-0CAA-6627-E57E96CF06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94DD81F5-40FF-9572-A93C-022A6ADAAB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30367D-E29C-6200-35AD-91CDDDEEDE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A74F43-39A4-86DD-1FD3-EA3AC291E3B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881F0F-3B06-6A15-DC36-5381E32274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4294963-59E1-8E28-F8B7-EE869100EB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78AE7E1-2E7A-B8FE-9D28-9F06CA63BE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04987" y="570089"/>
            <a:ext cx="3899288" cy="508953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32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ДСП / КТ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FF341029-18C4-6119-E34F-31D39FD1FB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04986" y="1094537"/>
            <a:ext cx="3899288" cy="225817"/>
          </a:xfrm>
          <a:prstGeom prst="rect">
            <a:avLst/>
          </a:prstGeom>
        </p:spPr>
        <p:txBody>
          <a:bodyPr lIns="36000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200" b="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Экз.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9129696-544D-94D5-4DDA-CCBD39BC9E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 bwMode="auto">
          <a:xfrm>
            <a:off x="598391" y="518174"/>
            <a:ext cx="4295579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38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414" userDrawn="1">
          <p15:clr>
            <a:srgbClr val="FBAE40"/>
          </p15:clr>
        </p15:guide>
        <p15:guide id="15" orient="horz" pos="777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блица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AA00F18-ADFA-8043-ADEA-3AA9955427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" name="Таблица 3">
            <a:extLst>
              <a:ext uri="{FF2B5EF4-FFF2-40B4-BE49-F238E27FC236}">
                <a16:creationId xmlns:a16="http://schemas.microsoft.com/office/drawing/2014/main" id="{B8C25934-A0CD-CF64-9C81-D49E3E7D002D}"/>
              </a:ext>
            </a:extLst>
          </p:cNvPr>
          <p:cNvSpPr>
            <a:spLocks noGrp="1"/>
          </p:cNvSpPr>
          <p:nvPr>
            <p:ph type="tbl" sz="quarter" idx="33" hasCustomPrompt="1"/>
          </p:nvPr>
        </p:nvSpPr>
        <p:spPr>
          <a:xfrm>
            <a:off x="587375" y="2241550"/>
            <a:ext cx="11017250" cy="38877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5" name="Рисунок 2">
            <a:extLst>
              <a:ext uri="{FF2B5EF4-FFF2-40B4-BE49-F238E27FC236}">
                <a16:creationId xmlns:a16="http://schemas.microsoft.com/office/drawing/2014/main" id="{1A36FC77-9C77-D66D-E345-F69F968DA5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2958304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9839E6F1-60DC-8BF8-0C34-9CFECD02DDAA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4845836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78F890FB-AA19-7C9F-FB46-43B5C0915C59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6710121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005484E4-6468-E22B-D622-4092114DC32A}"/>
              </a:ext>
            </a:extLst>
          </p:cNvPr>
          <p:cNvSpPr>
            <a:spLocks noGrp="1" noChangeAspect="1"/>
          </p:cNvSpPr>
          <p:nvPr>
            <p:ph type="pic" sz="quarter" idx="36"/>
          </p:nvPr>
        </p:nvSpPr>
        <p:spPr>
          <a:xfrm>
            <a:off x="8582155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BE356483-66DA-2D09-E20E-0199D8F6A6B9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10461938" y="1384200"/>
            <a:ext cx="648000" cy="648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10DE48E5-B2AC-E516-1E84-114640B4B6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0197337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блица из плашек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Текст 2">
            <a:extLst>
              <a:ext uri="{FF2B5EF4-FFF2-40B4-BE49-F238E27FC236}">
                <a16:creationId xmlns:a16="http://schemas.microsoft.com/office/drawing/2014/main" id="{92A826DF-AE70-4D4A-89B8-071ABC9296C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463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2" name="Текст 2">
            <a:extLst>
              <a:ext uri="{FF2B5EF4-FFF2-40B4-BE49-F238E27FC236}">
                <a16:creationId xmlns:a16="http://schemas.microsoft.com/office/drawing/2014/main" id="{8952BDFC-8B8D-BD4D-B92F-A459B1EFBE4D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587375" y="1808163"/>
            <a:ext cx="1655763" cy="648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3B3493CD-133A-AD40-9BD9-52866808B8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6627B16D-E499-8826-6765-7801C5FCD395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4335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3" name="Текст 2">
            <a:extLst>
              <a:ext uri="{FF2B5EF4-FFF2-40B4-BE49-F238E27FC236}">
                <a16:creationId xmlns:a16="http://schemas.microsoft.com/office/drawing/2014/main" id="{CE6EC38F-171E-35C9-1158-97BF690EE341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07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4" name="Текст 2">
            <a:extLst>
              <a:ext uri="{FF2B5EF4-FFF2-40B4-BE49-F238E27FC236}">
                <a16:creationId xmlns:a16="http://schemas.microsoft.com/office/drawing/2014/main" id="{660A2D41-2032-C2F0-8470-3C15F7B23401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8079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235CBFA1-EBCD-4365-C27F-59C6D8611CD9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9951213" y="181346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6" name="Текст 2">
            <a:extLst>
              <a:ext uri="{FF2B5EF4-FFF2-40B4-BE49-F238E27FC236}">
                <a16:creationId xmlns:a16="http://schemas.microsoft.com/office/drawing/2014/main" id="{E9DB6DEB-10AF-058C-E613-41207C08014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2463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7" name="Текст 2">
            <a:extLst>
              <a:ext uri="{FF2B5EF4-FFF2-40B4-BE49-F238E27FC236}">
                <a16:creationId xmlns:a16="http://schemas.microsoft.com/office/drawing/2014/main" id="{54823B5C-E380-9C7C-2BD2-1CDE4A734788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587375" y="2664810"/>
            <a:ext cx="1655763" cy="648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16B468E9-B3AF-65AC-E184-186A359AA39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335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9" name="Текст 2">
            <a:extLst>
              <a:ext uri="{FF2B5EF4-FFF2-40B4-BE49-F238E27FC236}">
                <a16:creationId xmlns:a16="http://schemas.microsoft.com/office/drawing/2014/main" id="{417BF0F2-4D05-10D9-36D6-55F91BE77570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07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0" name="Текст 2">
            <a:extLst>
              <a:ext uri="{FF2B5EF4-FFF2-40B4-BE49-F238E27FC236}">
                <a16:creationId xmlns:a16="http://schemas.microsoft.com/office/drawing/2014/main" id="{7210E3A9-1D94-3F66-CF4F-499A17E7A035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8079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1" name="Текст 2">
            <a:extLst>
              <a:ext uri="{FF2B5EF4-FFF2-40B4-BE49-F238E27FC236}">
                <a16:creationId xmlns:a16="http://schemas.microsoft.com/office/drawing/2014/main" id="{D6185A1C-779D-C13F-415F-C17F23736BB1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951213" y="2670115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CF54BE5A-B0B6-268A-9AD5-06AC3C987F6E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2463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3" name="Текст 2">
            <a:extLst>
              <a:ext uri="{FF2B5EF4-FFF2-40B4-BE49-F238E27FC236}">
                <a16:creationId xmlns:a16="http://schemas.microsoft.com/office/drawing/2014/main" id="{38A6666E-8DC7-5D1E-0619-ABFC6CD4B8FE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587375" y="3535897"/>
            <a:ext cx="1655763" cy="64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2">
            <a:extLst>
              <a:ext uri="{FF2B5EF4-FFF2-40B4-BE49-F238E27FC236}">
                <a16:creationId xmlns:a16="http://schemas.microsoft.com/office/drawing/2014/main" id="{DF3975C9-AB8A-4D87-6AFB-E17C539C62D7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4335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5" name="Текст 2">
            <a:extLst>
              <a:ext uri="{FF2B5EF4-FFF2-40B4-BE49-F238E27FC236}">
                <a16:creationId xmlns:a16="http://schemas.microsoft.com/office/drawing/2014/main" id="{B3330345-B846-8D3E-0905-C7D225430D25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6207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2">
            <a:extLst>
              <a:ext uri="{FF2B5EF4-FFF2-40B4-BE49-F238E27FC236}">
                <a16:creationId xmlns:a16="http://schemas.microsoft.com/office/drawing/2014/main" id="{DF51D282-DC37-BBD3-88CE-C7F0A89366C9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079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7" name="Текст 2">
            <a:extLst>
              <a:ext uri="{FF2B5EF4-FFF2-40B4-BE49-F238E27FC236}">
                <a16:creationId xmlns:a16="http://schemas.microsoft.com/office/drawing/2014/main" id="{838748AB-25A6-B602-1444-C45548D75F0E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9951213" y="3541202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Текст 2">
            <a:extLst>
              <a:ext uri="{FF2B5EF4-FFF2-40B4-BE49-F238E27FC236}">
                <a16:creationId xmlns:a16="http://schemas.microsoft.com/office/drawing/2014/main" id="{5F396E8B-9AE9-65E6-BE2F-5CD8F0B6A0C1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2463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9" name="Текст 2">
            <a:extLst>
              <a:ext uri="{FF2B5EF4-FFF2-40B4-BE49-F238E27FC236}">
                <a16:creationId xmlns:a16="http://schemas.microsoft.com/office/drawing/2014/main" id="{8C839A02-22CD-DE36-2AA8-89C58E525BC2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587375" y="4392545"/>
            <a:ext cx="1655763" cy="648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2">
            <a:extLst>
              <a:ext uri="{FF2B5EF4-FFF2-40B4-BE49-F238E27FC236}">
                <a16:creationId xmlns:a16="http://schemas.microsoft.com/office/drawing/2014/main" id="{7C64B169-6E80-943F-34C3-A7AB41D377C9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4335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1" name="Текст 2">
            <a:extLst>
              <a:ext uri="{FF2B5EF4-FFF2-40B4-BE49-F238E27FC236}">
                <a16:creationId xmlns:a16="http://schemas.microsoft.com/office/drawing/2014/main" id="{B56A20B1-789B-CDDB-3ECB-7548991822D8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6207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2" name="Текст 2">
            <a:extLst>
              <a:ext uri="{FF2B5EF4-FFF2-40B4-BE49-F238E27FC236}">
                <a16:creationId xmlns:a16="http://schemas.microsoft.com/office/drawing/2014/main" id="{71E9F4B0-DE89-80E5-9543-8D0BC0B06929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8079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3" name="Текст 2">
            <a:extLst>
              <a:ext uri="{FF2B5EF4-FFF2-40B4-BE49-F238E27FC236}">
                <a16:creationId xmlns:a16="http://schemas.microsoft.com/office/drawing/2014/main" id="{CE999482-E148-008F-CA1F-B07CCF0C654F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951213" y="4397850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4" name="Текст 2">
            <a:extLst>
              <a:ext uri="{FF2B5EF4-FFF2-40B4-BE49-F238E27FC236}">
                <a16:creationId xmlns:a16="http://schemas.microsoft.com/office/drawing/2014/main" id="{F205D062-3A47-5845-D054-4EBCA8D342A5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2463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5" name="Текст 2">
            <a:extLst>
              <a:ext uri="{FF2B5EF4-FFF2-40B4-BE49-F238E27FC236}">
                <a16:creationId xmlns:a16="http://schemas.microsoft.com/office/drawing/2014/main" id="{AB89FF3B-E85A-3E05-4EB5-487AAE80EF3F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87375" y="5263633"/>
            <a:ext cx="1655763" cy="64800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6" name="Текст 2">
            <a:extLst>
              <a:ext uri="{FF2B5EF4-FFF2-40B4-BE49-F238E27FC236}">
                <a16:creationId xmlns:a16="http://schemas.microsoft.com/office/drawing/2014/main" id="{A1A88CC5-486B-272D-4316-298C4552D496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335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7" name="Текст 2">
            <a:extLst>
              <a:ext uri="{FF2B5EF4-FFF2-40B4-BE49-F238E27FC236}">
                <a16:creationId xmlns:a16="http://schemas.microsoft.com/office/drawing/2014/main" id="{58609AE6-EDFA-37C4-9468-18D642C14325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07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Текст 2">
            <a:extLst>
              <a:ext uri="{FF2B5EF4-FFF2-40B4-BE49-F238E27FC236}">
                <a16:creationId xmlns:a16="http://schemas.microsoft.com/office/drawing/2014/main" id="{1965F356-4823-594F-C724-D65F7CE322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8079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9" name="Текст 2">
            <a:extLst>
              <a:ext uri="{FF2B5EF4-FFF2-40B4-BE49-F238E27FC236}">
                <a16:creationId xmlns:a16="http://schemas.microsoft.com/office/drawing/2014/main" id="{86D1007D-DE8A-6213-7ED9-FF8B4D1733C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9951213" y="5268938"/>
            <a:ext cx="1655999" cy="6476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lang="ru-RU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CD637051-CB5A-753C-8567-7CA200DCF4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53988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блица из плашек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2">
            <a:extLst>
              <a:ext uri="{FF2B5EF4-FFF2-40B4-BE49-F238E27FC236}">
                <a16:creationId xmlns:a16="http://schemas.microsoft.com/office/drawing/2014/main" id="{8CC0802F-A693-EA7E-4932-A94ED7B7B89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44819" y="1592262"/>
            <a:ext cx="3271569" cy="649288"/>
          </a:xfrm>
          <a:prstGeom prst="rect">
            <a:avLst/>
          </a:prstGeom>
          <a:solidFill>
            <a:schemeClr val="accent2"/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Рисунок 2">
            <a:extLst>
              <a:ext uri="{FF2B5EF4-FFF2-40B4-BE49-F238E27FC236}">
                <a16:creationId xmlns:a16="http://schemas.microsoft.com/office/drawing/2014/main" id="{C7CA6135-B67E-FC0A-E453-6C5701F51662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587375" y="1556906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0" name="Текст 2">
            <a:extLst>
              <a:ext uri="{FF2B5EF4-FFF2-40B4-BE49-F238E27FC236}">
                <a16:creationId xmlns:a16="http://schemas.microsoft.com/office/drawing/2014/main" id="{82C59479-BA62-18E8-B956-E91A3781176A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9948862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4EEA9A5B-B966-7B64-BB01-64F82BF2113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44819" y="2457636"/>
            <a:ext cx="3271569" cy="6492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C99DCF64-8484-7AF2-AB5B-998703610DC3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9948862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28297D09-C7A9-888F-2FF4-267EE03D333B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44819" y="3321604"/>
            <a:ext cx="3271569" cy="649288"/>
          </a:xfrm>
          <a:prstGeom prst="rect">
            <a:avLst/>
          </a:prstGeom>
          <a:solidFill>
            <a:schemeClr val="accent3"/>
          </a:solidFill>
        </p:spPr>
        <p:txBody>
          <a:bodyPr lIns="68400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F443B9E2-8B0C-3ED8-30EE-676E3528BC54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9948862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16D288A2-7682-6A13-80E9-BC31C59DBB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6" name="Текст 2">
            <a:extLst>
              <a:ext uri="{FF2B5EF4-FFF2-40B4-BE49-F238E27FC236}">
                <a16:creationId xmlns:a16="http://schemas.microsoft.com/office/drawing/2014/main" id="{522076BC-0DAB-A709-808B-9F12E261D9AF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088164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7" name="Текст 2">
            <a:extLst>
              <a:ext uri="{FF2B5EF4-FFF2-40B4-BE49-F238E27FC236}">
                <a16:creationId xmlns:a16="http://schemas.microsoft.com/office/drawing/2014/main" id="{2FBC5784-B234-E4A8-534D-762F000142FA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8088164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8" name="Текст 2">
            <a:extLst>
              <a:ext uri="{FF2B5EF4-FFF2-40B4-BE49-F238E27FC236}">
                <a16:creationId xmlns:a16="http://schemas.microsoft.com/office/drawing/2014/main" id="{C4EBB39D-BF25-519B-1DF2-C0407C72F92F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8088164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9" name="Текст 2">
            <a:extLst>
              <a:ext uri="{FF2B5EF4-FFF2-40B4-BE49-F238E27FC236}">
                <a16:creationId xmlns:a16="http://schemas.microsoft.com/office/drawing/2014/main" id="{A660D909-E29C-AC02-7C3D-5B487097CED9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206201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0" name="Текст 2">
            <a:extLst>
              <a:ext uri="{FF2B5EF4-FFF2-40B4-BE49-F238E27FC236}">
                <a16:creationId xmlns:a16="http://schemas.microsoft.com/office/drawing/2014/main" id="{006FE63B-00BB-A17F-94D9-3A8F6013FFC2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6206201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1" name="Текст 2">
            <a:extLst>
              <a:ext uri="{FF2B5EF4-FFF2-40B4-BE49-F238E27FC236}">
                <a16:creationId xmlns:a16="http://schemas.microsoft.com/office/drawing/2014/main" id="{5C037B08-E98B-9CBF-9641-5B3EE39C6A23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206201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2" name="Текст 2">
            <a:extLst>
              <a:ext uri="{FF2B5EF4-FFF2-40B4-BE49-F238E27FC236}">
                <a16:creationId xmlns:a16="http://schemas.microsoft.com/office/drawing/2014/main" id="{C0EFA73D-EB76-6376-2A6A-4A4852D88750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345504" y="1592263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3" name="Текст 2">
            <a:extLst>
              <a:ext uri="{FF2B5EF4-FFF2-40B4-BE49-F238E27FC236}">
                <a16:creationId xmlns:a16="http://schemas.microsoft.com/office/drawing/2014/main" id="{1EE84634-1129-2A7F-1EA4-A2B4759D7EE4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345504" y="2457637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4" name="Текст 2">
            <a:extLst>
              <a:ext uri="{FF2B5EF4-FFF2-40B4-BE49-F238E27FC236}">
                <a16:creationId xmlns:a16="http://schemas.microsoft.com/office/drawing/2014/main" id="{A5F76797-8D70-7699-7E7D-D396A6435E6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345504" y="3321605"/>
            <a:ext cx="1653787" cy="6492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51" name="Text Placeholder 7">
            <a:extLst>
              <a:ext uri="{FF2B5EF4-FFF2-40B4-BE49-F238E27FC236}">
                <a16:creationId xmlns:a16="http://schemas.microsoft.com/office/drawing/2014/main" id="{EB1A7F6A-337F-8D64-0D10-4CF27FC81A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7550" y="4641226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2" name="Text Placeholder 7">
            <a:extLst>
              <a:ext uri="{FF2B5EF4-FFF2-40B4-BE49-F238E27FC236}">
                <a16:creationId xmlns:a16="http://schemas.microsoft.com/office/drawing/2014/main" id="{377BFA82-CCA9-D7BE-8C81-C75F16D8D3B8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97550" y="5510230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3" name="Text Placeholder 7">
            <a:extLst>
              <a:ext uri="{FF2B5EF4-FFF2-40B4-BE49-F238E27FC236}">
                <a16:creationId xmlns:a16="http://schemas.microsoft.com/office/drawing/2014/main" id="{FD2C3A82-2FF0-15DC-011F-9B83967CEE23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12287" y="4641226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54" name="Text Placeholder 7">
            <a:extLst>
              <a:ext uri="{FF2B5EF4-FFF2-40B4-BE49-F238E27FC236}">
                <a16:creationId xmlns:a16="http://schemas.microsoft.com/office/drawing/2014/main" id="{41711CBB-A071-828A-D610-422DC5EA3B88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6212287" y="5510230"/>
            <a:ext cx="5390500" cy="62970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61487AA4-C482-133E-239D-46C953E05D85}"/>
              </a:ext>
            </a:extLst>
          </p:cNvPr>
          <p:cNvSpPr>
            <a:spLocks noGrp="1" noChangeAspect="1"/>
          </p:cNvSpPr>
          <p:nvPr>
            <p:ph type="pic" sz="quarter" idx="105"/>
          </p:nvPr>
        </p:nvSpPr>
        <p:spPr>
          <a:xfrm>
            <a:off x="587375" y="2430965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9AB0AA4B-2727-F157-03E2-DA109237C076}"/>
              </a:ext>
            </a:extLst>
          </p:cNvPr>
          <p:cNvSpPr>
            <a:spLocks noGrp="1" noChangeAspect="1"/>
          </p:cNvSpPr>
          <p:nvPr>
            <p:ph type="pic" sz="quarter" idx="106"/>
          </p:nvPr>
        </p:nvSpPr>
        <p:spPr>
          <a:xfrm>
            <a:off x="587375" y="3291577"/>
            <a:ext cx="720725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9" name="Заголовок 1">
            <a:extLst>
              <a:ext uri="{FF2B5EF4-FFF2-40B4-BE49-F238E27FC236}">
                <a16:creationId xmlns:a16="http://schemas.microsoft.com/office/drawing/2014/main" id="{3F8A798F-CF25-EE81-3B8D-D7E0F7D1C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248128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иаграмма 2">
            <a:extLst>
              <a:ext uri="{FF2B5EF4-FFF2-40B4-BE49-F238E27FC236}">
                <a16:creationId xmlns:a16="http://schemas.microsoft.com/office/drawing/2014/main" id="{809D8C6F-5207-4C4E-AAA9-BE80067AE9FD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87375" y="2024063"/>
            <a:ext cx="11017250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8" name="Текст 8">
            <a:extLst>
              <a:ext uri="{FF2B5EF4-FFF2-40B4-BE49-F238E27FC236}">
                <a16:creationId xmlns:a16="http://schemas.microsoft.com/office/drawing/2014/main" id="{6FF68EE2-6704-5345-9A3B-E83BE5C8067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6889" y="1400996"/>
            <a:ext cx="5414414" cy="441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0953CD32-3F4C-C430-A832-F29FE5AE03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DF5130A-C83D-FF50-728C-E80B79FFC2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1427278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иаграмма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8">
            <a:extLst>
              <a:ext uri="{FF2B5EF4-FFF2-40B4-BE49-F238E27FC236}">
                <a16:creationId xmlns:a16="http://schemas.microsoft.com/office/drawing/2014/main" id="{8F043A65-E06E-CF4E-ADF6-48C8A1BE54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1423414"/>
            <a:ext cx="3529013" cy="470592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" name="Диаграмма 2">
            <a:extLst>
              <a:ext uri="{FF2B5EF4-FFF2-40B4-BE49-F238E27FC236}">
                <a16:creationId xmlns:a16="http://schemas.microsoft.com/office/drawing/2014/main" id="{DF18C037-F222-356C-6915-C1BCF9FFA06C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4346026" y="2024063"/>
            <a:ext cx="7258599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95D5C5CA-E356-A83A-D04F-5D754E8C4A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20858" y="1398768"/>
            <a:ext cx="7272337" cy="441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8D75477E-5E9C-A152-A41A-843CF6C821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C9E1EDC-B3C4-63D8-7362-8BD6AB1A79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006689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диаграммы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Диаграмма 2">
            <a:extLst>
              <a:ext uri="{FF2B5EF4-FFF2-40B4-BE49-F238E27FC236}">
                <a16:creationId xmlns:a16="http://schemas.microsoft.com/office/drawing/2014/main" id="{2CC7908E-72CA-325D-DFB0-C1B4C3A87387}"/>
              </a:ext>
            </a:extLst>
          </p:cNvPr>
          <p:cNvSpPr>
            <a:spLocks noGrp="1"/>
          </p:cNvSpPr>
          <p:nvPr>
            <p:ph type="chart" sz="quarter" idx="64" hasCustomPrompt="1"/>
          </p:nvPr>
        </p:nvSpPr>
        <p:spPr>
          <a:xfrm>
            <a:off x="1529397" y="3119361"/>
            <a:ext cx="4458651" cy="25781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60" name="Рисунок 2">
            <a:extLst>
              <a:ext uri="{FF2B5EF4-FFF2-40B4-BE49-F238E27FC236}">
                <a16:creationId xmlns:a16="http://schemas.microsoft.com/office/drawing/2014/main" id="{90DEEFFD-F12C-8B21-F3F1-9186523CC5ED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587375" y="199053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CAADB8FC-7894-0975-E0BD-0FAE2BBB386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1172439"/>
            <a:ext cx="5400675" cy="41076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46D2D75E-C286-5588-FAC3-C5167782E260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523999" y="2043056"/>
            <a:ext cx="4464050" cy="3521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7492F500-18C3-48AE-9FCC-FE4BE2DF83A9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524000" y="2398713"/>
            <a:ext cx="4464050" cy="4862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Диаграмма 2">
            <a:extLst>
              <a:ext uri="{FF2B5EF4-FFF2-40B4-BE49-F238E27FC236}">
                <a16:creationId xmlns:a16="http://schemas.microsoft.com/office/drawing/2014/main" id="{28A22825-02DA-F55E-6F36-DFCCC345872B}"/>
              </a:ext>
            </a:extLst>
          </p:cNvPr>
          <p:cNvSpPr>
            <a:spLocks noGrp="1"/>
          </p:cNvSpPr>
          <p:nvPr>
            <p:ph type="chart" sz="quarter" idx="76" hasCustomPrompt="1"/>
          </p:nvPr>
        </p:nvSpPr>
        <p:spPr>
          <a:xfrm>
            <a:off x="7146426" y="3119361"/>
            <a:ext cx="4458651" cy="25781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76" name="Рисунок 2">
            <a:extLst>
              <a:ext uri="{FF2B5EF4-FFF2-40B4-BE49-F238E27FC236}">
                <a16:creationId xmlns:a16="http://schemas.microsoft.com/office/drawing/2014/main" id="{EE37B49B-A65F-A9DF-E70F-C35B2CB92F62}"/>
              </a:ext>
            </a:extLst>
          </p:cNvPr>
          <p:cNvSpPr>
            <a:spLocks noGrp="1"/>
          </p:cNvSpPr>
          <p:nvPr>
            <p:ph type="pic" sz="quarter" idx="82"/>
          </p:nvPr>
        </p:nvSpPr>
        <p:spPr>
          <a:xfrm>
            <a:off x="6204404" y="199053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7" name="Текст 8">
            <a:extLst>
              <a:ext uri="{FF2B5EF4-FFF2-40B4-BE49-F238E27FC236}">
                <a16:creationId xmlns:a16="http://schemas.microsoft.com/office/drawing/2014/main" id="{9E37E241-FACF-28C6-BB03-EF475D29A886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7141028" y="2043056"/>
            <a:ext cx="4464050" cy="3521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8" name="Текст 8">
            <a:extLst>
              <a:ext uri="{FF2B5EF4-FFF2-40B4-BE49-F238E27FC236}">
                <a16:creationId xmlns:a16="http://schemas.microsoft.com/office/drawing/2014/main" id="{D8D5472A-C5E4-9AE2-9852-891C2822E262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7141029" y="2398713"/>
            <a:ext cx="4464050" cy="4862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4A43EEB6-AED7-F9FB-84E0-647218567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CEEC4A04-A0E5-F48F-6FFF-1523AFDBCE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356081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Диаграмма 2">
            <a:extLst>
              <a:ext uri="{FF2B5EF4-FFF2-40B4-BE49-F238E27FC236}">
                <a16:creationId xmlns:a16="http://schemas.microsoft.com/office/drawing/2014/main" id="{9A58534E-C314-1FA7-4015-EA8E9679ECB2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6203949" y="2024454"/>
            <a:ext cx="540067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58378611-9CD2-91CB-E9CE-1EF69896F18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202751" y="4205141"/>
            <a:ext cx="5401873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2B45FBFB-E7A6-7924-D8ED-6CD6C6EFDDFB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6195562" y="1399774"/>
            <a:ext cx="540067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2" name="Диаграмма 2">
            <a:extLst>
              <a:ext uri="{FF2B5EF4-FFF2-40B4-BE49-F238E27FC236}">
                <a16:creationId xmlns:a16="http://schemas.microsoft.com/office/drawing/2014/main" id="{52C87DFB-EB14-0FA1-C31E-2020DA80C135}"/>
              </a:ext>
            </a:extLst>
          </p:cNvPr>
          <p:cNvSpPr>
            <a:spLocks noGrp="1"/>
          </p:cNvSpPr>
          <p:nvPr>
            <p:ph type="chart" sz="quarter" idx="74" hasCustomPrompt="1"/>
          </p:nvPr>
        </p:nvSpPr>
        <p:spPr>
          <a:xfrm>
            <a:off x="587273" y="2024454"/>
            <a:ext cx="540067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ED00A07-616F-7650-FA31-5ED57881CE05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586075" y="4205141"/>
            <a:ext cx="5401873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74AEC244-9CAB-A55A-A650-B8499F6D21E5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78886" y="1399774"/>
            <a:ext cx="540067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AD33F044-47CC-0ACE-1FFB-E13D15476E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47B9CA23-E5DA-FF82-DDFB-9630862DE8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716477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Диаграмма 2">
            <a:extLst>
              <a:ext uri="{FF2B5EF4-FFF2-40B4-BE49-F238E27FC236}">
                <a16:creationId xmlns:a16="http://schemas.microsoft.com/office/drawing/2014/main" id="{9332A1FC-438B-5CCB-DEEC-12D324ADFD20}"/>
              </a:ext>
            </a:extLst>
          </p:cNvPr>
          <p:cNvSpPr>
            <a:spLocks noGrp="1"/>
          </p:cNvSpPr>
          <p:nvPr>
            <p:ph type="chart" sz="quarter" idx="74" hasCustomPrompt="1"/>
          </p:nvPr>
        </p:nvSpPr>
        <p:spPr>
          <a:xfrm>
            <a:off x="587273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34B5ABD6-CCA8-4F5F-B564-4FDC109D4955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586076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6285FE3F-FE7A-DC59-ECD9-1B8F691D3BCB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78886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Диаграмма 2">
            <a:extLst>
              <a:ext uri="{FF2B5EF4-FFF2-40B4-BE49-F238E27FC236}">
                <a16:creationId xmlns:a16="http://schemas.microsoft.com/office/drawing/2014/main" id="{A56546FC-3F83-BB32-5EEA-218E63B99A4D}"/>
              </a:ext>
            </a:extLst>
          </p:cNvPr>
          <p:cNvSpPr>
            <a:spLocks noGrp="1"/>
          </p:cNvSpPr>
          <p:nvPr>
            <p:ph type="chart" sz="quarter" idx="77" hasCustomPrompt="1"/>
          </p:nvPr>
        </p:nvSpPr>
        <p:spPr>
          <a:xfrm>
            <a:off x="4340789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382FD87C-871F-9876-3854-F0EFB5AD4695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4339592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73AD3830-B48C-CA0E-1E8C-EE4AE6102860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4332402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8" name="Диаграмма 2">
            <a:extLst>
              <a:ext uri="{FF2B5EF4-FFF2-40B4-BE49-F238E27FC236}">
                <a16:creationId xmlns:a16="http://schemas.microsoft.com/office/drawing/2014/main" id="{6EFDFC72-5780-F368-E590-660A0EE23846}"/>
              </a:ext>
            </a:extLst>
          </p:cNvPr>
          <p:cNvSpPr>
            <a:spLocks noGrp="1"/>
          </p:cNvSpPr>
          <p:nvPr>
            <p:ph type="chart" sz="quarter" idx="80" hasCustomPrompt="1"/>
          </p:nvPr>
        </p:nvSpPr>
        <p:spPr>
          <a:xfrm>
            <a:off x="8081516" y="2024454"/>
            <a:ext cx="3529115" cy="19442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E8664960-5641-BEED-4F9F-BC6ED60E882B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80319" y="4205141"/>
            <a:ext cx="3529898" cy="170829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A4B19F3D-F3D1-598F-C7EF-A4E53A5D9F34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073129" y="1399774"/>
            <a:ext cx="3529115" cy="3491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61CF785E-7369-6A9F-8EF2-9D40D6CE99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C126CBC-9C40-9585-DA6F-6DA6DEB12E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6030596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иаграмма с пиктограмм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8">
            <a:extLst>
              <a:ext uri="{FF2B5EF4-FFF2-40B4-BE49-F238E27FC236}">
                <a16:creationId xmlns:a16="http://schemas.microsoft.com/office/drawing/2014/main" id="{361E8B1C-5F24-22C2-0755-E87E7BAB88D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75613" y="3128286"/>
            <a:ext cx="352901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735A998D-7BEE-2DB2-6DD7-BE6C514B3D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5613" y="3390157"/>
            <a:ext cx="3522288" cy="79449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9" name="Диаграмма 2">
            <a:extLst>
              <a:ext uri="{FF2B5EF4-FFF2-40B4-BE49-F238E27FC236}">
                <a16:creationId xmlns:a16="http://schemas.microsoft.com/office/drawing/2014/main" id="{010826C6-418F-5486-1558-EB4D73A9E6D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94099" y="1371600"/>
            <a:ext cx="6325439" cy="43259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id="{CD2DE2FF-FA9E-3FF8-4DEC-FE9BC43077F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140575" y="2968412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5DA37A12-25D4-89DF-B8FE-E2723A7343A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75613" y="4649029"/>
            <a:ext cx="3522288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D2F10D28-B921-5D12-A4F3-8B447A8BC6A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082337" y="4904479"/>
            <a:ext cx="3522288" cy="79306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899AAA23-8B6A-AE98-AFA8-8657B73513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140575" y="44771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D971748B-143D-FC11-746C-8D2B7700F17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68889" y="1618376"/>
            <a:ext cx="352901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1C23F95-6DAA-CEFF-1BFE-68BA2F34E89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75613" y="1878477"/>
            <a:ext cx="3522288" cy="8053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Рисунок 2">
            <a:extLst>
              <a:ext uri="{FF2B5EF4-FFF2-40B4-BE49-F238E27FC236}">
                <a16:creationId xmlns:a16="http://schemas.microsoft.com/office/drawing/2014/main" id="{14153949-A940-F401-42E1-5E17FBEF17B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140575" y="145394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FEE0F6EF-481C-3DF1-E7AB-3CB5167F60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26EB1C0A-17DC-ED94-82FD-1E97722B43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714374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Диаграмма 2">
            <a:extLst>
              <a:ext uri="{FF2B5EF4-FFF2-40B4-BE49-F238E27FC236}">
                <a16:creationId xmlns:a16="http://schemas.microsoft.com/office/drawing/2014/main" id="{57B68743-E6AE-9D3B-C7AA-179C221A2F92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92575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341D78EC-B87B-4E69-5E12-F599E1BBBE9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92576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9DD28759-927A-43E9-22D4-40BAD7E2F8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1369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A0CD014-AA12-816E-B9E7-302DF8C1CD3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08100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53" name="Диаграмма 2">
            <a:extLst>
              <a:ext uri="{FF2B5EF4-FFF2-40B4-BE49-F238E27FC236}">
                <a16:creationId xmlns:a16="http://schemas.microsoft.com/office/drawing/2014/main" id="{95D96B23-963C-A94A-E4CF-4BD9AEA79191}"/>
              </a:ext>
            </a:extLst>
          </p:cNvPr>
          <p:cNvSpPr>
            <a:spLocks noGrp="1"/>
          </p:cNvSpPr>
          <p:nvPr>
            <p:ph type="chart" sz="quarter" idx="29" hasCustomPrompt="1"/>
          </p:nvPr>
        </p:nvSpPr>
        <p:spPr>
          <a:xfrm>
            <a:off x="3388529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A81B57DC-8DF2-88E4-6F3E-D22360D2466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88530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22D4CF54-DE0A-1343-BEE3-64830699EF0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97323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F0360C00-C096-5FEB-57BB-C6B074580D8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104054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57" name="Диаграмма 2">
            <a:extLst>
              <a:ext uri="{FF2B5EF4-FFF2-40B4-BE49-F238E27FC236}">
                <a16:creationId xmlns:a16="http://schemas.microsoft.com/office/drawing/2014/main" id="{0E2FDAD5-7E26-6D32-C090-1042B2104958}"/>
              </a:ext>
            </a:extLst>
          </p:cNvPr>
          <p:cNvSpPr>
            <a:spLocks noGrp="1"/>
          </p:cNvSpPr>
          <p:nvPr>
            <p:ph type="chart" sz="quarter" idx="33" hasCustomPrompt="1"/>
          </p:nvPr>
        </p:nvSpPr>
        <p:spPr>
          <a:xfrm>
            <a:off x="6202067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542C9E5C-3CAF-0246-E9ED-AF6DEC95E47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02068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6926E50E-059F-0CBA-C4A2-76FB00302F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10861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880D56F8-61E9-D298-0A0F-5FF2B53EB46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17592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1" name="Диаграмма 2">
            <a:extLst>
              <a:ext uri="{FF2B5EF4-FFF2-40B4-BE49-F238E27FC236}">
                <a16:creationId xmlns:a16="http://schemas.microsoft.com/office/drawing/2014/main" id="{844FA2ED-0CAA-DCD2-F4BE-89906341EF85}"/>
              </a:ext>
            </a:extLst>
          </p:cNvPr>
          <p:cNvSpPr>
            <a:spLocks noGrp="1"/>
          </p:cNvSpPr>
          <p:nvPr>
            <p:ph type="chart" sz="quarter" idx="37" hasCustomPrompt="1"/>
          </p:nvPr>
        </p:nvSpPr>
        <p:spPr>
          <a:xfrm>
            <a:off x="9006814" y="1380392"/>
            <a:ext cx="2587187" cy="2156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Диаграмма</a:t>
            </a:r>
          </a:p>
        </p:txBody>
      </p:sp>
      <p:sp>
        <p:nvSpPr>
          <p:cNvPr id="62" name="Текст 8">
            <a:extLst>
              <a:ext uri="{FF2B5EF4-FFF2-40B4-BE49-F238E27FC236}">
                <a16:creationId xmlns:a16="http://schemas.microsoft.com/office/drawing/2014/main" id="{D977FD7C-D62F-6E2C-487B-80FB79CC2B4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06815" y="3563720"/>
            <a:ext cx="2587187" cy="367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BFC4A27A-DFD3-F34F-44F7-F3C9A782520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15608" y="4223604"/>
            <a:ext cx="2587187" cy="168983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3322B2BC-4150-57A7-7B78-9ABDBAE8DFB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722339" y="2032367"/>
            <a:ext cx="1150938" cy="85688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3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30F58DDF-DA98-3B76-2D8F-492DFA0B53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6AAC52D2-76C2-9CDC-721B-64F10CC4B7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173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3196218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без логотипа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>
            <a:extLst>
              <a:ext uri="{FF2B5EF4-FFF2-40B4-BE49-F238E27FC236}">
                <a16:creationId xmlns:a16="http://schemas.microsoft.com/office/drawing/2014/main" id="{922F8A83-E842-0475-E790-8B032B4818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FAD7B56-1E8C-2F4A-AC24-2312CDD0CE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0344EA-ACBC-124C-B7D8-043D41CC07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108935E-A05C-3046-BAAC-1964DF45BE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DE7B18D4-10AD-F940-8700-BB4E6513FE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F57290F6-68D5-894F-B7B1-FBD98FC637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rgbClr val="333333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045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8">
            <a:extLst>
              <a:ext uri="{FF2B5EF4-FFF2-40B4-BE49-F238E27FC236}">
                <a16:creationId xmlns:a16="http://schemas.microsoft.com/office/drawing/2014/main" id="{89E942E2-AD59-C182-8A0C-9A56565939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4000" y="3126580"/>
            <a:ext cx="2593909" cy="41198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67130CA1-0B90-F972-3870-4E1EA6148DA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3999" y="3484095"/>
            <a:ext cx="2596517" cy="70817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Рисунок 2">
            <a:extLst>
              <a:ext uri="{FF2B5EF4-FFF2-40B4-BE49-F238E27FC236}">
                <a16:creationId xmlns:a16="http://schemas.microsoft.com/office/drawing/2014/main" id="{46B491C2-ADB1-C08E-0439-D3503B6B1C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41783" y="1880571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5D36C0EA-E5C5-9D06-DF94-55864828402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51425" y="965001"/>
            <a:ext cx="2089151" cy="3077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65D1178F-03F3-AAB6-6CB5-5C71609D51E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51424" y="1306135"/>
            <a:ext cx="2089151" cy="6008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87FB013F-78C3-4B6E-FCE5-EF1D6B57C73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8940" y="3119875"/>
            <a:ext cx="2599060" cy="41868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87CAC502-CB25-AFA9-85C6-F8A70DE6E0E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4092" y="3476475"/>
            <a:ext cx="2593908" cy="708176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4B1A0AC5-8C7F-A78F-F02F-5622F259DF30}"/>
              </a:ext>
            </a:extLst>
          </p:cNvPr>
          <p:cNvSpPr/>
          <p:nvPr userDrawn="1"/>
        </p:nvSpPr>
        <p:spPr>
          <a:xfrm>
            <a:off x="5696415" y="4342143"/>
            <a:ext cx="792000" cy="7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F9491BED-2A5F-0BAF-0684-259043DA4CE0}"/>
              </a:ext>
            </a:extLst>
          </p:cNvPr>
          <p:cNvSpPr/>
          <p:nvPr userDrawn="1"/>
        </p:nvSpPr>
        <p:spPr>
          <a:xfrm>
            <a:off x="6913637" y="3096450"/>
            <a:ext cx="792000" cy="7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7C8EC4AF-3303-8891-CC20-E5C34A272C88}"/>
              </a:ext>
            </a:extLst>
          </p:cNvPr>
          <p:cNvSpPr/>
          <p:nvPr userDrawn="1"/>
        </p:nvSpPr>
        <p:spPr>
          <a:xfrm>
            <a:off x="4496283" y="3108141"/>
            <a:ext cx="792000" cy="79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C2A108B5-E57E-D542-F0E2-4BD772CB764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741783" y="425881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8" name="Рисунок 2">
            <a:extLst>
              <a:ext uri="{FF2B5EF4-FFF2-40B4-BE49-F238E27FC236}">
                <a16:creationId xmlns:a16="http://schemas.microsoft.com/office/drawing/2014/main" id="{65C99ED0-F5B3-3C45-74E2-A7414E0A463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932218" y="306456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9" name="Рисунок 2">
            <a:extLst>
              <a:ext uri="{FF2B5EF4-FFF2-40B4-BE49-F238E27FC236}">
                <a16:creationId xmlns:a16="http://schemas.microsoft.com/office/drawing/2014/main" id="{89AB19D8-6356-1300-252B-3B5B9FA8A0A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539058" y="30587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495706B8-AE6C-1077-58FB-BDE7F16A5FB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51424" y="5179117"/>
            <a:ext cx="2089152" cy="3077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1" name="Текст 8">
            <a:extLst>
              <a:ext uri="{FF2B5EF4-FFF2-40B4-BE49-F238E27FC236}">
                <a16:creationId xmlns:a16="http://schemas.microsoft.com/office/drawing/2014/main" id="{A1FD598B-533B-F53D-DC6A-B2BB45BDF2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51425" y="5549516"/>
            <a:ext cx="2089150" cy="58027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C1A74DE7-66D3-9D13-23F1-3F95AE3E02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pic>
        <p:nvPicPr>
          <p:cNvPr id="43" name="Graphic 29">
            <a:extLst>
              <a:ext uri="{FF2B5EF4-FFF2-40B4-BE49-F238E27FC236}">
                <a16:creationId xmlns:a16="http://schemas.microsoft.com/office/drawing/2014/main" id="{F703CA8B-F050-6217-5AB6-FB7BE6CC3C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390D7A37-B40C-861D-F323-9776F84DE5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267541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D4C9CAC-0BE2-48FF-0C30-CA5BC2499CB2}"/>
              </a:ext>
            </a:extLst>
          </p:cNvPr>
          <p:cNvGrpSpPr/>
          <p:nvPr userDrawn="1"/>
        </p:nvGrpSpPr>
        <p:grpSpPr>
          <a:xfrm>
            <a:off x="4811040" y="2216848"/>
            <a:ext cx="2569920" cy="2424304"/>
            <a:chOff x="4704759" y="2373874"/>
            <a:chExt cx="2569920" cy="2424304"/>
          </a:xfrm>
        </p:grpSpPr>
        <p:sp>
          <p:nvSpPr>
            <p:cNvPr id="28" name="Овал 85">
              <a:extLst>
                <a:ext uri="{FF2B5EF4-FFF2-40B4-BE49-F238E27FC236}">
                  <a16:creationId xmlns:a16="http://schemas.microsoft.com/office/drawing/2014/main" id="{8057332D-4CDF-69AE-BA17-BEFAE4AFAE41}"/>
                </a:ext>
              </a:extLst>
            </p:cNvPr>
            <p:cNvSpPr/>
            <p:nvPr userDrawn="1"/>
          </p:nvSpPr>
          <p:spPr>
            <a:xfrm rot="2700000">
              <a:off x="5205552" y="2803533"/>
              <a:ext cx="1564995" cy="1564993"/>
            </a:xfrm>
            <a:prstGeom prst="ellipse">
              <a:avLst/>
            </a:prstGeom>
            <a:noFill/>
            <a:ln w="12700">
              <a:noFill/>
            </a:ln>
          </p:spPr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7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ru-RU" sz="1050" b="0" i="0" u="none" strike="noStrike" kern="0" cap="none" spc="0" normalizeH="0" baseline="0" noProof="0">
                <a:ln>
                  <a:noFill/>
                </a:ln>
                <a:solidFill>
                  <a:srgbClr val="2D3540"/>
                </a:solidFill>
                <a:effectLst/>
                <a:uLnTx/>
                <a:uFillTx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F5C559F7-6BA8-8B0E-9169-5EA02438468A}"/>
                </a:ext>
              </a:extLst>
            </p:cNvPr>
            <p:cNvGrpSpPr/>
            <p:nvPr userDrawn="1"/>
          </p:nvGrpSpPr>
          <p:grpSpPr>
            <a:xfrm>
              <a:off x="4775900" y="2373874"/>
              <a:ext cx="2424304" cy="2424304"/>
              <a:chOff x="3359850" y="2578112"/>
              <a:chExt cx="2424304" cy="2424304"/>
            </a:xfrm>
          </p:grpSpPr>
          <p:sp>
            <p:nvSpPr>
              <p:cNvPr id="31" name="Овал 66">
                <a:extLst>
                  <a:ext uri="{FF2B5EF4-FFF2-40B4-BE49-F238E27FC236}">
                    <a16:creationId xmlns:a16="http://schemas.microsoft.com/office/drawing/2014/main" id="{0496C0BB-E96C-FA9F-DA09-DB7D7BE2661F}"/>
                  </a:ext>
                </a:extLst>
              </p:cNvPr>
              <p:cNvSpPr/>
              <p:nvPr/>
            </p:nvSpPr>
            <p:spPr>
              <a:xfrm rot="2700000">
                <a:off x="3359850" y="2578112"/>
                <a:ext cx="2424304" cy="2424304"/>
              </a:xfrm>
              <a:prstGeom prst="ellipse">
                <a:avLst/>
              </a:prstGeom>
              <a:noFill/>
              <a:ln w="19050">
                <a:solidFill>
                  <a:srgbClr val="7F7F7F"/>
                </a:solidFill>
                <a:prstDash val="solid"/>
              </a:ln>
            </p:spPr>
            <p:txBody>
              <a:bodyPr rot="0" spcFirstLastPara="0" vertOverflow="overflow" horzOverflow="overflow" vert="horz" wrap="non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766">
                  <a:buClr>
                    <a:srgbClr val="000000"/>
                  </a:buClr>
                </a:pPr>
                <a:endParaRPr lang="ru-RU" sz="1050" kern="0">
                  <a:solidFill>
                    <a:srgbClr val="2D3540"/>
                  </a:solidFill>
                  <a:cs typeface="Arial"/>
                  <a:sym typeface="Arial"/>
                </a:endParaRPr>
              </a:p>
            </p:txBody>
          </p:sp>
          <p:pic>
            <p:nvPicPr>
              <p:cNvPr id="32" name="Graphic 29">
                <a:extLst>
                  <a:ext uri="{FF2B5EF4-FFF2-40B4-BE49-F238E27FC236}">
                    <a16:creationId xmlns:a16="http://schemas.microsoft.com/office/drawing/2014/main" id="{970BA807-EFAA-36D9-4A91-D04018DFC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708983" y="2927249"/>
                <a:ext cx="1726038" cy="1726030"/>
              </a:xfrm>
              <a:prstGeom prst="rect">
                <a:avLst/>
              </a:prstGeom>
            </p:spPr>
          </p:pic>
        </p:grpSp>
        <p:sp>
          <p:nvSpPr>
            <p:cNvPr id="33" name="Овал 59">
              <a:extLst>
                <a:ext uri="{FF2B5EF4-FFF2-40B4-BE49-F238E27FC236}">
                  <a16:creationId xmlns:a16="http://schemas.microsoft.com/office/drawing/2014/main" id="{C1931F1C-53F1-5349-1A9F-FCF4DFA821D4}"/>
                </a:ext>
              </a:extLst>
            </p:cNvPr>
            <p:cNvSpPr/>
            <p:nvPr userDrawn="1"/>
          </p:nvSpPr>
          <p:spPr>
            <a:xfrm flipH="1">
              <a:off x="5182279" y="25202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Овал 59">
              <a:extLst>
                <a:ext uri="{FF2B5EF4-FFF2-40B4-BE49-F238E27FC236}">
                  <a16:creationId xmlns:a16="http://schemas.microsoft.com/office/drawing/2014/main" id="{3ED90245-1A44-B07D-B3B9-1445DC39228A}"/>
                </a:ext>
              </a:extLst>
            </p:cNvPr>
            <p:cNvSpPr/>
            <p:nvPr userDrawn="1"/>
          </p:nvSpPr>
          <p:spPr>
            <a:xfrm flipH="1">
              <a:off x="6594519" y="25202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Овал 59">
              <a:extLst>
                <a:ext uri="{FF2B5EF4-FFF2-40B4-BE49-F238E27FC236}">
                  <a16:creationId xmlns:a16="http://schemas.microsoft.com/office/drawing/2014/main" id="{EF057496-85CD-F79D-8A8C-55C43D9C1EE2}"/>
                </a:ext>
              </a:extLst>
            </p:cNvPr>
            <p:cNvSpPr/>
            <p:nvPr userDrawn="1"/>
          </p:nvSpPr>
          <p:spPr>
            <a:xfrm flipH="1">
              <a:off x="5182279" y="448109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Овал 59">
              <a:extLst>
                <a:ext uri="{FF2B5EF4-FFF2-40B4-BE49-F238E27FC236}">
                  <a16:creationId xmlns:a16="http://schemas.microsoft.com/office/drawing/2014/main" id="{04414D03-FB02-8164-F5FD-BC1683FB4D24}"/>
                </a:ext>
              </a:extLst>
            </p:cNvPr>
            <p:cNvSpPr/>
            <p:nvPr userDrawn="1"/>
          </p:nvSpPr>
          <p:spPr>
            <a:xfrm flipH="1">
              <a:off x="6594519" y="448109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Овал 59">
              <a:extLst>
                <a:ext uri="{FF2B5EF4-FFF2-40B4-BE49-F238E27FC236}">
                  <a16:creationId xmlns:a16="http://schemas.microsoft.com/office/drawing/2014/main" id="{4F9D7161-4430-B884-4468-EFBA1A4D297E}"/>
                </a:ext>
              </a:extLst>
            </p:cNvPr>
            <p:cNvSpPr/>
            <p:nvPr userDrawn="1"/>
          </p:nvSpPr>
          <p:spPr>
            <a:xfrm flipH="1">
              <a:off x="4704759" y="34346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Овал 59">
              <a:extLst>
                <a:ext uri="{FF2B5EF4-FFF2-40B4-BE49-F238E27FC236}">
                  <a16:creationId xmlns:a16="http://schemas.microsoft.com/office/drawing/2014/main" id="{15FFEBA1-E1E7-E2DB-9F54-DF075BE9D247}"/>
                </a:ext>
              </a:extLst>
            </p:cNvPr>
            <p:cNvSpPr/>
            <p:nvPr userDrawn="1"/>
          </p:nvSpPr>
          <p:spPr>
            <a:xfrm flipH="1">
              <a:off x="7112679" y="343461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0" name="Текст 8">
            <a:extLst>
              <a:ext uri="{FF2B5EF4-FFF2-40B4-BE49-F238E27FC236}">
                <a16:creationId xmlns:a16="http://schemas.microsoft.com/office/drawing/2014/main" id="{BD103A94-A9F0-B655-0436-D584910B9F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72116" y="1288493"/>
            <a:ext cx="2296886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8AA69B0B-6A79-80B8-C975-2425D98891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73766" y="1738070"/>
            <a:ext cx="2292694" cy="67168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8DE7EE20-0FEF-068A-3634-24BEA2F1A2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36411" y="3095736"/>
            <a:ext cx="2307568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12A7CF9D-2552-AEE5-5DEE-B896C57669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4813" y="3538438"/>
            <a:ext cx="2296623" cy="674979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95304F8C-C228-B029-79CF-414FE90D55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774468" y="5076494"/>
            <a:ext cx="2296622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0B1144EA-4D35-C56F-499E-2BF8AB0675C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63498" y="5519196"/>
            <a:ext cx="2305049" cy="67383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E58C31DF-9F91-D5B7-1955-79E50100BEE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12127" y="5076494"/>
            <a:ext cx="2296621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4046606B-CA54-9C1D-7AA6-966ECDD6E82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16319" y="5527663"/>
            <a:ext cx="2292429" cy="67383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258A101E-C6C7-14EC-3853-EC677E9B735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34822" y="3096619"/>
            <a:ext cx="2295470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Наименование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478D0317-9522-2B99-647C-913DF336ED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739014" y="3539321"/>
            <a:ext cx="2298409" cy="691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D0AB1FB0-B759-2313-E362-B168F77262B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11862" y="1298807"/>
            <a:ext cx="2296886" cy="37578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7527FC65-8CBC-AEE4-F1FA-45D40FA9C01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916054" y="1741509"/>
            <a:ext cx="2292694" cy="6886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241EB7B2-8D51-7EE8-F3F2-22D79167342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83" name="Заголовок 1">
            <a:extLst>
              <a:ext uri="{FF2B5EF4-FFF2-40B4-BE49-F238E27FC236}">
                <a16:creationId xmlns:a16="http://schemas.microsoft.com/office/drawing/2014/main" id="{D84B9FFB-1522-3C44-AD78-D90A8B072F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0946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CA69A21-A88E-CB53-5A52-4CF008D81885}"/>
              </a:ext>
            </a:extLst>
          </p:cNvPr>
          <p:cNvGrpSpPr/>
          <p:nvPr userDrawn="1"/>
        </p:nvGrpSpPr>
        <p:grpSpPr>
          <a:xfrm>
            <a:off x="0" y="1006133"/>
            <a:ext cx="3851910" cy="5143500"/>
            <a:chOff x="0" y="1006133"/>
            <a:chExt cx="3851910" cy="5143500"/>
          </a:xfrm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006F928B-AC70-F2AB-60E9-77E0FE6CC52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1177" r="-619"/>
            <a:stretch/>
          </p:blipFill>
          <p:spPr>
            <a:xfrm>
              <a:off x="0" y="1006133"/>
              <a:ext cx="3851910" cy="5143500"/>
            </a:xfrm>
            <a:prstGeom prst="rect">
              <a:avLst/>
            </a:prstGeom>
          </p:spPr>
        </p:pic>
        <p:sp>
          <p:nvSpPr>
            <p:cNvPr id="37" name="Овал 59">
              <a:extLst>
                <a:ext uri="{FF2B5EF4-FFF2-40B4-BE49-F238E27FC236}">
                  <a16:creationId xmlns:a16="http://schemas.microsoft.com/office/drawing/2014/main" id="{872344E5-8D9E-1CC7-B9DC-F22A34FB5210}"/>
                </a:ext>
              </a:extLst>
            </p:cNvPr>
            <p:cNvSpPr/>
            <p:nvPr userDrawn="1"/>
          </p:nvSpPr>
          <p:spPr>
            <a:xfrm flipH="1">
              <a:off x="2824371" y="2763081"/>
              <a:ext cx="162000" cy="16200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Овал 59">
              <a:extLst>
                <a:ext uri="{FF2B5EF4-FFF2-40B4-BE49-F238E27FC236}">
                  <a16:creationId xmlns:a16="http://schemas.microsoft.com/office/drawing/2014/main" id="{4A357350-B690-5F31-4716-63C1B49B6EC8}"/>
                </a:ext>
              </a:extLst>
            </p:cNvPr>
            <p:cNvSpPr/>
            <p:nvPr userDrawn="1"/>
          </p:nvSpPr>
          <p:spPr>
            <a:xfrm flipH="1">
              <a:off x="2424505" y="4171851"/>
              <a:ext cx="162000" cy="16200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Овал 59">
              <a:extLst>
                <a:ext uri="{FF2B5EF4-FFF2-40B4-BE49-F238E27FC236}">
                  <a16:creationId xmlns:a16="http://schemas.microsoft.com/office/drawing/2014/main" id="{081BEBE3-1611-B03A-8A78-140C5162CFB0}"/>
                </a:ext>
              </a:extLst>
            </p:cNvPr>
            <p:cNvSpPr/>
            <p:nvPr userDrawn="1"/>
          </p:nvSpPr>
          <p:spPr>
            <a:xfrm flipH="1">
              <a:off x="2097477" y="1514771"/>
              <a:ext cx="162000" cy="162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Овал 59">
              <a:extLst>
                <a:ext uri="{FF2B5EF4-FFF2-40B4-BE49-F238E27FC236}">
                  <a16:creationId xmlns:a16="http://schemas.microsoft.com/office/drawing/2014/main" id="{2691A3E8-3CFC-32F6-DCCE-6E3C3651F942}"/>
                </a:ext>
              </a:extLst>
            </p:cNvPr>
            <p:cNvSpPr/>
            <p:nvPr userDrawn="1"/>
          </p:nvSpPr>
          <p:spPr>
            <a:xfrm flipH="1">
              <a:off x="2503495" y="5689867"/>
              <a:ext cx="162000" cy="162000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rot="0" spcFirstLastPara="0" vertOverflow="overflow" horzOverflow="overflow" vert="horz" wrap="square" lIns="0" tIns="45720" rIns="91440" bIns="4572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7" name="Текст 8">
            <a:extLst>
              <a:ext uri="{FF2B5EF4-FFF2-40B4-BE49-F238E27FC236}">
                <a16:creationId xmlns:a16="http://schemas.microsoft.com/office/drawing/2014/main" id="{D68D2554-3BB5-D0F1-471D-1C30AC2503D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95782" y="1783789"/>
            <a:ext cx="2608843" cy="3957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E7BF8D78-2B72-1ABC-9075-1FE9DB34A00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0650" y="2526725"/>
            <a:ext cx="2593975" cy="122612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D26DBA03-DA6E-5430-7CAC-8BDD79FFAFC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95782" y="3945313"/>
            <a:ext cx="2308265" cy="3944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FEC29BEB-F754-4B20-E69C-A713ABDA1CD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10650" y="4685130"/>
            <a:ext cx="2593975" cy="12220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pic>
        <p:nvPicPr>
          <p:cNvPr id="34" name="Graphic 29">
            <a:extLst>
              <a:ext uri="{FF2B5EF4-FFF2-40B4-BE49-F238E27FC236}">
                <a16:creationId xmlns:a16="http://schemas.microsoft.com/office/drawing/2014/main" id="{F7000E34-BA20-7D63-3E76-4A7D3C57DF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2797" y="2548002"/>
            <a:ext cx="2087719" cy="2087710"/>
          </a:xfrm>
          <a:prstGeom prst="rect">
            <a:avLst/>
          </a:prstGeom>
        </p:spPr>
      </p:pic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3FF7D14D-1699-3384-FC18-6847CFC4934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023D0BDC-9D5C-B08C-DEC6-896370DE9AF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51917" y="1783789"/>
            <a:ext cx="2608843" cy="39571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934B33EB-DEEE-2480-10F9-49707CBDBD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66785" y="2526725"/>
            <a:ext cx="2593975" cy="122612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58FF7C63-C04F-0B02-54C5-C35963D04FF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51917" y="3945313"/>
            <a:ext cx="2308265" cy="3944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2000" b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D10C6968-4E67-7016-615A-79F6C150FAE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66785" y="4685130"/>
            <a:ext cx="2593975" cy="122202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4" name="Заголовок 1">
            <a:extLst>
              <a:ext uri="{FF2B5EF4-FFF2-40B4-BE49-F238E27FC236}">
                <a16:creationId xmlns:a16="http://schemas.microsoft.com/office/drawing/2014/main" id="{03D22576-6B20-585B-374D-3E1714207E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922052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0DF8995-C01F-9B89-E1A7-A9B3029076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2A3CECA6-3B9F-151E-DC79-38A80FCBE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1881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6965B227-41FD-95C8-6734-8117F6EB86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16971" y="1495397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F6F641C4-DA32-2678-5E82-D060CD964B9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018817" y="5066334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C6E3AD58-4A1C-A555-7EEF-E3AE735CED7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016971" y="4081661"/>
            <a:ext cx="1533008" cy="7498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04</a:t>
            </a:r>
            <a:endParaRPr lang="en-US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634B998-CDA8-C7CE-6127-881F7639561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79667" y="2480070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45F30010-498C-4534-DC93-D6FD70448C7A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9667" y="5066334"/>
            <a:ext cx="2584184" cy="105688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5" name="Text Placeholder 7">
            <a:extLst>
              <a:ext uri="{FF2B5EF4-FFF2-40B4-BE49-F238E27FC236}">
                <a16:creationId xmlns:a16="http://schemas.microsoft.com/office/drawing/2014/main" id="{587692BF-3A3F-AE49-FFBF-C2A8647BF7DF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524000" y="1504334"/>
            <a:ext cx="1783175" cy="873598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86" name="Text Placeholder 7">
            <a:extLst>
              <a:ext uri="{FF2B5EF4-FFF2-40B4-BE49-F238E27FC236}">
                <a16:creationId xmlns:a16="http://schemas.microsoft.com/office/drawing/2014/main" id="{1C274825-AEC5-A998-1E3E-D1B2854FF4E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435512" y="4100050"/>
            <a:ext cx="1783175" cy="873598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60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87" name="Рисунок 3">
            <a:extLst>
              <a:ext uri="{FF2B5EF4-FFF2-40B4-BE49-F238E27FC236}">
                <a16:creationId xmlns:a16="http://schemas.microsoft.com/office/drawing/2014/main" id="{E638723B-89F8-F16B-88D4-0DEBD5EE857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29327" y="1994567"/>
            <a:ext cx="3529013" cy="352901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630EF62D-44AE-D09C-0C86-F2BD66D7A3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0144733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phic 29">
            <a:extLst>
              <a:ext uri="{FF2B5EF4-FFF2-40B4-BE49-F238E27FC236}">
                <a16:creationId xmlns:a16="http://schemas.microsoft.com/office/drawing/2014/main" id="{0CDEBE34-FEFB-3FB2-7973-039CDD0ED6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29" name="Рисунок 2">
            <a:extLst>
              <a:ext uri="{FF2B5EF4-FFF2-40B4-BE49-F238E27FC236}">
                <a16:creationId xmlns:a16="http://schemas.microsoft.com/office/drawing/2014/main" id="{0693B664-56D8-12CF-E7C6-4F7C342B9E9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75613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A79F1246-6C4D-5471-7A76-9B969B6672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08653" y="160968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56BB81BA-FCAF-3F87-A852-9D598144C8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0649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C0DF8995-C01F-9B89-E1A7-A9B3029076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E5A09830-6DD4-3B3B-DC8E-A8C904DA21D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075613" y="458542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4A7141BD-2D3D-2115-4EDA-52D85958D47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08653" y="463782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20E56C8A-DB86-F37B-1F2D-2CE52929CE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10649" y="498679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9" name="Рисунок 2">
            <a:extLst>
              <a:ext uri="{FF2B5EF4-FFF2-40B4-BE49-F238E27FC236}">
                <a16:creationId xmlns:a16="http://schemas.microsoft.com/office/drawing/2014/main" id="{0F73C1A8-7DAF-7FA2-BDC6-968CEA777E6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99111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0" name="Рисунок 2">
            <a:extLst>
              <a:ext uri="{FF2B5EF4-FFF2-40B4-BE49-F238E27FC236}">
                <a16:creationId xmlns:a16="http://schemas.microsoft.com/office/drawing/2014/main" id="{07B3D0C6-18DE-BCCC-1AC4-FE6912881CC2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99111" y="458542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7DB21F9F-A02F-A67C-7355-0E3618A8A9A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5787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6480E82C-5D34-5186-31F9-EA0EE4517EB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5787" y="498679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75E07052-872F-ACFD-7B53-D9B19C549D7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2821" y="1609681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8305987F-4F41-805B-728C-63F1DEC64EC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92821" y="4635376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C882DEA-21AA-16C9-EC80-49486AF2CE9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57491" y="1969249"/>
            <a:ext cx="2880000" cy="2880000"/>
          </a:xfrm>
          <a:prstGeom prst="rect">
            <a:avLst/>
          </a:prstGeom>
        </p:spPr>
      </p:pic>
      <p:sp>
        <p:nvSpPr>
          <p:cNvPr id="74" name="Заголовок 1">
            <a:extLst>
              <a:ext uri="{FF2B5EF4-FFF2-40B4-BE49-F238E27FC236}">
                <a16:creationId xmlns:a16="http://schemas.microsoft.com/office/drawing/2014/main" id="{FAEBE579-4097-6889-0E53-3C3FB2427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33148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2487ED05-47DD-3E0A-AB9F-D7632FD567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pic>
        <p:nvPicPr>
          <p:cNvPr id="42" name="Graphic 29">
            <a:extLst>
              <a:ext uri="{FF2B5EF4-FFF2-40B4-BE49-F238E27FC236}">
                <a16:creationId xmlns:a16="http://schemas.microsoft.com/office/drawing/2014/main" id="{F82700E6-C2D6-9D28-1EC7-15223C8C49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43" name="Рисунок 2">
            <a:extLst>
              <a:ext uri="{FF2B5EF4-FFF2-40B4-BE49-F238E27FC236}">
                <a16:creationId xmlns:a16="http://schemas.microsoft.com/office/drawing/2014/main" id="{93716FE9-2591-021B-7F64-55C02C49971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140577" y="134217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FA8EC6AB-ABAE-E030-FDA1-706C3E421E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73617" y="1394572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3EA381D1-6BAA-E98E-828F-9D8A18CD2F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75613" y="1743550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Рисунок 2">
            <a:extLst>
              <a:ext uri="{FF2B5EF4-FFF2-40B4-BE49-F238E27FC236}">
                <a16:creationId xmlns:a16="http://schemas.microsoft.com/office/drawing/2014/main" id="{6EC25266-EDAA-8717-B57D-EFD516F4B54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077099" y="371666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E0314438-DDA9-3EF0-C3F7-2D7121325B5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10139" y="376906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6C569E38-7BAC-C6A0-3D89-B6023E4C74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12135" y="411803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6" name="Рисунок 2">
            <a:extLst>
              <a:ext uri="{FF2B5EF4-FFF2-40B4-BE49-F238E27FC236}">
                <a16:creationId xmlns:a16="http://schemas.microsoft.com/office/drawing/2014/main" id="{AD791025-496F-FD70-F72A-B50ECA15F39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30698" y="1345848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488011F0-4633-7408-EE10-D5BC456CC79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17374" y="1747224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A317FE59-3BF4-9A6C-7C79-1A8DFF97A0B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524408" y="1398246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9" name="Рисунок 2">
            <a:extLst>
              <a:ext uri="{FF2B5EF4-FFF2-40B4-BE49-F238E27FC236}">
                <a16:creationId xmlns:a16="http://schemas.microsoft.com/office/drawing/2014/main" id="{6CEE678D-B97D-EF1B-CCFC-5FD267271FC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398196" y="371729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49AE145A-0499-25CA-59E3-8246E0EF44C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872" y="4118670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6F059654-5FEC-21B3-7AF4-F4110AA7E4E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91906" y="3769692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62" name="Рисунок 2">
            <a:extLst>
              <a:ext uri="{FF2B5EF4-FFF2-40B4-BE49-F238E27FC236}">
                <a16:creationId xmlns:a16="http://schemas.microsoft.com/office/drawing/2014/main" id="{74B95AE2-50E4-14C3-16A5-30127FF968C8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5737225" y="52345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2" name="Текст 8">
            <a:extLst>
              <a:ext uri="{FF2B5EF4-FFF2-40B4-BE49-F238E27FC236}">
                <a16:creationId xmlns:a16="http://schemas.microsoft.com/office/drawing/2014/main" id="{1CE1CA18-A7E5-99A0-A994-7AA54ABDA29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2923901" y="5635896"/>
            <a:ext cx="2593975" cy="49344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3" name="Текст 8">
            <a:extLst>
              <a:ext uri="{FF2B5EF4-FFF2-40B4-BE49-F238E27FC236}">
                <a16:creationId xmlns:a16="http://schemas.microsoft.com/office/drawing/2014/main" id="{659E69AA-EF95-0ABA-AC1D-F15E43982A0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2930935" y="5286918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713D88D-C09F-5D29-6D81-B60413F32F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68269" y="1989000"/>
            <a:ext cx="2880000" cy="2880000"/>
          </a:xfrm>
          <a:prstGeom prst="rect">
            <a:avLst/>
          </a:prstGeom>
        </p:spPr>
      </p:pic>
      <p:sp>
        <p:nvSpPr>
          <p:cNvPr id="77" name="Заголовок 1">
            <a:extLst>
              <a:ext uri="{FF2B5EF4-FFF2-40B4-BE49-F238E27FC236}">
                <a16:creationId xmlns:a16="http://schemas.microsoft.com/office/drawing/2014/main" id="{84B7EBE4-4347-3F73-8EB3-242D3FFFC3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1507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104980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71511605-0E5B-6F4D-B6B8-AF5EBC78EE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pic>
        <p:nvPicPr>
          <p:cNvPr id="66" name="Graphic 29">
            <a:extLst>
              <a:ext uri="{FF2B5EF4-FFF2-40B4-BE49-F238E27FC236}">
                <a16:creationId xmlns:a16="http://schemas.microsoft.com/office/drawing/2014/main" id="{3922022D-624C-3538-4E38-CDFF59D1BF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4629" y="2907631"/>
            <a:ext cx="1042743" cy="1042739"/>
          </a:xfrm>
          <a:prstGeom prst="rect">
            <a:avLst/>
          </a:prstGeom>
        </p:spPr>
      </p:pic>
      <p:sp>
        <p:nvSpPr>
          <p:cNvPr id="67" name="Рисунок 2">
            <a:extLst>
              <a:ext uri="{FF2B5EF4-FFF2-40B4-BE49-F238E27FC236}">
                <a16:creationId xmlns:a16="http://schemas.microsoft.com/office/drawing/2014/main" id="{C9958108-6729-399F-5602-F4226E5991E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75613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8" name="Текст 8">
            <a:extLst>
              <a:ext uri="{FF2B5EF4-FFF2-40B4-BE49-F238E27FC236}">
                <a16:creationId xmlns:a16="http://schemas.microsoft.com/office/drawing/2014/main" id="{61D80A9F-D5CC-747A-FAAE-D02BCE63CE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08653" y="1609681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70" name="Текст 8">
            <a:extLst>
              <a:ext uri="{FF2B5EF4-FFF2-40B4-BE49-F238E27FC236}">
                <a16:creationId xmlns:a16="http://schemas.microsoft.com/office/drawing/2014/main" id="{0D766FCD-C412-01A0-A607-1C8E450732B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0649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1" name="Рисунок 2">
            <a:extLst>
              <a:ext uri="{FF2B5EF4-FFF2-40B4-BE49-F238E27FC236}">
                <a16:creationId xmlns:a16="http://schemas.microsoft.com/office/drawing/2014/main" id="{637BFE5F-CC98-0E98-C909-FA6A0272CB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075613" y="4585991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2" name="Текст 8">
            <a:extLst>
              <a:ext uri="{FF2B5EF4-FFF2-40B4-BE49-F238E27FC236}">
                <a16:creationId xmlns:a16="http://schemas.microsoft.com/office/drawing/2014/main" id="{8EE60BC7-553C-1E13-FC26-EB294FC4FA3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008653" y="4638389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73" name="Текст 8">
            <a:extLst>
              <a:ext uri="{FF2B5EF4-FFF2-40B4-BE49-F238E27FC236}">
                <a16:creationId xmlns:a16="http://schemas.microsoft.com/office/drawing/2014/main" id="{8D70D691-A117-6E8E-C39E-1D3F6318E5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10649" y="4987367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4" name="Рисунок 2">
            <a:extLst>
              <a:ext uri="{FF2B5EF4-FFF2-40B4-BE49-F238E27FC236}">
                <a16:creationId xmlns:a16="http://schemas.microsoft.com/office/drawing/2014/main" id="{7D9F4EF8-28D9-4CD8-2DFB-746BBEF8828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399111" y="155728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5" name="Рисунок 2">
            <a:extLst>
              <a:ext uri="{FF2B5EF4-FFF2-40B4-BE49-F238E27FC236}">
                <a16:creationId xmlns:a16="http://schemas.microsoft.com/office/drawing/2014/main" id="{89868A0D-3F41-ACD1-4766-C25F711B783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399111" y="4596082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6" name="Текст 8">
            <a:extLst>
              <a:ext uri="{FF2B5EF4-FFF2-40B4-BE49-F238E27FC236}">
                <a16:creationId xmlns:a16="http://schemas.microsoft.com/office/drawing/2014/main" id="{58C69E6D-9053-8120-CB8E-43CA050A873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85787" y="195865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7" name="Текст 8">
            <a:extLst>
              <a:ext uri="{FF2B5EF4-FFF2-40B4-BE49-F238E27FC236}">
                <a16:creationId xmlns:a16="http://schemas.microsoft.com/office/drawing/2014/main" id="{6EEFD3CF-AC6A-8CE4-52A1-F32AA8190F5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5787" y="4987126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8" name="Текст 8">
            <a:extLst>
              <a:ext uri="{FF2B5EF4-FFF2-40B4-BE49-F238E27FC236}">
                <a16:creationId xmlns:a16="http://schemas.microsoft.com/office/drawing/2014/main" id="{A17E892B-D1C1-3B94-0720-E14F71B4E56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2821" y="1609681"/>
            <a:ext cx="2593975" cy="4143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79" name="Текст 8">
            <a:extLst>
              <a:ext uri="{FF2B5EF4-FFF2-40B4-BE49-F238E27FC236}">
                <a16:creationId xmlns:a16="http://schemas.microsoft.com/office/drawing/2014/main" id="{D8C684B4-DA1C-20D2-F42D-F84E4B3A126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92821" y="4639772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80" name="Рисунок 2">
            <a:extLst>
              <a:ext uri="{FF2B5EF4-FFF2-40B4-BE49-F238E27FC236}">
                <a16:creationId xmlns:a16="http://schemas.microsoft.com/office/drawing/2014/main" id="{5BE5B73C-41EF-6829-74B4-D03C73088AC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8075613" y="307218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1" name="Текст 8">
            <a:extLst>
              <a:ext uri="{FF2B5EF4-FFF2-40B4-BE49-F238E27FC236}">
                <a16:creationId xmlns:a16="http://schemas.microsoft.com/office/drawing/2014/main" id="{4A7693B8-C016-BFD3-4F3C-542C875474C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008653" y="3124583"/>
            <a:ext cx="2595972" cy="41438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600" b="1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Название</a:t>
            </a:r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C0659320-15AA-7446-A164-CD4A6C1F6B8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010649" y="3473561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3" name="Рисунок 2">
            <a:extLst>
              <a:ext uri="{FF2B5EF4-FFF2-40B4-BE49-F238E27FC236}">
                <a16:creationId xmlns:a16="http://schemas.microsoft.com/office/drawing/2014/main" id="{13327E05-CC61-BEED-472E-161A0DC75FD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3399111" y="286813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4" name="Текст 8">
            <a:extLst>
              <a:ext uri="{FF2B5EF4-FFF2-40B4-BE49-F238E27FC236}">
                <a16:creationId xmlns:a16="http://schemas.microsoft.com/office/drawing/2014/main" id="{FCF7C7F6-F883-D86B-B76C-FBF64AA4B03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85787" y="3259179"/>
            <a:ext cx="2593975" cy="93059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5" name="Текст 8">
            <a:extLst>
              <a:ext uri="{FF2B5EF4-FFF2-40B4-BE49-F238E27FC236}">
                <a16:creationId xmlns:a16="http://schemas.microsoft.com/office/drawing/2014/main" id="{5017FAA3-0D14-2F44-AE36-53755E128F9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2821" y="2911825"/>
            <a:ext cx="2593975" cy="42009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13625E7-4E08-E385-1092-6A0ED16576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647631" y="1991970"/>
            <a:ext cx="2880000" cy="2880000"/>
          </a:xfrm>
          <a:prstGeom prst="rect">
            <a:avLst/>
          </a:prstGeom>
        </p:spPr>
      </p:pic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B9F0CDA8-9ACE-7663-90E2-D479B82C91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3500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Текст 8">
            <a:extLst>
              <a:ext uri="{FF2B5EF4-FFF2-40B4-BE49-F238E27FC236}">
                <a16:creationId xmlns:a16="http://schemas.microsoft.com/office/drawing/2014/main" id="{520209EE-64BC-51C3-EB1B-B4DC7CC8264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7375" y="4227639"/>
            <a:ext cx="2592388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CED3827E-68A7-7FC8-99CF-14FFE14FAF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6" name="Текст 8">
            <a:extLst>
              <a:ext uri="{FF2B5EF4-FFF2-40B4-BE49-F238E27FC236}">
                <a16:creationId xmlns:a16="http://schemas.microsoft.com/office/drawing/2014/main" id="{2F07E38D-EC1E-05B8-A5B7-4255CA6F14A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395663" y="4227639"/>
            <a:ext cx="2592388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Текст 8">
            <a:extLst>
              <a:ext uri="{FF2B5EF4-FFF2-40B4-BE49-F238E27FC236}">
                <a16:creationId xmlns:a16="http://schemas.microsoft.com/office/drawing/2014/main" id="{D4CC1DF4-4FBB-9F61-D9FE-E7BA4B182A2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03950" y="4227639"/>
            <a:ext cx="2592387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4" name="Текст 8">
            <a:extLst>
              <a:ext uri="{FF2B5EF4-FFF2-40B4-BE49-F238E27FC236}">
                <a16:creationId xmlns:a16="http://schemas.microsoft.com/office/drawing/2014/main" id="{B0D3278E-589C-4087-278D-C221CB9BDA50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012235" y="4227639"/>
            <a:ext cx="2592389" cy="147934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6" name="Рисунок 3">
            <a:extLst>
              <a:ext uri="{FF2B5EF4-FFF2-40B4-BE49-F238E27FC236}">
                <a16:creationId xmlns:a16="http://schemas.microsoft.com/office/drawing/2014/main" id="{38114EEC-462D-3A4B-8F7B-490BBA6D5F29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912083" y="1808163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7" name="Рисунок 3">
            <a:extLst>
              <a:ext uri="{FF2B5EF4-FFF2-40B4-BE49-F238E27FC236}">
                <a16:creationId xmlns:a16="http://schemas.microsoft.com/office/drawing/2014/main" id="{01BCD854-3545-9518-46EA-A7BFF46F30D6}"/>
              </a:ext>
            </a:extLst>
          </p:cNvPr>
          <p:cNvSpPr>
            <a:spLocks noGrp="1" noChangeAspect="1"/>
          </p:cNvSpPr>
          <p:nvPr>
            <p:ph type="pic" sz="quarter" idx="57" hasCustomPrompt="1"/>
          </p:nvPr>
        </p:nvSpPr>
        <p:spPr>
          <a:xfrm>
            <a:off x="3714277" y="1808163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8" name="Рисунок 3">
            <a:extLst>
              <a:ext uri="{FF2B5EF4-FFF2-40B4-BE49-F238E27FC236}">
                <a16:creationId xmlns:a16="http://schemas.microsoft.com/office/drawing/2014/main" id="{4BD7B8C0-24B6-1285-7DC2-7DAAD8E05011}"/>
              </a:ext>
            </a:extLst>
          </p:cNvPr>
          <p:cNvSpPr>
            <a:spLocks noGrp="1" noChangeAspect="1"/>
          </p:cNvSpPr>
          <p:nvPr>
            <p:ph type="pic" sz="quarter" idx="58" hasCustomPrompt="1"/>
          </p:nvPr>
        </p:nvSpPr>
        <p:spPr>
          <a:xfrm>
            <a:off x="6518437" y="1808163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9" name="Рисунок 3">
            <a:extLst>
              <a:ext uri="{FF2B5EF4-FFF2-40B4-BE49-F238E27FC236}">
                <a16:creationId xmlns:a16="http://schemas.microsoft.com/office/drawing/2014/main" id="{035F3C00-8A54-CF0D-B662-76E0F80225A0}"/>
              </a:ext>
            </a:extLst>
          </p:cNvPr>
          <p:cNvSpPr>
            <a:spLocks noGrp="1" noChangeAspect="1"/>
          </p:cNvSpPr>
          <p:nvPr>
            <p:ph type="pic" sz="quarter" idx="59" hasCustomPrompt="1"/>
          </p:nvPr>
        </p:nvSpPr>
        <p:spPr>
          <a:xfrm>
            <a:off x="9322597" y="1808163"/>
            <a:ext cx="1944000" cy="194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DB29F17C-CB22-A491-7FCB-60F77B9CB0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124948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">
            <a:extLst>
              <a:ext uri="{FF2B5EF4-FFF2-40B4-BE49-F238E27FC236}">
                <a16:creationId xmlns:a16="http://schemas.microsoft.com/office/drawing/2014/main" id="{9DE13987-364C-76AA-EB2A-A51B0CCC16FD}"/>
              </a:ext>
            </a:extLst>
          </p:cNvPr>
          <p:cNvSpPr/>
          <p:nvPr userDrawn="1"/>
        </p:nvSpPr>
        <p:spPr>
          <a:xfrm>
            <a:off x="801143" y="2032897"/>
            <a:ext cx="2159999" cy="36734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85D68F00-F094-6589-AE91-CC88571F29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4823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014101D5-B562-42F1-6446-8C5CC89DC2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4823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456F2A94-34C9-88A8-153F-5441360022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46" name="Rectangle 3">
            <a:extLst>
              <a:ext uri="{FF2B5EF4-FFF2-40B4-BE49-F238E27FC236}">
                <a16:creationId xmlns:a16="http://schemas.microsoft.com/office/drawing/2014/main" id="{3EFD5EDE-F7F3-1196-DF20-FC28ECC25506}"/>
              </a:ext>
            </a:extLst>
          </p:cNvPr>
          <p:cNvSpPr/>
          <p:nvPr userDrawn="1"/>
        </p:nvSpPr>
        <p:spPr>
          <a:xfrm>
            <a:off x="3619741" y="2032897"/>
            <a:ext cx="2159999" cy="36734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71B37C69-4A58-D617-FE76-9265C887C1C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73421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71577A34-BE4C-3CBD-3942-2884208DF43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73421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id="{744B18D7-9F2C-F624-07AE-8F794B8B58BA}"/>
              </a:ext>
            </a:extLst>
          </p:cNvPr>
          <p:cNvSpPr/>
          <p:nvPr userDrawn="1"/>
        </p:nvSpPr>
        <p:spPr>
          <a:xfrm>
            <a:off x="6419088" y="2032897"/>
            <a:ext cx="2159999" cy="367347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A18C10EA-5D83-4175-73E3-7CF9A172866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72768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172325A0-1469-F721-7C3B-8699A42A185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72768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Рисунок 2">
            <a:extLst>
              <a:ext uri="{FF2B5EF4-FFF2-40B4-BE49-F238E27FC236}">
                <a16:creationId xmlns:a16="http://schemas.microsoft.com/office/drawing/2014/main" id="{63EBD2FD-5882-B5AD-160D-0BBA191906EB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7071221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C7D8B404-EFFE-38C1-E085-45E006908030}"/>
              </a:ext>
            </a:extLst>
          </p:cNvPr>
          <p:cNvSpPr/>
          <p:nvPr userDrawn="1"/>
        </p:nvSpPr>
        <p:spPr>
          <a:xfrm>
            <a:off x="9226457" y="2032897"/>
            <a:ext cx="2159999" cy="367347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kern="0">
              <a:solidFill>
                <a:schemeClr val="bg1"/>
              </a:solidFill>
            </a:endParaRP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05059EC0-79AC-07B1-854F-6515C709C2D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380137" y="2720343"/>
            <a:ext cx="1850370" cy="53097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F1A99F55-D717-31BC-FEDF-DB33401CB25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80137" y="3385090"/>
            <a:ext cx="1850370" cy="209654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0" name="Рисунок 2">
            <a:extLst>
              <a:ext uri="{FF2B5EF4-FFF2-40B4-BE49-F238E27FC236}">
                <a16:creationId xmlns:a16="http://schemas.microsoft.com/office/drawing/2014/main" id="{5C29FB5C-3EEC-EDE0-31E1-D06F16401871}"/>
              </a:ext>
            </a:extLst>
          </p:cNvPr>
          <p:cNvSpPr>
            <a:spLocks noGrp="1" noChangeAspect="1"/>
          </p:cNvSpPr>
          <p:nvPr>
            <p:ph type="pic" sz="quarter" idx="40"/>
          </p:nvPr>
        </p:nvSpPr>
        <p:spPr>
          <a:xfrm>
            <a:off x="9874933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95CC5E9D-3ED6-584F-06D1-50556AC51D91}"/>
              </a:ext>
            </a:extLst>
          </p:cNvPr>
          <p:cNvSpPr>
            <a:spLocks noGrp="1" noChangeAspect="1"/>
          </p:cNvSpPr>
          <p:nvPr>
            <p:ph type="pic" sz="quarter" idx="41"/>
          </p:nvPr>
        </p:nvSpPr>
        <p:spPr>
          <a:xfrm>
            <a:off x="4260786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Рисунок 2">
            <a:extLst>
              <a:ext uri="{FF2B5EF4-FFF2-40B4-BE49-F238E27FC236}">
                <a16:creationId xmlns:a16="http://schemas.microsoft.com/office/drawing/2014/main" id="{015E80E5-EB3E-FD99-8BD8-0A65531A99B6}"/>
              </a:ext>
            </a:extLst>
          </p:cNvPr>
          <p:cNvSpPr>
            <a:spLocks noGrp="1" noChangeAspect="1"/>
          </p:cNvSpPr>
          <p:nvPr>
            <p:ph type="pic" sz="quarter" idx="42"/>
          </p:nvPr>
        </p:nvSpPr>
        <p:spPr>
          <a:xfrm>
            <a:off x="1457076" y="1596279"/>
            <a:ext cx="864870" cy="86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7D7A9217-1210-9276-4F95-34C28EBC1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955150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8">
            <a:extLst>
              <a:ext uri="{FF2B5EF4-FFF2-40B4-BE49-F238E27FC236}">
                <a16:creationId xmlns:a16="http://schemas.microsoft.com/office/drawing/2014/main" id="{9FE852D9-E030-61EB-50AC-D445DAC243F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7375" y="3104623"/>
            <a:ext cx="2908494" cy="641139"/>
          </a:xfrm>
          <a:prstGeom prst="homePlate">
            <a:avLst/>
          </a:prstGeom>
          <a:solidFill>
            <a:schemeClr val="accent1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2153118B-75EB-10D1-9C23-CA385ED97AE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7376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3092EDC6-3D2E-8504-91E9-401DDAFD670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014164" y="533014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38483C77-8AA3-C3C7-FFAA-350B8EC170C0}"/>
              </a:ext>
            </a:extLst>
          </p:cNvPr>
          <p:cNvSpPr>
            <a:spLocks noGrp="1" noChangeAspect="1"/>
          </p:cNvSpPr>
          <p:nvPr>
            <p:ph type="pic" sz="quarter" idx="46"/>
          </p:nvPr>
        </p:nvSpPr>
        <p:spPr>
          <a:xfrm>
            <a:off x="9894977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81DAFB42-93B8-DAED-4CAC-13F37F3B2C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98436" y="3104623"/>
            <a:ext cx="2907647" cy="641138"/>
          </a:xfrm>
          <a:prstGeom prst="chevron">
            <a:avLst/>
          </a:prstGeom>
          <a:solidFill>
            <a:schemeClr val="accent2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E35C138D-EEF1-F79D-62F7-861875CF336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203950" y="3104283"/>
            <a:ext cx="2907646" cy="641480"/>
          </a:xfrm>
          <a:prstGeom prst="chevron">
            <a:avLst/>
          </a:prstGeom>
          <a:solidFill>
            <a:schemeClr val="bg1">
              <a:lumMod val="50000"/>
            </a:schemeClr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7624F5A1-2610-024F-121F-428FB361E88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014164" y="3104283"/>
            <a:ext cx="2590461" cy="641480"/>
          </a:xfrm>
          <a:prstGeom prst="chevron">
            <a:avLst/>
          </a:prstGeom>
          <a:solidFill>
            <a:schemeClr val="accent3"/>
          </a:solidFill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163A79C1-056D-E424-4C14-D8DDA6A5BEA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44" name="Текст 8">
            <a:extLst>
              <a:ext uri="{FF2B5EF4-FFF2-40B4-BE49-F238E27FC236}">
                <a16:creationId xmlns:a16="http://schemas.microsoft.com/office/drawing/2014/main" id="{42238CC0-652B-5225-0B6D-4C4AEDE8887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3401459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A1E2D607-8F05-CD1A-B836-8485C472CA4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08455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id="{6E728BE2-9B72-A9E7-378E-4B5AB8133BD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015450" y="1637758"/>
            <a:ext cx="2592388" cy="124440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8" name="Текст 8">
            <a:extLst>
              <a:ext uri="{FF2B5EF4-FFF2-40B4-BE49-F238E27FC236}">
                <a16:creationId xmlns:a16="http://schemas.microsoft.com/office/drawing/2014/main" id="{DD9EFC67-4A60-1697-4307-A0B47F5AAC8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00625" y="533014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Рисунок 2">
            <a:extLst>
              <a:ext uri="{FF2B5EF4-FFF2-40B4-BE49-F238E27FC236}">
                <a16:creationId xmlns:a16="http://schemas.microsoft.com/office/drawing/2014/main" id="{A0362FB7-36C5-B94D-9E73-BF8F86477C39}"/>
              </a:ext>
            </a:extLst>
          </p:cNvPr>
          <p:cNvSpPr>
            <a:spLocks noGrp="1" noChangeAspect="1"/>
          </p:cNvSpPr>
          <p:nvPr>
            <p:ph type="pic" sz="quarter" idx="57"/>
          </p:nvPr>
        </p:nvSpPr>
        <p:spPr>
          <a:xfrm>
            <a:off x="7081438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C656333B-70D6-93F1-1080-DC45B739182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398810" y="533014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Рисунок 2">
            <a:extLst>
              <a:ext uri="{FF2B5EF4-FFF2-40B4-BE49-F238E27FC236}">
                <a16:creationId xmlns:a16="http://schemas.microsoft.com/office/drawing/2014/main" id="{B83D1DA7-4E9D-EFCC-1169-633F7221AE5D}"/>
              </a:ext>
            </a:extLst>
          </p:cNvPr>
          <p:cNvSpPr>
            <a:spLocks noGrp="1" noChangeAspect="1"/>
          </p:cNvSpPr>
          <p:nvPr>
            <p:ph type="pic" sz="quarter" idx="59"/>
          </p:nvPr>
        </p:nvSpPr>
        <p:spPr>
          <a:xfrm>
            <a:off x="4279623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3E2F7EBC-4C2D-D64D-5F9C-787181EC084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85272" y="5330141"/>
            <a:ext cx="2590461" cy="36739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3" name="Рисунок 2">
            <a:extLst>
              <a:ext uri="{FF2B5EF4-FFF2-40B4-BE49-F238E27FC236}">
                <a16:creationId xmlns:a16="http://schemas.microsoft.com/office/drawing/2014/main" id="{730D663F-16DD-E3E5-46F5-9C7CD09E5706}"/>
              </a:ext>
            </a:extLst>
          </p:cNvPr>
          <p:cNvSpPr>
            <a:spLocks noGrp="1" noChangeAspect="1"/>
          </p:cNvSpPr>
          <p:nvPr>
            <p:ph type="pic" sz="quarter" idx="61"/>
          </p:nvPr>
        </p:nvSpPr>
        <p:spPr>
          <a:xfrm>
            <a:off x="1466085" y="4186012"/>
            <a:ext cx="828833" cy="82799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6" name="Заголовок 1">
            <a:extLst>
              <a:ext uri="{FF2B5EF4-FFF2-40B4-BE49-F238E27FC236}">
                <a16:creationId xmlns:a16="http://schemas.microsoft.com/office/drawing/2014/main" id="{E3AA12C1-09B5-BCD2-2F2B-99B8051B93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4526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098288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без логотипа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01B5B7FA-12C3-5D08-D3B6-CC20368AB2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14C4A25-9ECF-C4E0-EC93-AE1356A45F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0231" y="5498092"/>
            <a:ext cx="6343083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Наименование мероприятия / название площадки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23E1BDD-A286-5E36-A636-CE614C83E1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4" y="1376363"/>
            <a:ext cx="8216901" cy="367347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100000"/>
              </a:lnSpc>
              <a:defRPr lang="en-US" sz="4200" b="1" kern="1200" baseline="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Тема презентации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7EBD07-FD5C-6F34-01AE-0B43B99C77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954497"/>
            <a:ext cx="5403726" cy="2734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ФИО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CFBB0F-F21A-CEE8-B80D-82EE811893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6121179"/>
            <a:ext cx="5403726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Должность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6412504-0650-9001-EC15-702FF56448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6" y="5071312"/>
            <a:ext cx="8216900" cy="2516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r>
              <a:rPr lang="ru-RU" dirty="0"/>
              <a:t>00.00.2023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9743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8">
            <a:extLst>
              <a:ext uri="{FF2B5EF4-FFF2-40B4-BE49-F238E27FC236}">
                <a16:creationId xmlns:a16="http://schemas.microsoft.com/office/drawing/2014/main" id="{F395A374-A868-6B32-D755-C5D9919938D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1533" y="1808163"/>
            <a:ext cx="4089892" cy="433387"/>
          </a:xfrm>
          <a:prstGeom prst="homePlate">
            <a:avLst/>
          </a:prstGeom>
          <a:solidFill>
            <a:schemeClr val="accent1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6" name="Рисунок 2">
            <a:extLst>
              <a:ext uri="{FF2B5EF4-FFF2-40B4-BE49-F238E27FC236}">
                <a16:creationId xmlns:a16="http://schemas.microsoft.com/office/drawing/2014/main" id="{497D6BEE-01A9-A144-060A-28B360E3463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597670" y="166150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3F654C97-DDCA-E785-F389-3F180A12E70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40574" y="1808163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5B60A130-8DFA-18A2-C6C0-28EC3FAA494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67325" y="1808163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A2636C7A-F703-F23A-A025-3F4D9F8944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2D301294-D214-166C-79B3-12FF4D7F9D7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61533" y="2676264"/>
            <a:ext cx="4089892" cy="433387"/>
          </a:xfrm>
          <a:prstGeom prst="homePlate">
            <a:avLst/>
          </a:prstGeom>
          <a:solidFill>
            <a:schemeClr val="accent2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Рисунок 2">
            <a:extLst>
              <a:ext uri="{FF2B5EF4-FFF2-40B4-BE49-F238E27FC236}">
                <a16:creationId xmlns:a16="http://schemas.microsoft.com/office/drawing/2014/main" id="{A79ED0D0-9277-ECB8-FF9E-11057AA781A6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97670" y="2529601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1ECDF0F1-52F3-808B-8304-9D96F3C5DC0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40574" y="2676264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Текст 8">
            <a:extLst>
              <a:ext uri="{FF2B5EF4-FFF2-40B4-BE49-F238E27FC236}">
                <a16:creationId xmlns:a16="http://schemas.microsoft.com/office/drawing/2014/main" id="{043B45A4-2F2B-185B-B6B6-D8BF514240A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67325" y="2676264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01EF81FA-7B35-3E56-683C-EB996E02280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61533" y="3538578"/>
            <a:ext cx="4089892" cy="433387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3" name="Рисунок 2">
            <a:extLst>
              <a:ext uri="{FF2B5EF4-FFF2-40B4-BE49-F238E27FC236}">
                <a16:creationId xmlns:a16="http://schemas.microsoft.com/office/drawing/2014/main" id="{6BE70D0A-19E6-BA04-2D8D-3CD111399D19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597670" y="339191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4" name="Текст 8">
            <a:extLst>
              <a:ext uri="{FF2B5EF4-FFF2-40B4-BE49-F238E27FC236}">
                <a16:creationId xmlns:a16="http://schemas.microsoft.com/office/drawing/2014/main" id="{3E27D98F-AA50-062D-1117-788D934AC44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140574" y="3538578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5" name="Текст 8">
            <a:extLst>
              <a:ext uri="{FF2B5EF4-FFF2-40B4-BE49-F238E27FC236}">
                <a16:creationId xmlns:a16="http://schemas.microsoft.com/office/drawing/2014/main" id="{F6EF98B1-6E9C-E54E-7902-A97AF0F244C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67325" y="3538578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6" name="Текст 8">
            <a:extLst>
              <a:ext uri="{FF2B5EF4-FFF2-40B4-BE49-F238E27FC236}">
                <a16:creationId xmlns:a16="http://schemas.microsoft.com/office/drawing/2014/main" id="{ACFD6245-4DCF-65A8-11A5-BC834B7603F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61533" y="4400892"/>
            <a:ext cx="4089892" cy="433387"/>
          </a:xfrm>
          <a:prstGeom prst="homePlate">
            <a:avLst/>
          </a:prstGeom>
          <a:solidFill>
            <a:schemeClr val="accent3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Рисунок 2">
            <a:extLst>
              <a:ext uri="{FF2B5EF4-FFF2-40B4-BE49-F238E27FC236}">
                <a16:creationId xmlns:a16="http://schemas.microsoft.com/office/drawing/2014/main" id="{8ABB4B86-9ECE-B6B5-8FC7-0702A42838B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597670" y="4254229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9" name="Текст 8">
            <a:extLst>
              <a:ext uri="{FF2B5EF4-FFF2-40B4-BE49-F238E27FC236}">
                <a16:creationId xmlns:a16="http://schemas.microsoft.com/office/drawing/2014/main" id="{C59B4278-486C-6FB8-8B1F-E72F89C5733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140574" y="4400892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Текст 8">
            <a:extLst>
              <a:ext uri="{FF2B5EF4-FFF2-40B4-BE49-F238E27FC236}">
                <a16:creationId xmlns:a16="http://schemas.microsoft.com/office/drawing/2014/main" id="{3E1540A4-FD21-ED58-6900-87F485A6F28F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67325" y="4400892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71" name="Текст 8">
            <a:extLst>
              <a:ext uri="{FF2B5EF4-FFF2-40B4-BE49-F238E27FC236}">
                <a16:creationId xmlns:a16="http://schemas.microsoft.com/office/drawing/2014/main" id="{7DE454E6-B544-96E4-CF73-7DF2C89801F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61533" y="5268993"/>
            <a:ext cx="4089892" cy="433387"/>
          </a:xfrm>
          <a:prstGeom prst="homePlate">
            <a:avLst/>
          </a:prstGeom>
          <a:solidFill>
            <a:schemeClr val="accent4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36DB6306-4211-1878-EB18-BE020D4ED532}"/>
              </a:ext>
            </a:extLst>
          </p:cNvPr>
          <p:cNvSpPr>
            <a:spLocks noGrp="1" noChangeAspect="1"/>
          </p:cNvSpPr>
          <p:nvPr>
            <p:ph type="pic" sz="quarter" idx="62"/>
          </p:nvPr>
        </p:nvSpPr>
        <p:spPr>
          <a:xfrm>
            <a:off x="597670" y="5122330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1BC12BA5-1B2E-5DC9-B579-AB645D7B6F1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7140574" y="5268993"/>
            <a:ext cx="4453755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3" name="Текст 8">
            <a:extLst>
              <a:ext uri="{FF2B5EF4-FFF2-40B4-BE49-F238E27FC236}">
                <a16:creationId xmlns:a16="http://schemas.microsoft.com/office/drawing/2014/main" id="{3E309DB7-FC7C-70F7-E073-698AC1659757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5267325" y="5268993"/>
            <a:ext cx="1657350" cy="43338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45" name="Заголовок 1">
            <a:extLst>
              <a:ext uri="{FF2B5EF4-FFF2-40B4-BE49-F238E27FC236}">
                <a16:creationId xmlns:a16="http://schemas.microsoft.com/office/drawing/2014/main" id="{CE972A4E-679E-2931-CFC4-03A5328866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262481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D99776B-61AB-484C-BF72-5AFE38A0D4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6" name="Текст 8">
            <a:extLst>
              <a:ext uri="{FF2B5EF4-FFF2-40B4-BE49-F238E27FC236}">
                <a16:creationId xmlns:a16="http://schemas.microsoft.com/office/drawing/2014/main" id="{5226556D-0BB7-E35E-882F-40C78C0BB36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6439" y="1599925"/>
            <a:ext cx="5958236" cy="641626"/>
          </a:xfrm>
          <a:prstGeom prst="homePlate">
            <a:avLst/>
          </a:prstGeom>
          <a:solidFill>
            <a:schemeClr val="accent1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3B9ED78C-052D-74E9-5762-6C57AAED05E9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599607" y="155296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1" name="Текст 8">
            <a:extLst>
              <a:ext uri="{FF2B5EF4-FFF2-40B4-BE49-F238E27FC236}">
                <a16:creationId xmlns:a16="http://schemas.microsoft.com/office/drawing/2014/main" id="{0D9F332A-B46B-33FA-3B35-838E4047C94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40575" y="1592264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0D4BC883-A5E3-849B-02EA-8306B924F70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66439" y="2674642"/>
            <a:ext cx="5958236" cy="641626"/>
          </a:xfrm>
          <a:prstGeom prst="homePlate">
            <a:avLst/>
          </a:prstGeom>
          <a:solidFill>
            <a:schemeClr val="accent2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4" name="Рисунок 2">
            <a:extLst>
              <a:ext uri="{FF2B5EF4-FFF2-40B4-BE49-F238E27FC236}">
                <a16:creationId xmlns:a16="http://schemas.microsoft.com/office/drawing/2014/main" id="{84304502-457B-9580-CEAB-59D146F39832}"/>
              </a:ext>
            </a:extLst>
          </p:cNvPr>
          <p:cNvSpPr>
            <a:spLocks noGrp="1" noChangeAspect="1"/>
          </p:cNvSpPr>
          <p:nvPr>
            <p:ph type="pic" sz="quarter" idx="46"/>
          </p:nvPr>
        </p:nvSpPr>
        <p:spPr>
          <a:xfrm>
            <a:off x="599607" y="262768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453C852E-08D0-0790-8972-A6A295B37B6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140575" y="2666981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Текст 8">
            <a:extLst>
              <a:ext uri="{FF2B5EF4-FFF2-40B4-BE49-F238E27FC236}">
                <a16:creationId xmlns:a16="http://schemas.microsoft.com/office/drawing/2014/main" id="{0A9E8602-E114-8E20-677C-50FAD71E920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66439" y="3755297"/>
            <a:ext cx="5958236" cy="641626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48" name="Рисунок 2">
            <a:extLst>
              <a:ext uri="{FF2B5EF4-FFF2-40B4-BE49-F238E27FC236}">
                <a16:creationId xmlns:a16="http://schemas.microsoft.com/office/drawing/2014/main" id="{AC12C8B8-FCAC-46E9-F938-524C1427A1B6}"/>
              </a:ext>
            </a:extLst>
          </p:cNvPr>
          <p:cNvSpPr>
            <a:spLocks noGrp="1" noChangeAspect="1"/>
          </p:cNvSpPr>
          <p:nvPr>
            <p:ph type="pic" sz="quarter" idx="49"/>
          </p:nvPr>
        </p:nvSpPr>
        <p:spPr>
          <a:xfrm>
            <a:off x="599607" y="3708339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CAEFF7D7-4EA8-A8E3-6EA1-4900027A81D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40575" y="3747636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5AC0A69D-1EAA-7DDC-CD31-5A875240D9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66439" y="4835952"/>
            <a:ext cx="5958236" cy="641626"/>
          </a:xfrm>
          <a:prstGeom prst="homePlate">
            <a:avLst/>
          </a:prstGeom>
          <a:solidFill>
            <a:schemeClr val="accent3"/>
          </a:solidFill>
        </p:spPr>
        <p:txBody>
          <a:bodyPr lIns="576000" tIns="0" rIns="0" bIns="0" anchor="ctr"/>
          <a:lstStyle>
            <a:lvl1pPr marL="0" indent="0" algn="l">
              <a:buNone/>
              <a:defRPr lang="ru-RU" sz="14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2" name="Рисунок 2">
            <a:extLst>
              <a:ext uri="{FF2B5EF4-FFF2-40B4-BE49-F238E27FC236}">
                <a16:creationId xmlns:a16="http://schemas.microsoft.com/office/drawing/2014/main" id="{77F30643-6553-02AE-3ADE-E06229F63480}"/>
              </a:ext>
            </a:extLst>
          </p:cNvPr>
          <p:cNvSpPr>
            <a:spLocks noGrp="1" noChangeAspect="1"/>
          </p:cNvSpPr>
          <p:nvPr>
            <p:ph type="pic" sz="quarter" idx="52"/>
          </p:nvPr>
        </p:nvSpPr>
        <p:spPr>
          <a:xfrm>
            <a:off x="599607" y="4788994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65A862EB-2BB3-5449-0BD4-2A8B1D6266D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40575" y="4828291"/>
            <a:ext cx="4464050" cy="649288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6" name="Заголовок 1">
            <a:extLst>
              <a:ext uri="{FF2B5EF4-FFF2-40B4-BE49-F238E27FC236}">
                <a16:creationId xmlns:a16="http://schemas.microsoft.com/office/drawing/2014/main" id="{A77594ED-8202-D448-BB2D-F212D3D7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546022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Текст 8">
            <a:extLst>
              <a:ext uri="{FF2B5EF4-FFF2-40B4-BE49-F238E27FC236}">
                <a16:creationId xmlns:a16="http://schemas.microsoft.com/office/drawing/2014/main" id="{9FD60C7F-15DE-6EAE-528D-A2EFC9BF97E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87374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7" name="Текст 8">
            <a:extLst>
              <a:ext uri="{FF2B5EF4-FFF2-40B4-BE49-F238E27FC236}">
                <a16:creationId xmlns:a16="http://schemas.microsoft.com/office/drawing/2014/main" id="{4E945B2B-B17A-0359-4679-2993ECFCD4A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7374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26625E2A-80F9-950F-4453-D96762754FD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87375" y="1376507"/>
            <a:ext cx="3527425" cy="431656"/>
          </a:xfrm>
          <a:prstGeom prst="chevron">
            <a:avLst/>
          </a:prstGeom>
          <a:solidFill>
            <a:schemeClr val="accent2"/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1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A91F678E-FAE0-B682-E445-FF7C835249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id="{5DDEEB43-1BFD-157F-06A3-9BDAF2B8496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308100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1596ECBF-D82B-FEB8-63EE-AD34DB2622CB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91642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0B8CC09C-0C37-301F-F2A2-74840B587921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87375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4DE7FBEA-8D80-F32D-BA92-2F9AA60911D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1308100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6027E9B2-A3E1-F855-AACF-109F1F4E472A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1308100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2" name="Текст 8">
            <a:extLst>
              <a:ext uri="{FF2B5EF4-FFF2-40B4-BE49-F238E27FC236}">
                <a16:creationId xmlns:a16="http://schemas.microsoft.com/office/drawing/2014/main" id="{D3755126-54F2-5683-2AF8-99118C594FA6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4333986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86" name="Текст 8">
            <a:extLst>
              <a:ext uri="{FF2B5EF4-FFF2-40B4-BE49-F238E27FC236}">
                <a16:creationId xmlns:a16="http://schemas.microsoft.com/office/drawing/2014/main" id="{21382672-B7DE-BD6D-2997-C137CE73DCA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333986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87" name="Текст 8">
            <a:extLst>
              <a:ext uri="{FF2B5EF4-FFF2-40B4-BE49-F238E27FC236}">
                <a16:creationId xmlns:a16="http://schemas.microsoft.com/office/drawing/2014/main" id="{F428C8AA-5DC0-D62D-1E95-F5D8403BFC8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4333987" y="1376507"/>
            <a:ext cx="3527425" cy="431656"/>
          </a:xfrm>
          <a:prstGeom prst="chevron">
            <a:avLst/>
          </a:prstGeom>
          <a:solidFill>
            <a:schemeClr val="bg1">
              <a:lumMod val="50000"/>
            </a:schemeClr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2</a:t>
            </a:r>
          </a:p>
        </p:txBody>
      </p:sp>
      <p:sp>
        <p:nvSpPr>
          <p:cNvPr id="88" name="Text Placeholder 7">
            <a:extLst>
              <a:ext uri="{FF2B5EF4-FFF2-40B4-BE49-F238E27FC236}">
                <a16:creationId xmlns:a16="http://schemas.microsoft.com/office/drawing/2014/main" id="{3C69B269-BD4B-CCD2-69CE-25D752FED409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3987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91" name="Текст 8">
            <a:extLst>
              <a:ext uri="{FF2B5EF4-FFF2-40B4-BE49-F238E27FC236}">
                <a16:creationId xmlns:a16="http://schemas.microsoft.com/office/drawing/2014/main" id="{A9793217-10C9-06D1-7877-B807D5A11E67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054712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4" name="Text Placeholder 7">
            <a:extLst>
              <a:ext uri="{FF2B5EF4-FFF2-40B4-BE49-F238E27FC236}">
                <a16:creationId xmlns:a16="http://schemas.microsoft.com/office/drawing/2014/main" id="{63104018-42D0-519E-41D1-6201AE63D8D7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4338254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105" name="Text Placeholder 7">
            <a:extLst>
              <a:ext uri="{FF2B5EF4-FFF2-40B4-BE49-F238E27FC236}">
                <a16:creationId xmlns:a16="http://schemas.microsoft.com/office/drawing/2014/main" id="{8D8F5039-2E5D-0445-CB1C-ABDF56F6DA28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4333987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106" name="Текст 8">
            <a:extLst>
              <a:ext uri="{FF2B5EF4-FFF2-40B4-BE49-F238E27FC236}">
                <a16:creationId xmlns:a16="http://schemas.microsoft.com/office/drawing/2014/main" id="{F9400BBB-1D9C-40B5-A493-095B062BCA8E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5054712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7" name="Текст 8">
            <a:extLst>
              <a:ext uri="{FF2B5EF4-FFF2-40B4-BE49-F238E27FC236}">
                <a16:creationId xmlns:a16="http://schemas.microsoft.com/office/drawing/2014/main" id="{B9360B1A-33CF-C1EC-6ABF-6C27EFFA281E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5054712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8" name="Текст 8">
            <a:extLst>
              <a:ext uri="{FF2B5EF4-FFF2-40B4-BE49-F238E27FC236}">
                <a16:creationId xmlns:a16="http://schemas.microsoft.com/office/drawing/2014/main" id="{2FB47FA8-15C0-F3A0-8483-15099B98773C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8072507" y="5543748"/>
            <a:ext cx="3529014" cy="58559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09" name="Текст 8">
            <a:extLst>
              <a:ext uri="{FF2B5EF4-FFF2-40B4-BE49-F238E27FC236}">
                <a16:creationId xmlns:a16="http://schemas.microsoft.com/office/drawing/2014/main" id="{D20BCE6E-8EE6-CA4F-BE62-FEB6DB8EAC2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8072507" y="2046147"/>
            <a:ext cx="3529013" cy="41130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ru-RU" dirty="0"/>
              <a:t>Наименование этапа</a:t>
            </a:r>
          </a:p>
        </p:txBody>
      </p:sp>
      <p:sp>
        <p:nvSpPr>
          <p:cNvPr id="110" name="Текст 8">
            <a:extLst>
              <a:ext uri="{FF2B5EF4-FFF2-40B4-BE49-F238E27FC236}">
                <a16:creationId xmlns:a16="http://schemas.microsoft.com/office/drawing/2014/main" id="{314DB21E-7B51-C430-3703-BB904366C90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8072508" y="1376507"/>
            <a:ext cx="3527425" cy="431656"/>
          </a:xfrm>
          <a:prstGeom prst="chevron">
            <a:avLst/>
          </a:prstGeom>
          <a:solidFill>
            <a:schemeClr val="accent3"/>
          </a:solidFill>
        </p:spPr>
        <p:txBody>
          <a:bodyPr lIns="0" tIns="0" rIns="0" bIns="0"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Этап 3</a:t>
            </a:r>
          </a:p>
        </p:txBody>
      </p:sp>
      <p:sp>
        <p:nvSpPr>
          <p:cNvPr id="111" name="Text Placeholder 7">
            <a:extLst>
              <a:ext uri="{FF2B5EF4-FFF2-40B4-BE49-F238E27FC236}">
                <a16:creationId xmlns:a16="http://schemas.microsoft.com/office/drawing/2014/main" id="{18BC113B-14FD-BD92-90E0-8F6F7892727E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72508" y="265126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112" name="Текст 8">
            <a:extLst>
              <a:ext uri="{FF2B5EF4-FFF2-40B4-BE49-F238E27FC236}">
                <a16:creationId xmlns:a16="http://schemas.microsoft.com/office/drawing/2014/main" id="{B3942E2C-78EF-FC41-B705-7471C97DDDAD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793233" y="2744815"/>
            <a:ext cx="2806700" cy="57623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3" name="Text Placeholder 7">
            <a:extLst>
              <a:ext uri="{FF2B5EF4-FFF2-40B4-BE49-F238E27FC236}">
                <a16:creationId xmlns:a16="http://schemas.microsoft.com/office/drawing/2014/main" id="{0FC2C7D2-5C55-1D7C-0826-DC6E6C94C8B8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076775" y="3509501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114" name="Text Placeholder 7">
            <a:extLst>
              <a:ext uri="{FF2B5EF4-FFF2-40B4-BE49-F238E27FC236}">
                <a16:creationId xmlns:a16="http://schemas.microsoft.com/office/drawing/2014/main" id="{D2DE09C2-698E-6E05-9AC2-6A6FB1D87BA7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8072508" y="4370089"/>
            <a:ext cx="644458" cy="531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03</a:t>
            </a:r>
            <a:endParaRPr lang="en-US" dirty="0"/>
          </a:p>
        </p:txBody>
      </p:sp>
      <p:sp>
        <p:nvSpPr>
          <p:cNvPr id="115" name="Текст 8">
            <a:extLst>
              <a:ext uri="{FF2B5EF4-FFF2-40B4-BE49-F238E27FC236}">
                <a16:creationId xmlns:a16="http://schemas.microsoft.com/office/drawing/2014/main" id="{BBC419B1-87E7-0253-0DB3-F64577D60A09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8793233" y="3605216"/>
            <a:ext cx="2808288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6" name="Текст 8">
            <a:extLst>
              <a:ext uri="{FF2B5EF4-FFF2-40B4-BE49-F238E27FC236}">
                <a16:creationId xmlns:a16="http://schemas.microsoft.com/office/drawing/2014/main" id="{CFDDA777-564F-FDAE-061E-B4D4731589D7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793233" y="4469521"/>
            <a:ext cx="2806700" cy="57943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17" name="Text Placeholder 7">
            <a:extLst>
              <a:ext uri="{FF2B5EF4-FFF2-40B4-BE49-F238E27FC236}">
                <a16:creationId xmlns:a16="http://schemas.microsoft.com/office/drawing/2014/main" id="{5946A278-AF36-1D10-C919-50E291419A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8" name="Заголовок 1">
            <a:extLst>
              <a:ext uri="{FF2B5EF4-FFF2-40B4-BE49-F238E27FC236}">
                <a16:creationId xmlns:a16="http://schemas.microsoft.com/office/drawing/2014/main" id="{4978B2B1-7430-E40B-AFFD-06EA4EF59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196916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683230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Рисунок 2">
            <a:extLst>
              <a:ext uri="{FF2B5EF4-FFF2-40B4-BE49-F238E27FC236}">
                <a16:creationId xmlns:a16="http://schemas.microsoft.com/office/drawing/2014/main" id="{C632458B-5F4A-2989-9FDB-14384F01BC4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9948448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3C664976-741E-A7E9-3E69-FEB8A5E17A2F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91663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279C7151-14A2-B1C6-B3BF-1DD05D509CAA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87375" y="1876792"/>
            <a:ext cx="2592389" cy="101245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0" name="Рисунок 2">
            <a:extLst>
              <a:ext uri="{FF2B5EF4-FFF2-40B4-BE49-F238E27FC236}">
                <a16:creationId xmlns:a16="http://schemas.microsoft.com/office/drawing/2014/main" id="{BA6FEE47-1FFE-B1CF-90FE-5ECAA42A1CC6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8081940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1" name="Текст 8">
            <a:extLst>
              <a:ext uri="{FF2B5EF4-FFF2-40B4-BE49-F238E27FC236}">
                <a16:creationId xmlns:a16="http://schemas.microsoft.com/office/drawing/2014/main" id="{0F6E70F0-C3FC-E0DC-B26D-BC52325AF3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625155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2" name="Рисунок 2">
            <a:extLst>
              <a:ext uri="{FF2B5EF4-FFF2-40B4-BE49-F238E27FC236}">
                <a16:creationId xmlns:a16="http://schemas.microsoft.com/office/drawing/2014/main" id="{4B4F19F0-3A91-EF5B-BA2C-A98350732D80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6215433" y="216852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3" name="Текст 8">
            <a:extLst>
              <a:ext uri="{FF2B5EF4-FFF2-40B4-BE49-F238E27FC236}">
                <a16:creationId xmlns:a16="http://schemas.microsoft.com/office/drawing/2014/main" id="{43FBAB54-53A4-3C37-EEEA-D6AB89A4802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758648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4" name="Рисунок 2">
            <a:extLst>
              <a:ext uri="{FF2B5EF4-FFF2-40B4-BE49-F238E27FC236}">
                <a16:creationId xmlns:a16="http://schemas.microsoft.com/office/drawing/2014/main" id="{885BDC86-1D5B-7ABB-9A45-133906242667}"/>
              </a:ext>
            </a:extLst>
          </p:cNvPr>
          <p:cNvSpPr>
            <a:spLocks noGrp="1" noChangeAspect="1"/>
          </p:cNvSpPr>
          <p:nvPr>
            <p:ph type="pic" sz="quarter" idx="62"/>
          </p:nvPr>
        </p:nvSpPr>
        <p:spPr>
          <a:xfrm>
            <a:off x="4348926" y="2168525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5" name="Текст 8">
            <a:extLst>
              <a:ext uri="{FF2B5EF4-FFF2-40B4-BE49-F238E27FC236}">
                <a16:creationId xmlns:a16="http://schemas.microsoft.com/office/drawing/2014/main" id="{D3AE0F79-9DF1-FA39-52C4-6F041C8FB279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3892141" y="1371600"/>
            <a:ext cx="1655761" cy="464808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6" name="Рисунок 2">
            <a:extLst>
              <a:ext uri="{FF2B5EF4-FFF2-40B4-BE49-F238E27FC236}">
                <a16:creationId xmlns:a16="http://schemas.microsoft.com/office/drawing/2014/main" id="{6424E942-31AB-494E-33E7-9DC12E6B46EA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9948448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7" name="Текст 8">
            <a:extLst>
              <a:ext uri="{FF2B5EF4-FFF2-40B4-BE49-F238E27FC236}">
                <a16:creationId xmlns:a16="http://schemas.microsoft.com/office/drawing/2014/main" id="{3B345BCD-AC04-33E4-4BCC-E7359F53237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491663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68" name="Рисунок 2">
            <a:extLst>
              <a:ext uri="{FF2B5EF4-FFF2-40B4-BE49-F238E27FC236}">
                <a16:creationId xmlns:a16="http://schemas.microsoft.com/office/drawing/2014/main" id="{2D07DD1F-D70A-6DDC-A2DB-2F8AD7240A51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8081940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9" name="Текст 8">
            <a:extLst>
              <a:ext uri="{FF2B5EF4-FFF2-40B4-BE49-F238E27FC236}">
                <a16:creationId xmlns:a16="http://schemas.microsoft.com/office/drawing/2014/main" id="{38DAD231-5AF9-E032-10BB-88D0A3AD72A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7625155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0" name="Рисунок 2">
            <a:extLst>
              <a:ext uri="{FF2B5EF4-FFF2-40B4-BE49-F238E27FC236}">
                <a16:creationId xmlns:a16="http://schemas.microsoft.com/office/drawing/2014/main" id="{B8415F46-BC07-09CC-6433-49E743AA224B}"/>
              </a:ext>
            </a:extLst>
          </p:cNvPr>
          <p:cNvSpPr>
            <a:spLocks noGrp="1"/>
          </p:cNvSpPr>
          <p:nvPr>
            <p:ph type="pic" sz="quarter" idx="68"/>
          </p:nvPr>
        </p:nvSpPr>
        <p:spPr>
          <a:xfrm>
            <a:off x="6215433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1" name="Текст 8">
            <a:extLst>
              <a:ext uri="{FF2B5EF4-FFF2-40B4-BE49-F238E27FC236}">
                <a16:creationId xmlns:a16="http://schemas.microsoft.com/office/drawing/2014/main" id="{D9B3E19A-FB3D-BBFF-534D-E318EB1F901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5758648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2" name="Рисунок 2">
            <a:extLst>
              <a:ext uri="{FF2B5EF4-FFF2-40B4-BE49-F238E27FC236}">
                <a16:creationId xmlns:a16="http://schemas.microsoft.com/office/drawing/2014/main" id="{F15F8829-5222-02D9-3839-90679009617D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348926" y="390171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4" name="Текст 8">
            <a:extLst>
              <a:ext uri="{FF2B5EF4-FFF2-40B4-BE49-F238E27FC236}">
                <a16:creationId xmlns:a16="http://schemas.microsoft.com/office/drawing/2014/main" id="{1C6843E3-226E-4A68-716C-AF2142A7DDDC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3892141" y="4895455"/>
            <a:ext cx="1655761" cy="4648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buNone/>
              <a:defRPr lang="ru-RU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75" name="Текст 8">
            <a:extLst>
              <a:ext uri="{FF2B5EF4-FFF2-40B4-BE49-F238E27FC236}">
                <a16:creationId xmlns:a16="http://schemas.microsoft.com/office/drawing/2014/main" id="{FDBEDE7B-DA7B-26DF-F132-4AF2228CD13A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87376" y="3825340"/>
            <a:ext cx="2592388" cy="101245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C338C697-5322-D445-8FB6-D51BC02289F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8" name="Заголовок 1">
            <a:extLst>
              <a:ext uri="{FF2B5EF4-FFF2-40B4-BE49-F238E27FC236}">
                <a16:creationId xmlns:a16="http://schemas.microsoft.com/office/drawing/2014/main" id="{4C73C214-EBAA-747A-2872-59C6477382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603822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Инфографика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D1895F8F-06A1-451A-378B-B3B0183E9D1F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879475" y="4908649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1" name="Рисунок 2">
            <a:extLst>
              <a:ext uri="{FF2B5EF4-FFF2-40B4-BE49-F238E27FC236}">
                <a16:creationId xmlns:a16="http://schemas.microsoft.com/office/drawing/2014/main" id="{7FA6A695-E824-A53F-EC2F-C5566A98B67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1564042" y="4112763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3D518E75-7440-AAF5-3B83-D913B038BF90}"/>
              </a:ext>
            </a:extLst>
          </p:cNvPr>
          <p:cNvSpPr/>
          <p:nvPr userDrawn="1"/>
        </p:nvSpPr>
        <p:spPr>
          <a:xfrm>
            <a:off x="5051425" y="44042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BB2BE6D6-0CF4-A19A-2991-496B28CDC765}"/>
              </a:ext>
            </a:extLst>
          </p:cNvPr>
          <p:cNvSpPr/>
          <p:nvPr userDrawn="1"/>
        </p:nvSpPr>
        <p:spPr>
          <a:xfrm>
            <a:off x="7134225" y="37565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6560C2B0-BE31-913F-D0BB-CDA78C559A22}"/>
              </a:ext>
            </a:extLst>
          </p:cNvPr>
          <p:cNvSpPr/>
          <p:nvPr userDrawn="1"/>
        </p:nvSpPr>
        <p:spPr>
          <a:xfrm>
            <a:off x="9227311" y="31088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3CBBB9FE-B253-7921-7922-FD21BBA11EA1}"/>
              </a:ext>
            </a:extLst>
          </p:cNvPr>
          <p:cNvSpPr/>
          <p:nvPr userDrawn="1"/>
        </p:nvSpPr>
        <p:spPr>
          <a:xfrm>
            <a:off x="2968625" y="50519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CE99274B-1C54-7FF4-38AA-CE0E04DAAD5F}"/>
              </a:ext>
            </a:extLst>
          </p:cNvPr>
          <p:cNvSpPr/>
          <p:nvPr userDrawn="1"/>
        </p:nvSpPr>
        <p:spPr>
          <a:xfrm>
            <a:off x="879593" y="5699624"/>
            <a:ext cx="2089150" cy="2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Shape 19460">
            <a:extLst>
              <a:ext uri="{FF2B5EF4-FFF2-40B4-BE49-F238E27FC236}">
                <a16:creationId xmlns:a16="http://schemas.microsoft.com/office/drawing/2014/main" id="{9F266D32-51AF-947B-8AA3-F4E305AE6A3C}"/>
              </a:ext>
            </a:extLst>
          </p:cNvPr>
          <p:cNvSpPr/>
          <p:nvPr userDrawn="1"/>
        </p:nvSpPr>
        <p:spPr>
          <a:xfrm flipH="1" flipV="1">
            <a:off x="5054600" y="4403023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1" name="Shape 19460">
            <a:extLst>
              <a:ext uri="{FF2B5EF4-FFF2-40B4-BE49-F238E27FC236}">
                <a16:creationId xmlns:a16="http://schemas.microsoft.com/office/drawing/2014/main" id="{12C6F345-2F97-6EB2-D8AE-9D1B7744C6EE}"/>
              </a:ext>
            </a:extLst>
          </p:cNvPr>
          <p:cNvSpPr/>
          <p:nvPr userDrawn="1"/>
        </p:nvSpPr>
        <p:spPr>
          <a:xfrm flipH="1" flipV="1">
            <a:off x="7140338" y="3760676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2" name="Shape 19460">
            <a:extLst>
              <a:ext uri="{FF2B5EF4-FFF2-40B4-BE49-F238E27FC236}">
                <a16:creationId xmlns:a16="http://schemas.microsoft.com/office/drawing/2014/main" id="{82382BFD-4D06-8CA7-70EF-52FB6682B0F1}"/>
              </a:ext>
            </a:extLst>
          </p:cNvPr>
          <p:cNvSpPr/>
          <p:nvPr userDrawn="1"/>
        </p:nvSpPr>
        <p:spPr>
          <a:xfrm flipH="1" flipV="1">
            <a:off x="9226077" y="3110772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3" name="Shape 19460">
            <a:extLst>
              <a:ext uri="{FF2B5EF4-FFF2-40B4-BE49-F238E27FC236}">
                <a16:creationId xmlns:a16="http://schemas.microsoft.com/office/drawing/2014/main" id="{96398B55-1B8B-1CF9-01F7-8BC306E3AF6B}"/>
              </a:ext>
            </a:extLst>
          </p:cNvPr>
          <p:cNvSpPr/>
          <p:nvPr userDrawn="1"/>
        </p:nvSpPr>
        <p:spPr>
          <a:xfrm flipH="1" flipV="1">
            <a:off x="2968861" y="5045370"/>
            <a:ext cx="0" cy="860930"/>
          </a:xfrm>
          <a:prstGeom prst="line">
            <a:avLst/>
          </a:prstGeom>
          <a:noFill/>
          <a:ln w="19050" cap="flat">
            <a:solidFill>
              <a:schemeClr val="bg1">
                <a:lumMod val="50000"/>
              </a:schemeClr>
            </a:solidFill>
            <a:prstDash val="solid"/>
            <a:miter lim="400000"/>
          </a:ln>
          <a:effectLst/>
        </p:spPr>
        <p:txBody>
          <a:bodyPr wrap="square" lIns="26796" tIns="26796" rIns="26796" bIns="26796" numCol="1" anchor="ctr">
            <a:noAutofit/>
          </a:bodyPr>
          <a:lstStyle/>
          <a:p>
            <a:pPr defTabSz="685807">
              <a:defRPr/>
            </a:pPr>
            <a:endParaRPr lang="ru-RU" sz="1200" kern="0" dirty="0">
              <a:solidFill>
                <a:srgbClr val="333333"/>
              </a:solidFill>
            </a:endParaRPr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FE9C3323-EAF6-FD08-FB77-62ABBB2A27E5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2970329" y="4261878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5" name="Рисунок 2">
            <a:extLst>
              <a:ext uri="{FF2B5EF4-FFF2-40B4-BE49-F238E27FC236}">
                <a16:creationId xmlns:a16="http://schemas.microsoft.com/office/drawing/2014/main" id="{5B1E1A80-3462-9691-BA5A-80FF30FBE79C}"/>
              </a:ext>
            </a:extLst>
          </p:cNvPr>
          <p:cNvSpPr>
            <a:spLocks noGrp="1" noChangeAspect="1"/>
          </p:cNvSpPr>
          <p:nvPr>
            <p:ph type="pic" sz="quarter" idx="88"/>
          </p:nvPr>
        </p:nvSpPr>
        <p:spPr>
          <a:xfrm>
            <a:off x="3654896" y="3465992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38F8BFCB-7163-5771-FA9F-1203BCE9DAB9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5055607" y="3609532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7" name="Рисунок 2">
            <a:extLst>
              <a:ext uri="{FF2B5EF4-FFF2-40B4-BE49-F238E27FC236}">
                <a16:creationId xmlns:a16="http://schemas.microsoft.com/office/drawing/2014/main" id="{88957857-4546-3CC7-4B81-1F01A076DB45}"/>
              </a:ext>
            </a:extLst>
          </p:cNvPr>
          <p:cNvSpPr>
            <a:spLocks noGrp="1"/>
          </p:cNvSpPr>
          <p:nvPr>
            <p:ph type="pic" sz="quarter" idx="90"/>
          </p:nvPr>
        </p:nvSpPr>
        <p:spPr>
          <a:xfrm>
            <a:off x="5740174" y="2813646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B5B7014A-D020-D910-C9E7-A8AB7C846CA4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7140885" y="2962762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Рисунок 2">
            <a:extLst>
              <a:ext uri="{FF2B5EF4-FFF2-40B4-BE49-F238E27FC236}">
                <a16:creationId xmlns:a16="http://schemas.microsoft.com/office/drawing/2014/main" id="{07D775AF-15FF-8BB2-BF00-07EDBBEA25DE}"/>
              </a:ext>
            </a:extLst>
          </p:cNvPr>
          <p:cNvSpPr>
            <a:spLocks noGrp="1"/>
          </p:cNvSpPr>
          <p:nvPr>
            <p:ph type="pic" sz="quarter" idx="92"/>
          </p:nvPr>
        </p:nvSpPr>
        <p:spPr>
          <a:xfrm>
            <a:off x="7825452" y="2166876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F74924C-F222-14EA-2ADA-B59CAC1122E4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9215011" y="2310416"/>
            <a:ext cx="2089150" cy="47418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b="1" kern="1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1" name="Рисунок 2">
            <a:extLst>
              <a:ext uri="{FF2B5EF4-FFF2-40B4-BE49-F238E27FC236}">
                <a16:creationId xmlns:a16="http://schemas.microsoft.com/office/drawing/2014/main" id="{E66C2DFB-FB14-22C6-1560-8EF27EE62287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9899578" y="151453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70A6267A-AA4D-B4D6-BB65-9F6D592C8F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836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74" name="Заголовок 1">
            <a:extLst>
              <a:ext uri="{FF2B5EF4-FFF2-40B4-BE49-F238E27FC236}">
                <a16:creationId xmlns:a16="http://schemas.microsoft.com/office/drawing/2014/main" id="{2CC4E095-0BD8-2404-82D5-AE9A01F8CF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4154685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ймлайн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48E564D1-60CE-6D76-D022-138ED4467C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cxnSp>
        <p:nvCxnSpPr>
          <p:cNvPr id="32" name="Straight Connector 19">
            <a:extLst>
              <a:ext uri="{FF2B5EF4-FFF2-40B4-BE49-F238E27FC236}">
                <a16:creationId xmlns:a16="http://schemas.microsoft.com/office/drawing/2014/main" id="{73E6FC17-7411-D66C-6E0D-63249F49CF63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7">
            <a:extLst>
              <a:ext uri="{FF2B5EF4-FFF2-40B4-BE49-F238E27FC236}">
                <a16:creationId xmlns:a16="http://schemas.microsoft.com/office/drawing/2014/main" id="{93BD675F-C162-9AB1-0C0C-C9E47401CB3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958560" y="1420021"/>
            <a:ext cx="1636288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05DC36D1-3B14-7995-AB00-017A6A0D6DF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9958560" y="3941689"/>
            <a:ext cx="1636288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4C6CC51-44B6-13F1-3782-2DF1A313ED24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8077200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FBA91F65-893D-B84E-29A5-36EBB8079B21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077200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61" name="Text Placeholder 7">
            <a:extLst>
              <a:ext uri="{FF2B5EF4-FFF2-40B4-BE49-F238E27FC236}">
                <a16:creationId xmlns:a16="http://schemas.microsoft.com/office/drawing/2014/main" id="{8A8BCC32-62D2-95FC-A1EA-BD8C505A5B41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6199361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95BA8748-5FFE-54F4-0B56-FA726253FBAF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6203950" y="3941689"/>
            <a:ext cx="1658792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63" name="Text Placeholder 7">
            <a:extLst>
              <a:ext uri="{FF2B5EF4-FFF2-40B4-BE49-F238E27FC236}">
                <a16:creationId xmlns:a16="http://schemas.microsoft.com/office/drawing/2014/main" id="{0AD18D75-9805-7CAC-0957-8D3F71DE2B86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345094" y="4871426"/>
            <a:ext cx="1642956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8D1D7DC7-A688-2499-97DB-40FBBAD9E074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4345094" y="2851939"/>
            <a:ext cx="1642956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65" name="Text Placeholder 7">
            <a:extLst>
              <a:ext uri="{FF2B5EF4-FFF2-40B4-BE49-F238E27FC236}">
                <a16:creationId xmlns:a16="http://schemas.microsoft.com/office/drawing/2014/main" id="{A761127C-351E-8FD8-1C4F-DACC1585DE4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2467254" y="1420021"/>
            <a:ext cx="1663381" cy="103742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75243B99-7563-6B32-8047-1004203733F7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2460481" y="3941689"/>
            <a:ext cx="1670153" cy="45886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58D185D5-7240-4194-15E3-3B2DCA2C746A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85895" y="4871426"/>
            <a:ext cx="1655763" cy="125791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68" name="Text Placeholder 7">
            <a:extLst>
              <a:ext uri="{FF2B5EF4-FFF2-40B4-BE49-F238E27FC236}">
                <a16:creationId xmlns:a16="http://schemas.microsoft.com/office/drawing/2014/main" id="{656BC3D5-18CD-FF52-C452-11CFD072C142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585895" y="2851939"/>
            <a:ext cx="1655764" cy="469111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5CEE96D2-1F8F-9FCA-DE63-D7B9E0F9B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68090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аймлайн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A075AC54-A106-A5E0-B4D6-B91D22F5F2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cxnSp>
        <p:nvCxnSpPr>
          <p:cNvPr id="29" name="Straight Connector 19">
            <a:extLst>
              <a:ext uri="{FF2B5EF4-FFF2-40B4-BE49-F238E27FC236}">
                <a16:creationId xmlns:a16="http://schemas.microsoft.com/office/drawing/2014/main" id="{0CF6C201-F286-862A-BEB9-A021A43B1D32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3536950"/>
            <a:ext cx="11017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6D4ABBB3-67D7-3BBD-6B59-73C9A89E6294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9947276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DC2A6B7A-B651-FEA1-101D-54884FEAB30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947276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2021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BF6E53EC-8BAC-EBCC-4C62-AC03FFCB7FC1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8075613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63BEBB17-EAB7-7E45-35FB-F6A270F7622D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8075613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2020</a:t>
            </a:r>
            <a:endParaRPr lang="en-US" dirty="0"/>
          </a:p>
        </p:txBody>
      </p:sp>
      <p:sp>
        <p:nvSpPr>
          <p:cNvPr id="58" name="Рисунок 2">
            <a:extLst>
              <a:ext uri="{FF2B5EF4-FFF2-40B4-BE49-F238E27FC236}">
                <a16:creationId xmlns:a16="http://schemas.microsoft.com/office/drawing/2014/main" id="{43135DF2-10A7-CA1F-9A44-95C5567355B8}"/>
              </a:ext>
            </a:extLst>
          </p:cNvPr>
          <p:cNvSpPr>
            <a:spLocks noGrp="1"/>
          </p:cNvSpPr>
          <p:nvPr>
            <p:ph type="pic" sz="quarter" idx="95"/>
          </p:nvPr>
        </p:nvSpPr>
        <p:spPr>
          <a:xfrm>
            <a:off x="10412761" y="317813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59" name="Рисунок 2">
            <a:extLst>
              <a:ext uri="{FF2B5EF4-FFF2-40B4-BE49-F238E27FC236}">
                <a16:creationId xmlns:a16="http://schemas.microsoft.com/office/drawing/2014/main" id="{D7300E5F-771F-4666-F133-3F64D84D52F3}"/>
              </a:ext>
            </a:extLst>
          </p:cNvPr>
          <p:cNvSpPr>
            <a:spLocks noGrp="1"/>
          </p:cNvSpPr>
          <p:nvPr>
            <p:ph type="pic" sz="quarter" idx="96"/>
          </p:nvPr>
        </p:nvSpPr>
        <p:spPr>
          <a:xfrm>
            <a:off x="8542759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F1311EDC-C7DF-8FA6-BF91-AF835DAC685D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20778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5" name="Text Placeholder 7">
            <a:extLst>
              <a:ext uri="{FF2B5EF4-FFF2-40B4-BE49-F238E27FC236}">
                <a16:creationId xmlns:a16="http://schemas.microsoft.com/office/drawing/2014/main" id="{F9E69DEE-B98E-6395-ACAC-5944E4B24BB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20778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2019</a:t>
            </a:r>
            <a:endParaRPr lang="en-US" dirty="0"/>
          </a:p>
        </p:txBody>
      </p:sp>
      <p:sp>
        <p:nvSpPr>
          <p:cNvPr id="76" name="Text Placeholder 7">
            <a:extLst>
              <a:ext uri="{FF2B5EF4-FFF2-40B4-BE49-F238E27FC236}">
                <a16:creationId xmlns:a16="http://schemas.microsoft.com/office/drawing/2014/main" id="{5DE3A50F-A923-C4D5-3984-80BB9D187BFD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33612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7" name="Text Placeholder 7">
            <a:extLst>
              <a:ext uri="{FF2B5EF4-FFF2-40B4-BE49-F238E27FC236}">
                <a16:creationId xmlns:a16="http://schemas.microsoft.com/office/drawing/2014/main" id="{70831185-D838-9A7E-B33C-8E00A2594CA9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433612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2018</a:t>
            </a:r>
            <a:endParaRPr lang="en-US" dirty="0"/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C802BA59-BF38-A5CB-0E24-579025E02839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2461479" y="1422500"/>
            <a:ext cx="1657350" cy="8190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9" name="Text Placeholder 7">
            <a:extLst>
              <a:ext uri="{FF2B5EF4-FFF2-40B4-BE49-F238E27FC236}">
                <a16:creationId xmlns:a16="http://schemas.microsoft.com/office/drawing/2014/main" id="{1B4540DE-59B3-5873-020F-FB7137E86063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2461479" y="2215518"/>
            <a:ext cx="1657350" cy="45782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2017</a:t>
            </a:r>
            <a:endParaRPr lang="en-US" dirty="0"/>
          </a:p>
        </p:txBody>
      </p:sp>
      <p:sp>
        <p:nvSpPr>
          <p:cNvPr id="80" name="Text Placeholder 7">
            <a:extLst>
              <a:ext uri="{FF2B5EF4-FFF2-40B4-BE49-F238E27FC236}">
                <a16:creationId xmlns:a16="http://schemas.microsoft.com/office/drawing/2014/main" id="{857638ED-0652-AA66-9101-A82DA6B8906D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589816" y="4987203"/>
            <a:ext cx="1657350" cy="114213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81" name="Text Placeholder 7">
            <a:extLst>
              <a:ext uri="{FF2B5EF4-FFF2-40B4-BE49-F238E27FC236}">
                <a16:creationId xmlns:a16="http://schemas.microsoft.com/office/drawing/2014/main" id="{B60520A2-B84E-925E-2C4B-6780C6DF9DB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589816" y="4585524"/>
            <a:ext cx="1657350" cy="464314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2016</a:t>
            </a:r>
            <a:endParaRPr lang="en-US" dirty="0"/>
          </a:p>
        </p:txBody>
      </p:sp>
      <p:sp>
        <p:nvSpPr>
          <p:cNvPr id="82" name="Рисунок 2">
            <a:extLst>
              <a:ext uri="{FF2B5EF4-FFF2-40B4-BE49-F238E27FC236}">
                <a16:creationId xmlns:a16="http://schemas.microsoft.com/office/drawing/2014/main" id="{40E82657-4136-C5A8-B078-3581FC7E367A}"/>
              </a:ext>
            </a:extLst>
          </p:cNvPr>
          <p:cNvSpPr>
            <a:spLocks noGrp="1"/>
          </p:cNvSpPr>
          <p:nvPr>
            <p:ph type="pic" sz="quarter" idx="105"/>
          </p:nvPr>
        </p:nvSpPr>
        <p:spPr>
          <a:xfrm>
            <a:off x="667301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3" name="Рисунок 2">
            <a:extLst>
              <a:ext uri="{FF2B5EF4-FFF2-40B4-BE49-F238E27FC236}">
                <a16:creationId xmlns:a16="http://schemas.microsoft.com/office/drawing/2014/main" id="{ADAD0F5C-9B14-7C7E-2951-FEB4CBB073D4}"/>
              </a:ext>
            </a:extLst>
          </p:cNvPr>
          <p:cNvSpPr>
            <a:spLocks noGrp="1"/>
          </p:cNvSpPr>
          <p:nvPr>
            <p:ph type="pic" sz="quarter" idx="106"/>
          </p:nvPr>
        </p:nvSpPr>
        <p:spPr>
          <a:xfrm>
            <a:off x="4803273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4" name="Рисунок 2">
            <a:extLst>
              <a:ext uri="{FF2B5EF4-FFF2-40B4-BE49-F238E27FC236}">
                <a16:creationId xmlns:a16="http://schemas.microsoft.com/office/drawing/2014/main" id="{A1DAB7CC-65E4-EB98-2B14-0A62C8AD6F10}"/>
              </a:ext>
            </a:extLst>
          </p:cNvPr>
          <p:cNvSpPr>
            <a:spLocks noGrp="1"/>
          </p:cNvSpPr>
          <p:nvPr>
            <p:ph type="pic" sz="quarter" idx="107"/>
          </p:nvPr>
        </p:nvSpPr>
        <p:spPr>
          <a:xfrm>
            <a:off x="2926706" y="3176587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85" name="Рисунок 2">
            <a:extLst>
              <a:ext uri="{FF2B5EF4-FFF2-40B4-BE49-F238E27FC236}">
                <a16:creationId xmlns:a16="http://schemas.microsoft.com/office/drawing/2014/main" id="{AED75EBB-9C1F-4F19-0600-4D6F9FF0B243}"/>
              </a:ext>
            </a:extLst>
          </p:cNvPr>
          <p:cNvSpPr>
            <a:spLocks noGrp="1" noChangeAspect="1"/>
          </p:cNvSpPr>
          <p:nvPr>
            <p:ph type="pic" sz="quarter" idx="108"/>
          </p:nvPr>
        </p:nvSpPr>
        <p:spPr>
          <a:xfrm>
            <a:off x="1050138" y="3176587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67" name="Заголовок 1">
            <a:extLst>
              <a:ext uri="{FF2B5EF4-FFF2-40B4-BE49-F238E27FC236}">
                <a16:creationId xmlns:a16="http://schemas.microsoft.com/office/drawing/2014/main" id="{6DE247E1-E658-1F75-D924-6B8258421B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019478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ели и шаги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5C5BE68A-FA25-94AC-5080-98D456A98A60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4800000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cxnSp>
        <p:nvCxnSpPr>
          <p:cNvPr id="42" name="Straight Connector 19">
            <a:extLst>
              <a:ext uri="{FF2B5EF4-FFF2-40B4-BE49-F238E27FC236}">
                <a16:creationId xmlns:a16="http://schemas.microsoft.com/office/drawing/2014/main" id="{91334481-BDE3-ABF9-8AAC-C49D43657CC4}"/>
              </a:ext>
            </a:extLst>
          </p:cNvPr>
          <p:cNvCxnSpPr>
            <a:cxnSpLocks/>
          </p:cNvCxnSpPr>
          <p:nvPr userDrawn="1"/>
        </p:nvCxnSpPr>
        <p:spPr>
          <a:xfrm flipH="1">
            <a:off x="587375" y="1815861"/>
            <a:ext cx="11017250" cy="0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16323C00-81D4-D3D2-AA10-A1D2862CC1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6" name="Рисунок 3">
            <a:extLst>
              <a:ext uri="{FF2B5EF4-FFF2-40B4-BE49-F238E27FC236}">
                <a16:creationId xmlns:a16="http://schemas.microsoft.com/office/drawing/2014/main" id="{8184989B-B374-11F9-C153-91ABA57307E8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2639080" y="1622029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7" name="Рисунок 3">
            <a:extLst>
              <a:ext uri="{FF2B5EF4-FFF2-40B4-BE49-F238E27FC236}">
                <a16:creationId xmlns:a16="http://schemas.microsoft.com/office/drawing/2014/main" id="{60DDE04D-6D00-C5C2-07CB-5AE0676D0FBE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5916940" y="1632694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28" name="Рисунок 3">
            <a:extLst>
              <a:ext uri="{FF2B5EF4-FFF2-40B4-BE49-F238E27FC236}">
                <a16:creationId xmlns:a16="http://schemas.microsoft.com/office/drawing/2014/main" id="{83E23BFC-CA7E-6582-CC46-C486143997FD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9194800" y="1627981"/>
            <a:ext cx="360000" cy="36036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ru-RU" dirty="0"/>
              <a:t>р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AC88495F-9B19-7E44-1068-F3CCE331C179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800000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39" name="Текст 2">
            <a:extLst>
              <a:ext uri="{FF2B5EF4-FFF2-40B4-BE49-F238E27FC236}">
                <a16:creationId xmlns:a16="http://schemas.microsoft.com/office/drawing/2014/main" id="{E5DD188E-2BE1-F943-4338-0266B1A67FF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4800000" y="2672444"/>
            <a:ext cx="2592000" cy="43376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6A22247-7056-2C7A-5F4B-81726E586DEA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8074142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7AD1C0B4-B863-51CD-4E56-2A20A0C754E2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8074142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AB6FD43A-A6D1-1D64-A6E8-EE342E8520C6}"/>
              </a:ext>
            </a:extLst>
          </p:cNvPr>
          <p:cNvSpPr>
            <a:spLocks noGrp="1"/>
          </p:cNvSpPr>
          <p:nvPr>
            <p:ph type="body" sz="quarter" idx="89" hasCustomPrompt="1"/>
          </p:nvPr>
        </p:nvSpPr>
        <p:spPr>
          <a:xfrm>
            <a:off x="8074142" y="2672444"/>
            <a:ext cx="2592000" cy="43376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6" name="Text Placeholder 7">
            <a:extLst>
              <a:ext uri="{FF2B5EF4-FFF2-40B4-BE49-F238E27FC236}">
                <a16:creationId xmlns:a16="http://schemas.microsoft.com/office/drawing/2014/main" id="{702E2BBD-8A9C-3A55-7089-A03C24888704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1525794" y="3111253"/>
            <a:ext cx="2592000" cy="2586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144000" tIns="18000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2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CD81A16C-032B-D943-4F8E-022C5F52BB5F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525794" y="2212770"/>
            <a:ext cx="2592000" cy="46058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2000" b="1" kern="120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2022</a:t>
            </a:r>
            <a:endParaRPr lang="en-US" dirty="0"/>
          </a:p>
        </p:txBody>
      </p:sp>
      <p:sp>
        <p:nvSpPr>
          <p:cNvPr id="48" name="Текст 2">
            <a:extLst>
              <a:ext uri="{FF2B5EF4-FFF2-40B4-BE49-F238E27FC236}">
                <a16:creationId xmlns:a16="http://schemas.microsoft.com/office/drawing/2014/main" id="{283DF138-3854-0EEC-A52E-648E836C60F6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525794" y="2672444"/>
            <a:ext cx="2592000" cy="43376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A23E52D8-5C68-17EB-8439-72621237A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502206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ели и шаги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C4990D6C-9311-DD88-18CD-2D8B05A985C5}"/>
              </a:ext>
            </a:extLst>
          </p:cNvPr>
          <p:cNvGrpSpPr/>
          <p:nvPr userDrawn="1"/>
        </p:nvGrpSpPr>
        <p:grpSpPr>
          <a:xfrm>
            <a:off x="9970111" y="2521331"/>
            <a:ext cx="1620000" cy="1620000"/>
            <a:chOff x="8718966" y="2964494"/>
            <a:chExt cx="1620000" cy="1620000"/>
          </a:xfrm>
        </p:grpSpPr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095C58FE-3A05-D3A4-17A5-2D9D0471E1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8730" y="3504494"/>
              <a:ext cx="540472" cy="54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>
              <a:extLst>
                <a:ext uri="{FF2B5EF4-FFF2-40B4-BE49-F238E27FC236}">
                  <a16:creationId xmlns:a16="http://schemas.microsoft.com/office/drawing/2014/main" id="{B807F485-E20A-31D2-1B80-C567352855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9551" y="3234494"/>
              <a:ext cx="1078831" cy="108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id="{3CC6D533-3A55-6142-BD04-DFC1937CE4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18966" y="2964494"/>
              <a:ext cx="1620000" cy="1620000"/>
            </a:xfrm>
            <a:prstGeom prst="ellipse">
              <a:avLst/>
            </a:pr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B60DD052-400A-2279-0C1E-8EDA56E45C30}"/>
              </a:ext>
            </a:extLst>
          </p:cNvPr>
          <p:cNvCxnSpPr>
            <a:cxnSpLocks/>
          </p:cNvCxnSpPr>
          <p:nvPr userDrawn="1"/>
        </p:nvCxnSpPr>
        <p:spPr>
          <a:xfrm>
            <a:off x="587375" y="3309954"/>
            <a:ext cx="10192736" cy="24316"/>
          </a:xfrm>
          <a:prstGeom prst="straightConnector1">
            <a:avLst/>
          </a:prstGeom>
          <a:ln w="19050">
            <a:solidFill>
              <a:schemeClr val="accent2"/>
            </a:solidFill>
            <a:headEnd type="none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2CDE0BEA-D434-F863-B900-FC8E2E5C40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030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75AFFEF9-433C-32F2-CF43-555D83A9CD53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24000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35" name="Рисунок 2">
            <a:extLst>
              <a:ext uri="{FF2B5EF4-FFF2-40B4-BE49-F238E27FC236}">
                <a16:creationId xmlns:a16="http://schemas.microsoft.com/office/drawing/2014/main" id="{5E662767-AEEC-D2FF-32E9-27B46C5D43E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868532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6" name="Рисунок 2">
            <a:extLst>
              <a:ext uri="{FF2B5EF4-FFF2-40B4-BE49-F238E27FC236}">
                <a16:creationId xmlns:a16="http://schemas.microsoft.com/office/drawing/2014/main" id="{51E5C934-AFF7-50E2-B2FA-0AD1D1ECFA49}"/>
              </a:ext>
            </a:extLst>
          </p:cNvPr>
          <p:cNvSpPr>
            <a:spLocks noGrp="1" noChangeAspect="1"/>
          </p:cNvSpPr>
          <p:nvPr>
            <p:ph type="pic" sz="quarter" idx="92"/>
          </p:nvPr>
        </p:nvSpPr>
        <p:spPr>
          <a:xfrm>
            <a:off x="1979338" y="2956454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7" name="Рисунок 2">
            <a:extLst>
              <a:ext uri="{FF2B5EF4-FFF2-40B4-BE49-F238E27FC236}">
                <a16:creationId xmlns:a16="http://schemas.microsoft.com/office/drawing/2014/main" id="{9F97F07C-CE94-438E-5BB3-8FFE6932B2B8}"/>
              </a:ext>
            </a:extLst>
          </p:cNvPr>
          <p:cNvSpPr>
            <a:spLocks noGrp="1"/>
          </p:cNvSpPr>
          <p:nvPr>
            <p:ph type="pic" sz="quarter" idx="93"/>
          </p:nvPr>
        </p:nvSpPr>
        <p:spPr>
          <a:xfrm>
            <a:off x="7608153" y="2959195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38" name="Рисунок 2">
            <a:extLst>
              <a:ext uri="{FF2B5EF4-FFF2-40B4-BE49-F238E27FC236}">
                <a16:creationId xmlns:a16="http://schemas.microsoft.com/office/drawing/2014/main" id="{EAF8D7D8-9D7F-7977-9262-FC4750F1FB84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5735637" y="2958720"/>
            <a:ext cx="720725" cy="720725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ru-RU" dirty="0"/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EC37AD24-8260-657A-83BF-A46456205B28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7140575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EE071E89-F3C6-95EE-6078-FD8A40E23738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3402110" y="1151467"/>
            <a:ext cx="1655763" cy="1085850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29410E7C-CB07-8AB6-F0CD-84A08590A767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5268686" y="4406908"/>
            <a:ext cx="1655763" cy="107049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4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73" name="Заголовок 1">
            <a:extLst>
              <a:ext uri="{FF2B5EF4-FFF2-40B4-BE49-F238E27FC236}">
                <a16:creationId xmlns:a16="http://schemas.microsoft.com/office/drawing/2014/main" id="{3A19359F-6A70-1F7C-ED99-B9CD039EEC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538103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а с акцентными цифр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4A08BB5-7F71-F748-9838-F96610679B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A9E22FB7-DFAC-CB69-DAE4-30733324919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521030" y="1422146"/>
            <a:ext cx="2595357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26C0AF6-55CB-C3E4-6DCC-3754B9B9B4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6188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4F32A9E4-17A1-4139-2326-7E03A0AD493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276308" y="1422146"/>
            <a:ext cx="2584992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297AAE43-5592-3BEB-6EB4-273B41955BC8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309513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02</a:t>
            </a:r>
            <a:endParaRPr lang="en-US" dirty="0"/>
          </a:p>
        </p:txBody>
      </p:sp>
      <p:sp>
        <p:nvSpPr>
          <p:cNvPr id="54" name="Текст 8">
            <a:extLst>
              <a:ext uri="{FF2B5EF4-FFF2-40B4-BE49-F238E27FC236}">
                <a16:creationId xmlns:a16="http://schemas.microsoft.com/office/drawing/2014/main" id="{CCA4A078-D74E-FF15-7BA9-58FEA88D84FB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017578" y="1422146"/>
            <a:ext cx="2608233" cy="38601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0B47BC70-19D7-98B3-A5F0-7A32813533F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050784" y="1214304"/>
            <a:ext cx="957812" cy="62262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48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charset="0"/>
              <a:buNone/>
            </a:pPr>
            <a:r>
              <a:rPr lang="ru-RU" dirty="0"/>
              <a:t>03</a:t>
            </a:r>
            <a:endParaRPr lang="en-US" dirty="0"/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42CD71CD-5F8C-DBB5-FF98-800078E5B13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69160" y="2522358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id="{97DD3B0F-01AD-8211-0657-598D2F8584D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69160" y="3390996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0FCC5F91-EFDC-260E-8C43-6CCF0D7C5330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69160" y="4255638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967C2DBB-9BC1-6211-89CF-ECF3DE32283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69160" y="5124031"/>
            <a:ext cx="2210603" cy="58279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70" name="Заголовок 1">
            <a:extLst>
              <a:ext uri="{FF2B5EF4-FFF2-40B4-BE49-F238E27FC236}">
                <a16:creationId xmlns:a16="http://schemas.microsoft.com/office/drawing/2014/main" id="{0EDC9509-F309-E5AC-8BFE-72207128EC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273851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ание_1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C127E805-F4DE-2DE2-697B-55D081B909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8619" y="2327068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29" name="Текст 13">
            <a:extLst>
              <a:ext uri="{FF2B5EF4-FFF2-40B4-BE49-F238E27FC236}">
                <a16:creationId xmlns:a16="http://schemas.microsoft.com/office/drawing/2014/main" id="{06671D5A-7459-6C62-C5E9-4EF8DB7E43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06871" y="1786322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30" name="Текст 13">
            <a:extLst>
              <a:ext uri="{FF2B5EF4-FFF2-40B4-BE49-F238E27FC236}">
                <a16:creationId xmlns:a16="http://schemas.microsoft.com/office/drawing/2014/main" id="{4715C112-5EF5-7D26-8F13-4CEC717C7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007974" y="1786322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B21E2E3-C9C3-4907-7CF7-FE57D66BBE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013618" y="2327068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3B87E8AB-1B99-9D81-1EB0-D2C0D30431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08619" y="3621686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5" name="Текст 13">
            <a:extLst>
              <a:ext uri="{FF2B5EF4-FFF2-40B4-BE49-F238E27FC236}">
                <a16:creationId xmlns:a16="http://schemas.microsoft.com/office/drawing/2014/main" id="{A4E64355-CF03-8CC2-E311-46D38993718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06871" y="3080940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46" name="Текст 13">
            <a:extLst>
              <a:ext uri="{FF2B5EF4-FFF2-40B4-BE49-F238E27FC236}">
                <a16:creationId xmlns:a16="http://schemas.microsoft.com/office/drawing/2014/main" id="{E3A72F70-5F79-D42B-4A44-33D2661EFEF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07974" y="3080940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47" name="Text Placeholder 7">
            <a:extLst>
              <a:ext uri="{FF2B5EF4-FFF2-40B4-BE49-F238E27FC236}">
                <a16:creationId xmlns:a16="http://schemas.microsoft.com/office/drawing/2014/main" id="{7B45AA84-2D84-AC99-4DEA-4FAFF60FD1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013618" y="3621686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48" name="Text Placeholder 7">
            <a:extLst>
              <a:ext uri="{FF2B5EF4-FFF2-40B4-BE49-F238E27FC236}">
                <a16:creationId xmlns:a16="http://schemas.microsoft.com/office/drawing/2014/main" id="{9BD24823-1B47-A140-D282-AD6612746A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08619" y="4934671"/>
            <a:ext cx="7356925" cy="375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9" name="Текст 13">
            <a:extLst>
              <a:ext uri="{FF2B5EF4-FFF2-40B4-BE49-F238E27FC236}">
                <a16:creationId xmlns:a16="http://schemas.microsoft.com/office/drawing/2014/main" id="{085BB00C-2CC6-1908-607C-7298AC960FE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06871" y="4393925"/>
            <a:ext cx="7346950" cy="32702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50" name="Текст 13">
            <a:extLst>
              <a:ext uri="{FF2B5EF4-FFF2-40B4-BE49-F238E27FC236}">
                <a16:creationId xmlns:a16="http://schemas.microsoft.com/office/drawing/2014/main" id="{B22D2A73-C8A8-5E0C-EFEA-40DC6828FA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02112" y="4393925"/>
            <a:ext cx="694333" cy="40011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92376322-2E6C-FC66-9485-77B5566879A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07756" y="4934671"/>
            <a:ext cx="648385" cy="375064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7619608-0ACF-A6DA-9155-B1F392838B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6111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а с обознач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34A08BB5-7F71-F748-9838-F96610679B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2" name="Текст 8">
            <a:extLst>
              <a:ext uri="{FF2B5EF4-FFF2-40B4-BE49-F238E27FC236}">
                <a16:creationId xmlns:a16="http://schemas.microsoft.com/office/drawing/2014/main" id="{39ED8448-0DEE-3A00-B0BB-A5875C8DF94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758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:a16="http://schemas.microsoft.com/office/drawing/2014/main" id="{4ED15647-14A7-D3C7-CBEA-6A9F8A9D3D2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92210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id="{1200CD3B-9CD8-72EA-6813-01D29128ADB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79662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id="{7E338DDE-3958-B2D8-EA26-5C008CB75E0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66352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399084C8-D153-DC09-874A-13C00A7F009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804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id="{28C3BAB9-0EB1-F6FB-14EE-F52A39E031F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0412561" y="5334433"/>
            <a:ext cx="1197024" cy="57900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7BD00136-14E0-075B-0715-C56EF79899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194347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а с текстовыми бло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428A25B-F77E-904A-9788-AAD9878664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C2392820-FBA5-6B1A-6EBE-6C6E0F70B0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175" y="1154821"/>
            <a:ext cx="2584508" cy="4374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F4D81443-31E5-C019-5895-FCB3F9BAAB3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717563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4CE43293-E331-46AF-745A-540484208ADE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25367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5BBD7C0C-453F-DBC8-EE2B-F0B12FAA7446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38140" y="1223736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2072BC85-E195-65D4-601F-5B940F83B6F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38140" y="2524391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D8AD0B68-5844-9965-9918-82A992ABEF9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338140" y="3817164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id="{CFD6D04E-DC48-528E-FF05-12E2B401079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338140" y="5117819"/>
            <a:ext cx="2270487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7" name="Заголовок 1">
            <a:extLst>
              <a:ext uri="{FF2B5EF4-FFF2-40B4-BE49-F238E27FC236}">
                <a16:creationId xmlns:a16="http://schemas.microsoft.com/office/drawing/2014/main" id="{F99070C6-C9A8-970B-A642-AE347DBBDF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8643979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арта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аблица 3">
            <a:extLst>
              <a:ext uri="{FF2B5EF4-FFF2-40B4-BE49-F238E27FC236}">
                <a16:creationId xmlns:a16="http://schemas.microsoft.com/office/drawing/2014/main" id="{CDCB8405-76D7-D04F-8D69-A5DF67151015}"/>
              </a:ext>
            </a:extLst>
          </p:cNvPr>
          <p:cNvSpPr>
            <a:spLocks noGrp="1"/>
          </p:cNvSpPr>
          <p:nvPr>
            <p:ph type="tbl" sz="quarter" idx="52" hasCustomPrompt="1"/>
          </p:nvPr>
        </p:nvSpPr>
        <p:spPr>
          <a:xfrm>
            <a:off x="587375" y="5049838"/>
            <a:ext cx="7273925" cy="10847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BBAFA3D-EDE7-B34D-8CE1-0E55F5E9B2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id="{9991EA84-528B-841D-AB53-51B7274342C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401185" y="1222696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3BFE5FC3-1EFD-DABC-2385-0D7363FB2B25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401185" y="2523351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4" name="Текст 8">
            <a:extLst>
              <a:ext uri="{FF2B5EF4-FFF2-40B4-BE49-F238E27FC236}">
                <a16:creationId xmlns:a16="http://schemas.microsoft.com/office/drawing/2014/main" id="{39A64651-5F05-7039-9EDF-AF9538440CEB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401185" y="3816124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95CDF128-6554-90EF-23C8-8D173720437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401185" y="5116779"/>
            <a:ext cx="3203440" cy="101781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5" name="Заголовок 1">
            <a:extLst>
              <a:ext uri="{FF2B5EF4-FFF2-40B4-BE49-F238E27FC236}">
                <a16:creationId xmlns:a16="http://schemas.microsoft.com/office/drawing/2014/main" id="{FEC1A03B-71E8-55FF-2E04-B42AD07DC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617556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Ar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8">
            <a:extLst>
              <a:ext uri="{FF2B5EF4-FFF2-40B4-BE49-F238E27FC236}">
                <a16:creationId xmlns:a16="http://schemas.microsoft.com/office/drawing/2014/main" id="{1E974796-7AE0-EF46-B1A0-E207CA97A90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7375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id="{E26C0338-9526-6645-AA6F-0613F77B53E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87375" y="2098037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4" name="Рисунок SmartArt 2">
            <a:extLst>
              <a:ext uri="{FF2B5EF4-FFF2-40B4-BE49-F238E27FC236}">
                <a16:creationId xmlns:a16="http://schemas.microsoft.com/office/drawing/2014/main" id="{225A6F7B-91D9-5940-BE3F-1B3D58B6262A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3395663" y="1371600"/>
            <a:ext cx="5409368" cy="4541838"/>
          </a:xfrm>
          <a:prstGeom prst="rect">
            <a:avLst/>
          </a:prstGeom>
        </p:spPr>
        <p:txBody>
          <a:bodyPr/>
          <a:lstStyle>
            <a:lvl1pPr marL="0" marR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SmartArt</a:t>
            </a:r>
            <a:endParaRPr lang="ru-RU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A148A6A7-3249-4948-A8C0-FBF4414D8C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EAAAAF2A-C76A-21E6-F4F8-DEAE5D35593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87375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Текст 8">
            <a:extLst>
              <a:ext uri="{FF2B5EF4-FFF2-40B4-BE49-F238E27FC236}">
                <a16:creationId xmlns:a16="http://schemas.microsoft.com/office/drawing/2014/main" id="{9706AB34-6908-732D-446B-30330D83BCA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87375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01D4338F-D347-B3BC-7948-9BE24289389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12787" y="1393108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id="{23B21BEC-B2C6-F370-603A-64F8ECF39D0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12787" y="2094454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1D48842D-9F7E-3985-58B8-620BECC6D74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12787" y="4202223"/>
            <a:ext cx="2592388" cy="41505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9" name="Текст 8">
            <a:extLst>
              <a:ext uri="{FF2B5EF4-FFF2-40B4-BE49-F238E27FC236}">
                <a16:creationId xmlns:a16="http://schemas.microsoft.com/office/drawing/2014/main" id="{DED1CD50-283A-A078-D8C8-2506EA6424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012787" y="4901375"/>
            <a:ext cx="2592388" cy="101732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69" name="Заголовок 1">
            <a:extLst>
              <a:ext uri="{FF2B5EF4-FFF2-40B4-BE49-F238E27FC236}">
                <a16:creationId xmlns:a16="http://schemas.microsoft.com/office/drawing/2014/main" id="{A8DF361F-A7E4-8D16-65D6-F0DA9B38FF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8714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35757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Ar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5F00BDD2-13E8-8C42-85F3-30750BE333F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55193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9" name="Рисунок SmartArt 2">
            <a:extLst>
              <a:ext uri="{FF2B5EF4-FFF2-40B4-BE49-F238E27FC236}">
                <a16:creationId xmlns:a16="http://schemas.microsoft.com/office/drawing/2014/main" id="{B322744A-E826-CE60-5EFE-E45D51807D5A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3395663" y="1371600"/>
            <a:ext cx="5409368" cy="4757738"/>
          </a:xfrm>
          <a:prstGeom prst="rect">
            <a:avLst/>
          </a:prstGeom>
        </p:spPr>
        <p:txBody>
          <a:bodyPr/>
          <a:lstStyle>
            <a:lvl1pPr marL="0" marR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1042690" rtl="0" eaLnBrk="1" fontAlgn="auto" latinLnBrk="0" hangingPunct="1">
              <a:lnSpc>
                <a:spcPct val="90000"/>
              </a:lnSpc>
              <a:spcBef>
                <a:spcPts val="114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SmartArt</a:t>
            </a:r>
            <a:endParaRPr lang="ru-RU" dirty="0"/>
          </a:p>
        </p:txBody>
      </p:sp>
      <p:sp>
        <p:nvSpPr>
          <p:cNvPr id="30" name="Текст 8">
            <a:extLst>
              <a:ext uri="{FF2B5EF4-FFF2-40B4-BE49-F238E27FC236}">
                <a16:creationId xmlns:a16="http://schemas.microsoft.com/office/drawing/2014/main" id="{72C98E2C-76F1-1274-EA2B-12A5413F1E3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7655" y="1441923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2" name="Текст 8">
            <a:extLst>
              <a:ext uri="{FF2B5EF4-FFF2-40B4-BE49-F238E27FC236}">
                <a16:creationId xmlns:a16="http://schemas.microsoft.com/office/drawing/2014/main" id="{E9B8CF1F-FC6D-E148-F54E-4C9FD08358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7656" y="1877803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4" name="Текст 8">
            <a:extLst>
              <a:ext uri="{FF2B5EF4-FFF2-40B4-BE49-F238E27FC236}">
                <a16:creationId xmlns:a16="http://schemas.microsoft.com/office/drawing/2014/main" id="{729FA38B-C647-5A41-506F-F98EEAB9F7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97655" y="4897910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7437F790-2D3E-02A9-8F7E-5CA434E656F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7656" y="5333790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id="{E6065243-12B6-8947-EBB2-83EAE7DFC8D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97655" y="3168351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0" name="Текст 8">
            <a:extLst>
              <a:ext uri="{FF2B5EF4-FFF2-40B4-BE49-F238E27FC236}">
                <a16:creationId xmlns:a16="http://schemas.microsoft.com/office/drawing/2014/main" id="{6E345ABB-4103-F5C6-4035-C328E11BE0E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97656" y="3604231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id="{EE193FD2-BA4C-F3A2-1B59-C295AC6AD28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731374" y="1441923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3" name="Текст 8">
            <a:extLst>
              <a:ext uri="{FF2B5EF4-FFF2-40B4-BE49-F238E27FC236}">
                <a16:creationId xmlns:a16="http://schemas.microsoft.com/office/drawing/2014/main" id="{C7535AF5-03EE-A45F-2145-393F7FA8CE0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31375" y="1877803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5" name="Текст 8">
            <a:extLst>
              <a:ext uri="{FF2B5EF4-FFF2-40B4-BE49-F238E27FC236}">
                <a16:creationId xmlns:a16="http://schemas.microsoft.com/office/drawing/2014/main" id="{0EE1B4FC-2264-3C56-4449-4FAC5A3F802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731374" y="4897910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6" name="Текст 8">
            <a:extLst>
              <a:ext uri="{FF2B5EF4-FFF2-40B4-BE49-F238E27FC236}">
                <a16:creationId xmlns:a16="http://schemas.microsoft.com/office/drawing/2014/main" id="{8AC4C972-2EE9-AF5A-9A51-A9FAEE882A2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731375" y="5333790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58" name="Текст 8">
            <a:extLst>
              <a:ext uri="{FF2B5EF4-FFF2-40B4-BE49-F238E27FC236}">
                <a16:creationId xmlns:a16="http://schemas.microsoft.com/office/drawing/2014/main" id="{A65E9A29-34AE-8EFC-3757-5C6F359B81F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731374" y="3168351"/>
            <a:ext cx="1871663" cy="388887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id="{2C286D4A-2DC9-2E0C-FAC0-DFEAC7B2A73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731375" y="3604231"/>
            <a:ext cx="1871663" cy="79554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id="{7B2AAE8D-F758-BE25-7BBC-694A9A8033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8714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219154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martAr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SmartArt 2">
            <a:extLst>
              <a:ext uri="{FF2B5EF4-FFF2-40B4-BE49-F238E27FC236}">
                <a16:creationId xmlns:a16="http://schemas.microsoft.com/office/drawing/2014/main" id="{3A2F8166-FB68-6C42-B7EA-A15FBFCD021F}"/>
              </a:ext>
            </a:extLst>
          </p:cNvPr>
          <p:cNvSpPr>
            <a:spLocks noGrp="1"/>
          </p:cNvSpPr>
          <p:nvPr>
            <p:ph type="dgm" sz="quarter" idx="37" hasCustomPrompt="1"/>
          </p:nvPr>
        </p:nvSpPr>
        <p:spPr>
          <a:xfrm>
            <a:off x="587374" y="1371600"/>
            <a:ext cx="6337301" cy="4752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24"/>
            </a:lvl1pPr>
          </a:lstStyle>
          <a:p>
            <a:r>
              <a:rPr lang="en-US" dirty="0"/>
              <a:t>SmartArt</a:t>
            </a:r>
            <a:endParaRPr lang="ru-RU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47178134-A8AC-B34C-A564-F8F070C18E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345238"/>
            <a:ext cx="10296525" cy="256414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4" name="Текст 8">
            <a:extLst>
              <a:ext uri="{FF2B5EF4-FFF2-40B4-BE49-F238E27FC236}">
                <a16:creationId xmlns:a16="http://schemas.microsoft.com/office/drawing/2014/main" id="{69A4181B-E480-0762-AF55-6A59129E5C0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078189" y="1664520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3" name="Текст 8">
            <a:extLst>
              <a:ext uri="{FF2B5EF4-FFF2-40B4-BE49-F238E27FC236}">
                <a16:creationId xmlns:a16="http://schemas.microsoft.com/office/drawing/2014/main" id="{9264973F-DC70-7609-AD64-D672A9C2CB1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078190" y="1447037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5" name="Текст 8">
            <a:extLst>
              <a:ext uri="{FF2B5EF4-FFF2-40B4-BE49-F238E27FC236}">
                <a16:creationId xmlns:a16="http://schemas.microsoft.com/office/drawing/2014/main" id="{450DC13B-9967-77E1-E1D7-B092EA3131C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078189" y="2954629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id="{E676DFA1-FE77-56F5-8AD3-D810B4CF127D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078190" y="2737146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38" name="Текст 8">
            <a:extLst>
              <a:ext uri="{FF2B5EF4-FFF2-40B4-BE49-F238E27FC236}">
                <a16:creationId xmlns:a16="http://schemas.microsoft.com/office/drawing/2014/main" id="{5676C09D-EA21-FA68-E51F-335B94618394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078189" y="4253746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id="{0D2A2B71-727F-FA4A-8169-B5BF85B6791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8078190" y="4036263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41" name="Текст 8">
            <a:extLst>
              <a:ext uri="{FF2B5EF4-FFF2-40B4-BE49-F238E27FC236}">
                <a16:creationId xmlns:a16="http://schemas.microsoft.com/office/drawing/2014/main" id="{D667EDFF-7EA3-C3C1-F47D-040A6AAAA901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8078189" y="5547288"/>
            <a:ext cx="3526437" cy="57703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42" name="Текст 8">
            <a:extLst>
              <a:ext uri="{FF2B5EF4-FFF2-40B4-BE49-F238E27FC236}">
                <a16:creationId xmlns:a16="http://schemas.microsoft.com/office/drawing/2014/main" id="{B438EBEB-A0CE-661E-D604-2198EF577C9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8078190" y="5329805"/>
            <a:ext cx="3526437" cy="373914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Название</a:t>
            </a: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DDB450EB-FA7C-EC03-0884-686679A3DF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10788615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Пустой слайд с логоти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3065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нтакты_бела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>
            <a:extLst>
              <a:ext uri="{FF2B5EF4-FFF2-40B4-BE49-F238E27FC236}">
                <a16:creationId xmlns:a16="http://schemas.microsoft.com/office/drawing/2014/main" id="{D7082DC7-4E8A-E7F9-1496-13F239DDA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452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1E484D0-D81B-D22D-780D-CDA8E22018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5125" y="2356225"/>
            <a:ext cx="5401802" cy="18139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lang="en-US" sz="4800" b="1" kern="1200" dirty="0">
                <a:solidFill>
                  <a:schemeClr val="tx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  <a:endParaRPr lang="en-US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B817115-CC11-4117-5783-D086C7107F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4580" y="6174183"/>
            <a:ext cx="5402347" cy="28856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00.00.202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28DAFDBF-B8C9-0E04-5780-83D3D76387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208" y="5704782"/>
            <a:ext cx="5402719" cy="28856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Контактная информация</a:t>
            </a:r>
          </a:p>
        </p:txBody>
      </p:sp>
      <p:sp>
        <p:nvSpPr>
          <p:cNvPr id="7" name="Текст 4">
            <a:extLst>
              <a:ext uri="{FF2B5EF4-FFF2-40B4-BE49-F238E27FC236}">
                <a16:creationId xmlns:a16="http://schemas.microsoft.com/office/drawing/2014/main" id="{43339245-63F7-710B-3C32-FF1B80B5EE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4208" y="5256966"/>
            <a:ext cx="5402719" cy="2476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ФИО</a:t>
            </a:r>
          </a:p>
        </p:txBody>
      </p:sp>
    </p:spTree>
    <p:extLst>
      <p:ext uri="{BB962C8B-B14F-4D97-AF65-F5344CB8AC3E}">
        <p14:creationId xmlns:p14="http://schemas.microsoft.com/office/powerpoint/2010/main" val="1608383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нтакты_синяя те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FC6C19-753C-C62C-9B9A-8664545856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243DE59E-FD33-6A4B-9A75-608A77E0A9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5125" y="2356225"/>
            <a:ext cx="5402719" cy="18139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lang="en-US" sz="4800" b="1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</a:lstStyle>
          <a:p>
            <a:pPr lvl="0"/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  <a:endParaRPr lang="en-US" dirty="0"/>
          </a:p>
        </p:txBody>
      </p:sp>
      <p:sp>
        <p:nvSpPr>
          <p:cNvPr id="4" name="Текст 4">
            <a:extLst>
              <a:ext uri="{FF2B5EF4-FFF2-40B4-BE49-F238E27FC236}">
                <a16:creationId xmlns:a16="http://schemas.microsoft.com/office/drawing/2014/main" id="{18A9AAE9-5386-304D-95C8-EB339A387E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4580" y="6174183"/>
            <a:ext cx="5402347" cy="288567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00.00.202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E406105-BD05-3646-87CE-583928B214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208" y="5704782"/>
            <a:ext cx="5402719" cy="28856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Контактная информация</a:t>
            </a:r>
          </a:p>
        </p:txBody>
      </p:sp>
      <p:sp>
        <p:nvSpPr>
          <p:cNvPr id="6" name="Текст 4">
            <a:extLst>
              <a:ext uri="{FF2B5EF4-FFF2-40B4-BE49-F238E27FC236}">
                <a16:creationId xmlns:a16="http://schemas.microsoft.com/office/drawing/2014/main" id="{FD927E3B-B22D-8240-914A-53B44FDA64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4208" y="5256966"/>
            <a:ext cx="5402719" cy="2476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/>
              <a:t>ФИО</a:t>
            </a:r>
          </a:p>
        </p:txBody>
      </p:sp>
    </p:spTree>
    <p:extLst>
      <p:ext uri="{BB962C8B-B14F-4D97-AF65-F5344CB8AC3E}">
        <p14:creationId xmlns:p14="http://schemas.microsoft.com/office/powerpoint/2010/main" val="3783506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11017250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78A2D75B-EE45-3047-8899-7B2CE09FBA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000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0878598-4F2D-7F44-B67A-32429BD6BD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43CA9BC-3A91-0550-541E-C4AF5E467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695776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ание_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3BB9D711-F588-58FA-3338-78BE22D8C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5298" y="2163122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43" name="Текст 13">
            <a:extLst>
              <a:ext uri="{FF2B5EF4-FFF2-40B4-BE49-F238E27FC236}">
                <a16:creationId xmlns:a16="http://schemas.microsoft.com/office/drawing/2014/main" id="{87DB9A1F-32F6-5942-136B-999E9FB96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7375" y="1667536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1</a:t>
            </a:r>
          </a:p>
        </p:txBody>
      </p:sp>
      <p:sp>
        <p:nvSpPr>
          <p:cNvPr id="44" name="Текст 13">
            <a:extLst>
              <a:ext uri="{FF2B5EF4-FFF2-40B4-BE49-F238E27FC236}">
                <a16:creationId xmlns:a16="http://schemas.microsoft.com/office/drawing/2014/main" id="{027F65FD-C97D-90C5-7F1D-FF7B52A836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23381" y="1661569"/>
            <a:ext cx="742494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A9DEE83A-6AB5-1C91-2C31-932DEA05037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23381" y="2155597"/>
            <a:ext cx="741591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66" name="Text Placeholder 7">
            <a:extLst>
              <a:ext uri="{FF2B5EF4-FFF2-40B4-BE49-F238E27FC236}">
                <a16:creationId xmlns:a16="http://schemas.microsoft.com/office/drawing/2014/main" id="{9DA6498F-40D9-AF14-DEF4-0D0E5498E4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5298" y="3626311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67" name="Текст 13">
            <a:extLst>
              <a:ext uri="{FF2B5EF4-FFF2-40B4-BE49-F238E27FC236}">
                <a16:creationId xmlns:a16="http://schemas.microsoft.com/office/drawing/2014/main" id="{42E60FEC-1E8A-3410-5D7A-684DC3A759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7375" y="3130725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2</a:t>
            </a:r>
          </a:p>
        </p:txBody>
      </p:sp>
      <p:sp>
        <p:nvSpPr>
          <p:cNvPr id="68" name="Текст 13">
            <a:extLst>
              <a:ext uri="{FF2B5EF4-FFF2-40B4-BE49-F238E27FC236}">
                <a16:creationId xmlns:a16="http://schemas.microsoft.com/office/drawing/2014/main" id="{394A0C9A-E982-3AE4-F727-523F24D92FD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23381" y="3135168"/>
            <a:ext cx="739100" cy="52678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69" name="Text Placeholder 7">
            <a:extLst>
              <a:ext uri="{FF2B5EF4-FFF2-40B4-BE49-F238E27FC236}">
                <a16:creationId xmlns:a16="http://schemas.microsoft.com/office/drawing/2014/main" id="{E94569B4-E751-2546-57E9-17FAF8ED7D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23381" y="3627494"/>
            <a:ext cx="738648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70" name="Text Placeholder 7">
            <a:extLst>
              <a:ext uri="{FF2B5EF4-FFF2-40B4-BE49-F238E27FC236}">
                <a16:creationId xmlns:a16="http://schemas.microsoft.com/office/drawing/2014/main" id="{5413D839-27CC-77C9-DDB9-12FE47FEDB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5298" y="5097829"/>
            <a:ext cx="3549799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1" name="Текст 13">
            <a:extLst>
              <a:ext uri="{FF2B5EF4-FFF2-40B4-BE49-F238E27FC236}">
                <a16:creationId xmlns:a16="http://schemas.microsoft.com/office/drawing/2014/main" id="{4A0497FB-AD0A-85F2-6CA7-A8F3359419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4602243"/>
            <a:ext cx="3537723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3</a:t>
            </a:r>
          </a:p>
        </p:txBody>
      </p:sp>
      <p:sp>
        <p:nvSpPr>
          <p:cNvPr id="72" name="Текст 13">
            <a:extLst>
              <a:ext uri="{FF2B5EF4-FFF2-40B4-BE49-F238E27FC236}">
                <a16:creationId xmlns:a16="http://schemas.microsoft.com/office/drawing/2014/main" id="{1F9F461D-902D-A004-E6D4-CF8AB5A95D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23381" y="4602332"/>
            <a:ext cx="738187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73" name="Text Placeholder 7">
            <a:extLst>
              <a:ext uri="{FF2B5EF4-FFF2-40B4-BE49-F238E27FC236}">
                <a16:creationId xmlns:a16="http://schemas.microsoft.com/office/drawing/2014/main" id="{DD4418CF-D9FE-DEA8-4B09-3300528CED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323381" y="5094658"/>
            <a:ext cx="738187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74" name="Text Placeholder 7">
            <a:extLst>
              <a:ext uri="{FF2B5EF4-FFF2-40B4-BE49-F238E27FC236}">
                <a16:creationId xmlns:a16="http://schemas.microsoft.com/office/drawing/2014/main" id="{7A21FD86-1004-EC95-0D34-6FC13FECA70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191852" y="2163122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5" name="Текст 13">
            <a:extLst>
              <a:ext uri="{FF2B5EF4-FFF2-40B4-BE49-F238E27FC236}">
                <a16:creationId xmlns:a16="http://schemas.microsoft.com/office/drawing/2014/main" id="{5FC44291-CDD8-E42B-E6C4-AD09682A2A8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03950" y="1667536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4</a:t>
            </a:r>
          </a:p>
        </p:txBody>
      </p:sp>
      <p:sp>
        <p:nvSpPr>
          <p:cNvPr id="78" name="Text Placeholder 7">
            <a:extLst>
              <a:ext uri="{FF2B5EF4-FFF2-40B4-BE49-F238E27FC236}">
                <a16:creationId xmlns:a16="http://schemas.microsoft.com/office/drawing/2014/main" id="{8839097A-F181-9FFD-9044-38A052F2B28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91852" y="3626311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79" name="Текст 13">
            <a:extLst>
              <a:ext uri="{FF2B5EF4-FFF2-40B4-BE49-F238E27FC236}">
                <a16:creationId xmlns:a16="http://schemas.microsoft.com/office/drawing/2014/main" id="{1FE1706D-BDE9-CF27-BA99-941B85C76D0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03950" y="3137210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5</a:t>
            </a:r>
          </a:p>
        </p:txBody>
      </p:sp>
      <p:sp>
        <p:nvSpPr>
          <p:cNvPr id="82" name="Text Placeholder 7">
            <a:extLst>
              <a:ext uri="{FF2B5EF4-FFF2-40B4-BE49-F238E27FC236}">
                <a16:creationId xmlns:a16="http://schemas.microsoft.com/office/drawing/2014/main" id="{43D2C2E0-5C86-2F58-D820-4D5C5CD4169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91852" y="5097829"/>
            <a:ext cx="3556176" cy="51340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Подраздел</a:t>
            </a:r>
            <a:endParaRPr lang="en-US" dirty="0"/>
          </a:p>
        </p:txBody>
      </p:sp>
      <p:sp>
        <p:nvSpPr>
          <p:cNvPr id="83" name="Текст 13">
            <a:extLst>
              <a:ext uri="{FF2B5EF4-FFF2-40B4-BE49-F238E27FC236}">
                <a16:creationId xmlns:a16="http://schemas.microsoft.com/office/drawing/2014/main" id="{A53FD256-B0E4-07B2-48D1-A5DFFF73252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03950" y="4602243"/>
            <a:ext cx="3544078" cy="5147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Раздел 6</a:t>
            </a:r>
          </a:p>
        </p:txBody>
      </p:sp>
      <p:sp>
        <p:nvSpPr>
          <p:cNvPr id="86" name="Текст 13">
            <a:extLst>
              <a:ext uri="{FF2B5EF4-FFF2-40B4-BE49-F238E27FC236}">
                <a16:creationId xmlns:a16="http://schemas.microsoft.com/office/drawing/2014/main" id="{8A4AA198-7F65-A7EE-340C-0E4A1B0BB61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48709" y="1661569"/>
            <a:ext cx="742494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87" name="Text Placeholder 7">
            <a:extLst>
              <a:ext uri="{FF2B5EF4-FFF2-40B4-BE49-F238E27FC236}">
                <a16:creationId xmlns:a16="http://schemas.microsoft.com/office/drawing/2014/main" id="{D938AD95-B8B0-072E-AA58-011D6FE3FA5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948709" y="2155597"/>
            <a:ext cx="741591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02</a:t>
            </a:r>
            <a:endParaRPr lang="en-US" dirty="0"/>
          </a:p>
        </p:txBody>
      </p:sp>
      <p:sp>
        <p:nvSpPr>
          <p:cNvPr id="88" name="Текст 13">
            <a:extLst>
              <a:ext uri="{FF2B5EF4-FFF2-40B4-BE49-F238E27FC236}">
                <a16:creationId xmlns:a16="http://schemas.microsoft.com/office/drawing/2014/main" id="{5DF8EC0D-5928-0730-3E00-2C3F2183F53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48709" y="3135168"/>
            <a:ext cx="739100" cy="526786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89" name="Text Placeholder 7">
            <a:extLst>
              <a:ext uri="{FF2B5EF4-FFF2-40B4-BE49-F238E27FC236}">
                <a16:creationId xmlns:a16="http://schemas.microsoft.com/office/drawing/2014/main" id="{E648C1AA-4FAA-AB57-2BDE-578BFAC99E7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48709" y="3627494"/>
            <a:ext cx="738648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04</a:t>
            </a:r>
            <a:endParaRPr lang="en-US" dirty="0"/>
          </a:p>
        </p:txBody>
      </p:sp>
      <p:sp>
        <p:nvSpPr>
          <p:cNvPr id="90" name="Текст 13">
            <a:extLst>
              <a:ext uri="{FF2B5EF4-FFF2-40B4-BE49-F238E27FC236}">
                <a16:creationId xmlns:a16="http://schemas.microsoft.com/office/drawing/2014/main" id="{21C1C9AA-4C65-8AD9-A6EE-D1C8B5A1482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948709" y="4602332"/>
            <a:ext cx="738187" cy="514763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sp>
        <p:nvSpPr>
          <p:cNvPr id="91" name="Text Placeholder 7">
            <a:extLst>
              <a:ext uri="{FF2B5EF4-FFF2-40B4-BE49-F238E27FC236}">
                <a16:creationId xmlns:a16="http://schemas.microsoft.com/office/drawing/2014/main" id="{0C433A60-3620-61CE-4E39-05B66DEE61F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948709" y="5094658"/>
            <a:ext cx="738187" cy="525282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1600" kern="1200" dirty="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06</a:t>
            </a:r>
            <a:endParaRPr lang="en-US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4B3825E3-9B3D-61A4-AC90-C7B617B327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3944174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EEF6CF0-12A6-E243-B668-F83E7E36E0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C9669D34-2DA2-C044-A937-297F1744E6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6DAE581E-F8E2-1F40-8180-617A8CFBD8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CB70A475-167C-9F4F-88DF-FA62EFBE9B1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41100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Текст 8">
            <a:extLst>
              <a:ext uri="{FF2B5EF4-FFF2-40B4-BE49-F238E27FC236}">
                <a16:creationId xmlns:a16="http://schemas.microsoft.com/office/drawing/2014/main" id="{42624E9C-4071-7E40-A25B-05778624C53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764351"/>
            <a:ext cx="5400675" cy="2838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2E79970-49DC-4E1E-4F1B-599B7804A4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947712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 текстом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ADA75E83-254F-3849-BD78-035E1CA1D13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4933" y="1401482"/>
            <a:ext cx="5400674" cy="45119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DD5286B-E0AF-5B4A-81CF-C28C8153A5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A05089AB-E279-8240-94F5-CA3A774C20A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10936" y="1371600"/>
            <a:ext cx="5400674" cy="3894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id="{6FC49C17-14DF-BC4E-A139-40A9F5FED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0935" y="5548038"/>
            <a:ext cx="5400675" cy="365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1</a:t>
            </a:r>
            <a:r>
              <a:rPr lang="ru-RU" dirty="0"/>
              <a:t>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A8D8687-4697-2FAF-E31D-880E3C0E03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818820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е с текстом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3">
            <a:extLst>
              <a:ext uri="{FF2B5EF4-FFF2-40B4-BE49-F238E27FC236}">
                <a16:creationId xmlns:a16="http://schemas.microsoft.com/office/drawing/2014/main" id="{DEF9AF94-AF2C-5545-9124-03F37A88816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32880" y="4850463"/>
            <a:ext cx="3528419" cy="10629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C4157D73-0DF7-9A47-B5FF-594131097E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81121" y="1398692"/>
            <a:ext cx="3523504" cy="4514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Текст 3">
            <a:extLst>
              <a:ext uri="{FF2B5EF4-FFF2-40B4-BE49-F238E27FC236}">
                <a16:creationId xmlns:a16="http://schemas.microsoft.com/office/drawing/2014/main" id="{AB88ECA1-56CB-E24C-97F9-EED587F7381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7375" y="4856743"/>
            <a:ext cx="3529013" cy="10566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33AFE0B-2B6E-0249-82CA-99A42098B6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37351567-5A75-AB41-A4F2-20722C0ED27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7273924" cy="28130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Текст 8">
            <a:extLst>
              <a:ext uri="{FF2B5EF4-FFF2-40B4-BE49-F238E27FC236}">
                <a16:creationId xmlns:a16="http://schemas.microsoft.com/office/drawing/2014/main" id="{81EF912D-33AA-A94A-86AC-1B1DFC6871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7375" y="4467370"/>
            <a:ext cx="7273925" cy="3665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C9FE991-1091-B209-E1A3-EF0A7A27A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7181323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я с текстом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Текст 8">
            <a:extLst>
              <a:ext uri="{FF2B5EF4-FFF2-40B4-BE49-F238E27FC236}">
                <a16:creationId xmlns:a16="http://schemas.microsoft.com/office/drawing/2014/main" id="{E6C5B4B7-2176-B642-9AE1-8E9B7A1C61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7375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1 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84CC0ACD-0019-714F-B129-00DA210EC1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1457" y="3772436"/>
            <a:ext cx="3522145" cy="23569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C71679BA-C274-474C-BCE9-F731232A11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5" y="1393993"/>
            <a:ext cx="3527425" cy="21429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6" name="Текст 3">
            <a:extLst>
              <a:ext uri="{FF2B5EF4-FFF2-40B4-BE49-F238E27FC236}">
                <a16:creationId xmlns:a16="http://schemas.microsoft.com/office/drawing/2014/main" id="{E1D2EC79-6CB8-C543-AF99-E761E59AA5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078399" y="3776517"/>
            <a:ext cx="3526226" cy="235281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281B3C69-B5A0-E44C-A513-F55A9634AF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24" name="Рисунок 2">
            <a:extLst>
              <a:ext uri="{FF2B5EF4-FFF2-40B4-BE49-F238E27FC236}">
                <a16:creationId xmlns:a16="http://schemas.microsoft.com/office/drawing/2014/main" id="{0FE66DA0-C756-394F-B4BA-229BD35D77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7376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5" name="Рисунок 2">
            <a:extLst>
              <a:ext uri="{FF2B5EF4-FFF2-40B4-BE49-F238E27FC236}">
                <a16:creationId xmlns:a16="http://schemas.microsoft.com/office/drawing/2014/main" id="{DA60748A-5C46-C14D-A871-8871C906CFB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078399" y="1371600"/>
            <a:ext cx="3529012" cy="1733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8" name="Текст 8">
            <a:extLst>
              <a:ext uri="{FF2B5EF4-FFF2-40B4-BE49-F238E27FC236}">
                <a16:creationId xmlns:a16="http://schemas.microsoft.com/office/drawing/2014/main" id="{9542F78C-86CC-8146-83BF-D271C3E4626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083550" y="3391260"/>
            <a:ext cx="3529013" cy="279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/>
              <a:t>3</a:t>
            </a:r>
            <a:r>
              <a:rPr lang="ru-RU"/>
              <a:t> </a:t>
            </a:r>
            <a:endParaRPr lang="ru-RU" dirty="0"/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id="{0A277BA2-108C-74E5-5942-1FCB41C043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333875" y="5772064"/>
            <a:ext cx="3529013" cy="35727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Рис. </a:t>
            </a:r>
            <a:r>
              <a:rPr lang="en-US" dirty="0"/>
              <a:t>2</a:t>
            </a:r>
            <a:r>
              <a:rPr lang="ru-RU" dirty="0"/>
              <a:t> </a:t>
            </a:r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1F9B5977-E614-895A-0E69-F69229C17A3D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333876" y="3752850"/>
            <a:ext cx="3529012" cy="17351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3405CF61-509A-5C09-3775-009A351E11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1509078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Изображения с текстом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Текст 3">
            <a:extLst>
              <a:ext uri="{FF2B5EF4-FFF2-40B4-BE49-F238E27FC236}">
                <a16:creationId xmlns:a16="http://schemas.microsoft.com/office/drawing/2014/main" id="{C1A17514-0D18-5548-8C07-628BBF23DE3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03952" y="1394405"/>
            <a:ext cx="5400673" cy="17107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D33F79F1-BC7F-CD43-9EC1-A49AC3AF5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7026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01</a:t>
            </a:r>
            <a:endParaRPr lang="en-US" dirty="0"/>
          </a:p>
        </p:txBody>
      </p:sp>
      <p:sp>
        <p:nvSpPr>
          <p:cNvPr id="40" name="Рисунок 2">
            <a:extLst>
              <a:ext uri="{FF2B5EF4-FFF2-40B4-BE49-F238E27FC236}">
                <a16:creationId xmlns:a16="http://schemas.microsoft.com/office/drawing/2014/main" id="{87007C1F-7EE3-A54F-9479-E2069F7FC6C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95662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94D387EE-D6D0-D54C-A856-00C10DE09C0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7375" y="1394405"/>
            <a:ext cx="5400675" cy="17107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7E18B308-E12E-BE47-8CE3-98599071D29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7375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F516CC6A-4843-A64B-A5A9-A2DC21CF1D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FCD972C2-1DE2-358A-B5D7-3768F773AD1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013544" y="3536950"/>
            <a:ext cx="2592387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20" name="Текст 3">
            <a:extLst>
              <a:ext uri="{FF2B5EF4-FFF2-40B4-BE49-F238E27FC236}">
                <a16:creationId xmlns:a16="http://schemas.microsoft.com/office/drawing/2014/main" id="{7A20B9E6-885F-D8C7-F8E1-16669CF8365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05257" y="4419600"/>
            <a:ext cx="2592388" cy="127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dirty="0"/>
              <a:t>Текст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7D0838AE-14ED-4029-2BA5-DE3803366C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71003" y="3523293"/>
            <a:ext cx="933527" cy="6613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lang="en-US" sz="5400" b="1" kern="1200" dirty="0">
                <a:gradFill flip="none" rotWithShape="1"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  <a:tileRect/>
                </a:gra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ru-RU" dirty="0"/>
              <a:t>0</a:t>
            </a:r>
            <a:r>
              <a:rPr lang="en-US" dirty="0"/>
              <a:t>2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EA644503-AE44-4E8A-8682-1D83AC249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1328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420115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545DCA-5F07-9B4F-998F-287538094C5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75613" y="1371601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1"/>
            <a:ext cx="7274519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CD7E764-0771-5E4C-B420-39CB147C84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56FDB13-4B2C-9D2E-08FE-32428CF3AD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637458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71600"/>
            <a:ext cx="3529012" cy="1517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4" y="3105150"/>
            <a:ext cx="3529013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332288" y="1376362"/>
            <a:ext cx="7272338" cy="2808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487E73DC-4898-2545-8854-F6758CCCBA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32289" y="4406092"/>
            <a:ext cx="7272338" cy="15073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E29341E-CF51-3942-A4DF-F7308E85C4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804F3FC-B5F4-7131-E979-B18BE262A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4176763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5" y="1371600"/>
            <a:ext cx="3529013" cy="2165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id="{F10FC6B0-D66A-AA4E-8511-7D319BE4BC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7375" y="3752851"/>
            <a:ext cx="3529013" cy="21605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id="{47B14226-8190-9142-B940-25FA9CBFE7B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07561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4763725-7A4A-CA4C-B1B8-8FFF6C1BF87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1" name="Рисунок 2">
            <a:extLst>
              <a:ext uri="{FF2B5EF4-FFF2-40B4-BE49-F238E27FC236}">
                <a16:creationId xmlns:a16="http://schemas.microsoft.com/office/drawing/2014/main" id="{19E97FC0-8C12-0B96-C461-5B347ED56B2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36063" y="1371600"/>
            <a:ext cx="3529012" cy="45418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19F6FE4-292D-9F97-BA29-3B6403E19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2146089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ллаж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FCE2A074-D10B-B34E-AE4F-6E7F375A00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7374" y="1369245"/>
            <a:ext cx="5400675" cy="4105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6C10113-362B-BB46-8BCF-6D46AF476B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203953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3F13AD-91C5-A444-B6D5-A5F8107A13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7375" y="6449549"/>
            <a:ext cx="10296525" cy="146459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*</a:t>
            </a:r>
            <a:r>
              <a:rPr lang="en-US" dirty="0"/>
              <a:t> </a:t>
            </a:r>
            <a:r>
              <a:rPr lang="ru-RU" sz="1200" b="0" i="0" u="none" strike="noStrike" cap="none" spc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Место для указания источников, сносок и примечаний</a:t>
            </a:r>
            <a:endParaRPr lang="ru-RU" dirty="0"/>
          </a:p>
        </p:txBody>
      </p:sp>
      <p:sp>
        <p:nvSpPr>
          <p:cNvPr id="12" name="Рисунок 2">
            <a:extLst>
              <a:ext uri="{FF2B5EF4-FFF2-40B4-BE49-F238E27FC236}">
                <a16:creationId xmlns:a16="http://schemas.microsoft.com/office/drawing/2014/main" id="{32645118-C6AA-0886-8022-EB65E6B466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012467" y="1369246"/>
            <a:ext cx="2592385" cy="19467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3" name="Рисунок 2">
            <a:extLst>
              <a:ext uri="{FF2B5EF4-FFF2-40B4-BE49-F238E27FC236}">
                <a16:creationId xmlns:a16="http://schemas.microsoft.com/office/drawing/2014/main" id="{FEC0FFF3-E68D-744A-03C9-4805F649D00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03953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14" name="Рисунок 2">
            <a:extLst>
              <a:ext uri="{FF2B5EF4-FFF2-40B4-BE49-F238E27FC236}">
                <a16:creationId xmlns:a16="http://schemas.microsoft.com/office/drawing/2014/main" id="{0E0BD201-898D-9FFC-30D5-C08FD60DAAC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12467" y="3536950"/>
            <a:ext cx="2592385" cy="19375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8FA6178-7F8F-CC58-E5A0-6ABF2F224A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317" y="225911"/>
            <a:ext cx="8200021" cy="718652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ru-RU" sz="2300" b="1" kern="120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35462342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 с логотип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2351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49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9" Type="http://schemas.openxmlformats.org/officeDocument/2006/relationships/image" Target="../media/image3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55.xml"/><Relationship Id="rId21" Type="http://schemas.openxmlformats.org/officeDocument/2006/relationships/slideLayout" Target="../slideLayouts/slideLayout73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72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23" Type="http://schemas.openxmlformats.org/officeDocument/2006/relationships/theme" Target="../theme/theme11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1.jp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7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.jpg"/><Relationship Id="rId5" Type="http://schemas.openxmlformats.org/officeDocument/2006/relationships/theme" Target="../theme/theme13.xml"/><Relationship Id="rId4" Type="http://schemas.openxmlformats.org/officeDocument/2006/relationships/slideLayout" Target="../slideLayouts/slideLayout8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1.jpg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8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1.jp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image" Target="../media/image3.png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3.png"/><Relationship Id="rId5" Type="http://schemas.openxmlformats.org/officeDocument/2006/relationships/theme" Target="../theme/theme18.xml"/><Relationship Id="rId4" Type="http://schemas.openxmlformats.org/officeDocument/2006/relationships/slideLayout" Target="../slideLayouts/slideLayout114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theme" Target="../theme/theme19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g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4" Type="http://schemas.openxmlformats.org/officeDocument/2006/relationships/theme" Target="../theme/theme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9" Type="http://schemas.openxmlformats.org/officeDocument/2006/relationships/image" Target="../media/image1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6F31D5-7A2D-BCE2-C5D9-DE71DC0D52F6}"/>
              </a:ext>
            </a:extLst>
          </p:cNvPr>
          <p:cNvSpPr/>
          <p:nvPr userDrawn="1"/>
        </p:nvSpPr>
        <p:spPr>
          <a:xfrm>
            <a:off x="-1847782" y="-1"/>
            <a:ext cx="1685178" cy="1861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8FA27-3E38-E4F9-583F-174F4A1B536A}"/>
              </a:ext>
            </a:extLst>
          </p:cNvPr>
          <p:cNvSpPr txBox="1"/>
          <p:nvPr userDrawn="1"/>
        </p:nvSpPr>
        <p:spPr>
          <a:xfrm>
            <a:off x="-1800301" y="77861"/>
            <a:ext cx="1490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темы титульного слайда</a:t>
            </a:r>
          </a:p>
          <a:p>
            <a:pPr>
              <a:buClr>
                <a:schemeClr val="tx1"/>
              </a:buClr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найти кнопку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</a:t>
            </a:r>
            <a:r>
              <a:rPr lang="ru-RU" sz="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из выпадающего списка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A01A1-344C-9275-571C-0A9272D9A65B}"/>
              </a:ext>
            </a:extLst>
          </p:cNvPr>
          <p:cNvSpPr txBox="1"/>
          <p:nvPr userDrawn="1"/>
        </p:nvSpPr>
        <p:spPr>
          <a:xfrm>
            <a:off x="-1800301" y="1030076"/>
            <a:ext cx="1637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логотипа на титульном слайде</a:t>
            </a:r>
          </a:p>
          <a:p>
            <a:pPr>
              <a:buClr>
                <a:schemeClr val="tx1"/>
              </a:buClr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по замене логотипа Госкорпорации «Росатом» на логотип Организации </a:t>
            </a:r>
            <a:r>
              <a:rPr lang="ru-RU" sz="600" b="0" dirty="0">
                <a:latin typeface="Arial" panose="020B0604020202020204" pitchFamily="34" charset="0"/>
                <a:cs typeface="Arial" panose="020B0604020202020204" pitchFamily="34" charset="0"/>
              </a:rPr>
              <a:t>размещена в Руководстве по подготовке презентаций (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 27)</a:t>
            </a: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11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73" r:id="rId2"/>
    <p:sldLayoutId id="2147483961" r:id="rId3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86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  <p15:guide id="19" pos="4362" userDrawn="1">
          <p15:clr>
            <a:srgbClr val="F26B43"/>
          </p15:clr>
        </p15:guide>
        <p15:guide id="20" pos="3772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B34B1C4A-B25F-DC53-B801-26154093363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905DBBA-4BAB-E9B0-49D8-64298A34771C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83AEAE0D-1BB9-34F9-4A93-8515B0DF9093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571D091-90C6-FA00-2C69-1E7BF1BF64F7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B928BDF-3421-1E9D-2040-08E7FFAF6F0D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508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8" r:id="rId2"/>
    <p:sldLayoutId id="2147483731" r:id="rId3"/>
    <p:sldLayoutId id="2147483735" r:id="rId4"/>
    <p:sldLayoutId id="2147483734" r:id="rId5"/>
    <p:sldLayoutId id="2147483771" r:id="rId6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45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A3AD842F-C451-C88C-C609-F4E9D5425AC4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E57058D-C54D-C909-9461-B89060C54E73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2A0269B0-589B-DC85-F220-664A42DFA4AB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CDCA887-6BB4-66AA-36D1-1EC417CA6FCD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092361-29DA-92B3-CD18-9BA31E1B0CB1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301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7" r:id="rId2"/>
    <p:sldLayoutId id="2147483760" r:id="rId3"/>
    <p:sldLayoutId id="2147483725" r:id="rId4"/>
    <p:sldLayoutId id="2147483726" r:id="rId5"/>
    <p:sldLayoutId id="2147483759" r:id="rId6"/>
    <p:sldLayoutId id="2147483752" r:id="rId7"/>
    <p:sldLayoutId id="2147483755" r:id="rId8"/>
    <p:sldLayoutId id="2147483716" r:id="rId9"/>
    <p:sldLayoutId id="2147483715" r:id="rId10"/>
    <p:sldLayoutId id="2147483859" r:id="rId11"/>
    <p:sldLayoutId id="2147483717" r:id="rId12"/>
    <p:sldLayoutId id="2147483718" r:id="rId13"/>
    <p:sldLayoutId id="2147483719" r:id="rId14"/>
    <p:sldLayoutId id="2147483754" r:id="rId15"/>
    <p:sldLayoutId id="2147483772" r:id="rId16"/>
    <p:sldLayoutId id="2147483756" r:id="rId17"/>
    <p:sldLayoutId id="2147483768" r:id="rId18"/>
    <p:sldLayoutId id="2147483757" r:id="rId19"/>
    <p:sldLayoutId id="2147483758" r:id="rId20"/>
    <p:sldLayoutId id="2147483769" r:id="rId21"/>
    <p:sldLayoutId id="2147483749" r:id="rId2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FD04E43B-A10A-D1D7-B606-0E09549F61C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3FA120E-92A6-0FBA-F326-4BAF552A0F30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E8516945-1EA4-02E0-6C40-F90F8EA647CB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FD6DBD-5230-6F74-89AD-41E983D924D5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C9CB1E3-CA9B-740E-6D43-FFAFF777A0B7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40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51" r:id="rId3"/>
    <p:sldLayoutId id="2147483750" r:id="rId4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B9640D36-A486-F052-8723-F05C6F879D0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2417772-D419-95AA-7528-3937AC8D1C89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8BA9D8E1-A5D3-C3C4-5119-803C29E5CE73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318BE0D-7470-D76F-F919-C6B27A450DB0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8EFB92-362C-C880-7250-2F18FA95BF83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00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762" r:id="rId2"/>
    <p:sldLayoutId id="2147483763" r:id="rId3"/>
    <p:sldLayoutId id="2147483764" r:id="rId4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3D494BBE-2667-7A25-26B6-1307DBE7AC8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84FEEC1-05AF-F390-65AA-B67CDA886FB0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D6917F99-1DD2-39D9-D79A-2CA0433F69E9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2B138B4-2133-4422-5FB5-BF76AC67A575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844DE5-FB15-DBE1-6D77-65092D3ACB2A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9033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963" r:id="rId4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ECD1F6-0327-B232-B40B-881673D221B4}"/>
              </a:ext>
            </a:extLst>
          </p:cNvPr>
          <p:cNvSpPr/>
          <p:nvPr userDrawn="1"/>
        </p:nvSpPr>
        <p:spPr>
          <a:xfrm>
            <a:off x="-1847782" y="0"/>
            <a:ext cx="1685178" cy="1107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9484B2-6305-8EFA-DE62-A04297ABAEDB}"/>
              </a:ext>
            </a:extLst>
          </p:cNvPr>
          <p:cNvSpPr txBox="1"/>
          <p:nvPr userDrawn="1"/>
        </p:nvSpPr>
        <p:spPr>
          <a:xfrm>
            <a:off x="-1800301" y="77861"/>
            <a:ext cx="15240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Изменение темы заключительного слайда</a:t>
            </a:r>
          </a:p>
          <a:p>
            <a:pPr>
              <a:buClr>
                <a:schemeClr val="tx1"/>
              </a:buClr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 найти кнопку </a:t>
            </a: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</a:t>
            </a:r>
            <a:b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выпадающего списка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3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76" r:id="rId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399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orient="horz" pos="1820" userDrawn="1">
          <p15:clr>
            <a:srgbClr val="F26B43"/>
          </p15:clr>
        </p15:guide>
        <p15:guide id="5" orient="horz" pos="1956" userDrawn="1">
          <p15:clr>
            <a:srgbClr val="F26B43"/>
          </p15:clr>
        </p15:guide>
        <p15:guide id="6" orient="horz" pos="2092" userDrawn="1">
          <p15:clr>
            <a:srgbClr val="F26B43"/>
          </p15:clr>
        </p15:guide>
        <p15:guide id="7" orient="horz" pos="2228" userDrawn="1">
          <p15:clr>
            <a:srgbClr val="F26B43"/>
          </p15:clr>
        </p15:guide>
        <p15:guide id="8" orient="horz" pos="2364" userDrawn="1">
          <p15:clr>
            <a:srgbClr val="F26B43"/>
          </p15:clr>
        </p15:guide>
        <p15:guide id="9" orient="horz" pos="2500" userDrawn="1">
          <p15:clr>
            <a:srgbClr val="F26B43"/>
          </p15:clr>
        </p15:guide>
        <p15:guide id="10" orient="horz" pos="2636" userDrawn="1">
          <p15:clr>
            <a:srgbClr val="F26B43"/>
          </p15:clr>
        </p15:guide>
        <p15:guide id="11" orient="horz" pos="2772" userDrawn="1">
          <p15:clr>
            <a:srgbClr val="F26B43"/>
          </p15:clr>
        </p15:guide>
        <p15:guide id="12" orient="horz" pos="2908" userDrawn="1">
          <p15:clr>
            <a:srgbClr val="F26B43"/>
          </p15:clr>
        </p15:guide>
        <p15:guide id="13" orient="horz" pos="3045" userDrawn="1">
          <p15:clr>
            <a:srgbClr val="F26B43"/>
          </p15:clr>
        </p15:guide>
        <p15:guide id="14" orient="horz" pos="3181" userDrawn="1">
          <p15:clr>
            <a:srgbClr val="F26B43"/>
          </p15:clr>
        </p15:guide>
        <p15:guide id="15" orient="horz" pos="3317" userDrawn="1">
          <p15:clr>
            <a:srgbClr val="F26B43"/>
          </p15:clr>
        </p15:guide>
        <p15:guide id="16" orient="horz" pos="3453" userDrawn="1">
          <p15:clr>
            <a:srgbClr val="F26B43"/>
          </p15:clr>
        </p15:guide>
        <p15:guide id="17" orient="horz" pos="3589" userDrawn="1">
          <p15:clr>
            <a:srgbClr val="F26B43"/>
          </p15:clr>
        </p15:guide>
        <p15:guide id="18" orient="horz" pos="3725" userDrawn="1">
          <p15:clr>
            <a:srgbClr val="F26B43"/>
          </p15:clr>
        </p15:guide>
        <p15:guide id="19" orient="horz" pos="3861" userDrawn="1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48">
              <a:defRPr/>
            </a:pPr>
            <a:fld id="{64D9737D-88D3-4F40-A281-A12720D62BDC}" type="slidenum">
              <a:rPr lang="ru-RU" sz="1200" smtClean="0"/>
              <a:pPr algn="r" defTabSz="914348">
                <a:defRPr/>
              </a:pPr>
              <a:t>‹#›</a:t>
            </a:fld>
            <a:endParaRPr lang="ru-RU" sz="1100" dirty="0"/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B0191ADC-3EF3-FF88-B6C8-CC4E4D014779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D6BF67F-AF91-4EF7-EFD4-22145A743F10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85F8D0A1-D029-1930-61A3-54DD6733907C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B36974-C774-6668-5935-BD89F51A324A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</a:rPr>
                <a:t>Добавление шаблона слайда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1. На верхней панели во вкладке </a:t>
              </a:r>
              <a:br>
                <a:rPr lang="ru-RU" sz="600" dirty="0">
                  <a:solidFill>
                    <a:srgbClr val="333333"/>
                  </a:solidFill>
                </a:rPr>
              </a:br>
              <a:r>
                <a:rPr lang="ru-RU" sz="600" b="1" dirty="0">
                  <a:solidFill>
                    <a:srgbClr val="025EA1"/>
                  </a:solidFill>
                </a:rPr>
                <a:t>Главная</a:t>
              </a:r>
              <a:r>
                <a:rPr lang="ru-RU" sz="600" dirty="0">
                  <a:solidFill>
                    <a:srgbClr val="333333"/>
                  </a:solidFill>
                </a:rPr>
                <a:t> найти кнопку </a:t>
              </a:r>
              <a:r>
                <a:rPr lang="ru-RU" sz="600" b="1" dirty="0">
                  <a:solidFill>
                    <a:srgbClr val="025EA1"/>
                  </a:solidFill>
                </a:rPr>
                <a:t>Создать слайд</a:t>
              </a:r>
            </a:p>
            <a:p>
              <a:pPr>
                <a:buClr>
                  <a:srgbClr val="333333"/>
                </a:buClr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2. </a:t>
              </a:r>
              <a:r>
                <a:rPr lang="ru-RU" sz="600" b="1" dirty="0">
                  <a:solidFill>
                    <a:srgbClr val="025EA1"/>
                  </a:solidFill>
                </a:rPr>
                <a:t>Стрелка вниз </a:t>
              </a:r>
              <a:r>
                <a:rPr lang="ru-RU" sz="600" dirty="0">
                  <a:solidFill>
                    <a:srgbClr val="333333"/>
                  </a:solidFill>
                </a:rPr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indent="-228600">
                <a:buClr>
                  <a:srgbClr val="333333"/>
                </a:buClr>
                <a:buFontTx/>
                <a:buAutoNum type="arabicPeriod"/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A6FD69-AFF1-46D2-DCBB-6F912DEEE9DC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  <a:p>
              <a:pPr>
                <a:buClr>
                  <a:srgbClr val="333333"/>
                </a:buClr>
              </a:pPr>
              <a:r>
                <a:rPr lang="ru-RU" sz="600" dirty="0">
                  <a:solidFill>
                    <a:srgbClr val="333333"/>
                  </a:solidFill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размещена в Руководстве по подготовке презентаций (слайд 36)</a:t>
              </a: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355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48">
              <a:defRPr/>
            </a:pPr>
            <a:fld id="{64D9737D-88D3-4F40-A281-A12720D62BDC}" type="slidenum">
              <a:rPr lang="ru-RU" sz="1200" smtClean="0"/>
              <a:pPr algn="r" defTabSz="914348">
                <a:defRPr/>
              </a:pPr>
              <a:t>‹#›</a:t>
            </a:fld>
            <a:endParaRPr lang="ru-RU" sz="1100" dirty="0"/>
          </a:p>
        </p:txBody>
      </p:sp>
      <p:pic>
        <p:nvPicPr>
          <p:cNvPr id="3" name="Picture 18">
            <a:extLst>
              <a:ext uri="{FF2B5EF4-FFF2-40B4-BE49-F238E27FC236}">
                <a16:creationId xmlns:a16="http://schemas.microsoft.com/office/drawing/2014/main" id="{E92CC790-3434-799A-5951-065899FA843F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7D02F98-F476-124E-BD26-AB68C07A10DA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909B260F-932C-A021-63C5-0A83864AF7FE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46D16C-0F65-2E50-BF3D-5D8DA8215F72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</a:rPr>
                <a:t>Добавление шаблона слайда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1. На верхней панели во вкладке </a:t>
              </a:r>
              <a:br>
                <a:rPr lang="ru-RU" sz="600" dirty="0">
                  <a:solidFill>
                    <a:srgbClr val="333333"/>
                  </a:solidFill>
                </a:rPr>
              </a:br>
              <a:r>
                <a:rPr lang="ru-RU" sz="600" b="1" dirty="0">
                  <a:solidFill>
                    <a:srgbClr val="025EA1"/>
                  </a:solidFill>
                </a:rPr>
                <a:t>Главная</a:t>
              </a:r>
              <a:r>
                <a:rPr lang="ru-RU" sz="600" dirty="0">
                  <a:solidFill>
                    <a:srgbClr val="333333"/>
                  </a:solidFill>
                </a:rPr>
                <a:t> найти кнопку </a:t>
              </a:r>
              <a:r>
                <a:rPr lang="ru-RU" sz="600" b="1" dirty="0">
                  <a:solidFill>
                    <a:srgbClr val="025EA1"/>
                  </a:solidFill>
                </a:rPr>
                <a:t>Создать слайд</a:t>
              </a:r>
            </a:p>
            <a:p>
              <a:pPr>
                <a:buClr>
                  <a:srgbClr val="333333"/>
                </a:buClr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2. </a:t>
              </a:r>
              <a:r>
                <a:rPr lang="ru-RU" sz="600" b="1" dirty="0">
                  <a:solidFill>
                    <a:srgbClr val="025EA1"/>
                  </a:solidFill>
                </a:rPr>
                <a:t>Стрелка вниз </a:t>
              </a:r>
              <a:r>
                <a:rPr lang="ru-RU" sz="600" dirty="0">
                  <a:solidFill>
                    <a:srgbClr val="333333"/>
                  </a:solidFill>
                </a:rPr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indent="-228600">
                <a:buClr>
                  <a:srgbClr val="333333"/>
                </a:buClr>
                <a:buFontTx/>
                <a:buAutoNum type="arabicPeriod"/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0C0BC1-BEC6-B9E1-776E-7A4304D88100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  <a:p>
              <a:pPr>
                <a:buClr>
                  <a:srgbClr val="333333"/>
                </a:buClr>
              </a:pPr>
              <a:r>
                <a:rPr lang="ru-RU" sz="600" dirty="0">
                  <a:solidFill>
                    <a:srgbClr val="333333"/>
                  </a:solidFill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размещена в Руководстве по подготовке презентаций (слайд 36)</a:t>
              </a: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656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48">
              <a:defRPr/>
            </a:pPr>
            <a:fld id="{64D9737D-88D3-4F40-A281-A12720D62BDC}" type="slidenum">
              <a:rPr lang="ru-RU" sz="1200" smtClean="0"/>
              <a:pPr algn="r" defTabSz="914348">
                <a:defRPr/>
              </a:pPr>
              <a:t>‹#›</a:t>
            </a:fld>
            <a:endParaRPr lang="ru-RU" sz="1100" dirty="0"/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FD04E43B-A10A-D1D7-B606-0E09549F61C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3FA120E-92A6-0FBA-F326-4BAF552A0F30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E8516945-1EA4-02E0-6C40-F90F8EA647CB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FD6DBD-5230-6F74-89AD-41E983D924D5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</a:rPr>
                <a:t>Добавление шаблона слайда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1. На верхней панели во вкладке </a:t>
              </a:r>
              <a:br>
                <a:rPr lang="ru-RU" sz="600" dirty="0">
                  <a:solidFill>
                    <a:srgbClr val="333333"/>
                  </a:solidFill>
                </a:rPr>
              </a:br>
              <a:r>
                <a:rPr lang="ru-RU" sz="600" b="1" dirty="0">
                  <a:solidFill>
                    <a:srgbClr val="025EA1"/>
                  </a:solidFill>
                </a:rPr>
                <a:t>Главная</a:t>
              </a:r>
              <a:r>
                <a:rPr lang="ru-RU" sz="600" dirty="0">
                  <a:solidFill>
                    <a:srgbClr val="333333"/>
                  </a:solidFill>
                </a:rPr>
                <a:t> найти кнопку </a:t>
              </a:r>
              <a:r>
                <a:rPr lang="ru-RU" sz="600" b="1" dirty="0">
                  <a:solidFill>
                    <a:srgbClr val="025EA1"/>
                  </a:solidFill>
                </a:rPr>
                <a:t>Создать слайд</a:t>
              </a:r>
            </a:p>
            <a:p>
              <a:pPr>
                <a:buClr>
                  <a:srgbClr val="333333"/>
                </a:buClr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  <a:defRPr/>
              </a:pPr>
              <a:r>
                <a:rPr lang="ru-RU" sz="600" dirty="0">
                  <a:solidFill>
                    <a:srgbClr val="333333"/>
                  </a:solidFill>
                </a:rPr>
                <a:t>2. </a:t>
              </a:r>
              <a:r>
                <a:rPr lang="ru-RU" sz="600" b="1" dirty="0">
                  <a:solidFill>
                    <a:srgbClr val="025EA1"/>
                  </a:solidFill>
                </a:rPr>
                <a:t>Стрелка вниз </a:t>
              </a:r>
              <a:r>
                <a:rPr lang="ru-RU" sz="600" dirty="0">
                  <a:solidFill>
                    <a:srgbClr val="333333"/>
                  </a:solidFill>
                </a:rPr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indent="-228600">
                <a:buClr>
                  <a:srgbClr val="333333"/>
                </a:buClr>
                <a:buFontTx/>
                <a:buAutoNum type="arabicPeriod"/>
                <a:defRPr/>
              </a:pPr>
              <a:endParaRPr lang="ru-RU" sz="600" dirty="0">
                <a:solidFill>
                  <a:srgbClr val="333333"/>
                </a:solidFill>
              </a:endParaRP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C9CB1E3-CA9B-740E-6D43-FFAFF777A0B7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rgbClr val="333333"/>
                </a:buClr>
              </a:pPr>
              <a:r>
                <a:rPr lang="ru-RU" sz="600" b="1" dirty="0">
                  <a:solidFill>
                    <a:srgbClr val="333333"/>
                  </a:solidFill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rgbClr val="333333"/>
                </a:buClr>
              </a:pPr>
              <a:endParaRPr lang="ru-RU" sz="600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  <a:p>
              <a:pPr>
                <a:buClr>
                  <a:srgbClr val="333333"/>
                </a:buClr>
              </a:pPr>
              <a:r>
                <a:rPr lang="ru-RU" sz="600" dirty="0">
                  <a:solidFill>
                    <a:srgbClr val="333333"/>
                  </a:solidFill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размещена в Руководстве по подготовке презентаций (слайд 36)</a:t>
              </a:r>
            </a:p>
            <a:p>
              <a:pPr>
                <a:buClr>
                  <a:srgbClr val="333333"/>
                </a:buClr>
              </a:pPr>
              <a:endParaRPr lang="ru-RU" sz="600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274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">
            <a:extLst>
              <a:ext uri="{FF2B5EF4-FFF2-40B4-BE49-F238E27FC236}">
                <a16:creationId xmlns:a16="http://schemas.microsoft.com/office/drawing/2014/main" id="{6A204712-B149-7563-CFF9-60B2378EDA87}"/>
              </a:ext>
            </a:extLst>
          </p:cNvPr>
          <p:cNvSpPr txBox="1">
            <a:spLocks/>
          </p:cNvSpPr>
          <p:nvPr userDrawn="1"/>
        </p:nvSpPr>
        <p:spPr>
          <a:xfrm>
            <a:off x="11177904" y="6263591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48">
              <a:defRPr/>
            </a:pPr>
            <a:fld id="{64D9737D-88D3-4F40-A281-A12720D62BDC}" type="slidenum">
              <a:rPr lang="ru-RU" sz="1200" smtClean="0"/>
              <a:pPr algn="r" defTabSz="914348">
                <a:defRPr/>
              </a:pPr>
              <a:t>‹#›</a:t>
            </a:fld>
            <a:endParaRPr lang="ru-RU" sz="1100" dirty="0"/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D54C951F-42C0-0155-2670-CC2088656C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0849B4A9-21E9-2308-366B-F2A7FB890669}"/>
              </a:ext>
            </a:extLst>
          </p:cNvPr>
          <p:cNvSpPr/>
          <p:nvPr userDrawn="1"/>
        </p:nvSpPr>
        <p:spPr>
          <a:xfrm>
            <a:off x="-1843920" y="0"/>
            <a:ext cx="1685178" cy="2048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8FDEC46-8BEE-BCBA-F010-582EEA2309F6}"/>
              </a:ext>
            </a:extLst>
          </p:cNvPr>
          <p:cNvSpPr txBox="1"/>
          <p:nvPr userDrawn="1"/>
        </p:nvSpPr>
        <p:spPr>
          <a:xfrm>
            <a:off x="-1800301" y="77861"/>
            <a:ext cx="14903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33333"/>
              </a:buClr>
            </a:pPr>
            <a:r>
              <a:rPr lang="ru-RU" sz="600" b="1" dirty="0">
                <a:solidFill>
                  <a:srgbClr val="333333"/>
                </a:solidFill>
              </a:rPr>
              <a:t>Добавление шаблона слайда</a:t>
            </a:r>
          </a:p>
          <a:p>
            <a:pPr>
              <a:buClr>
                <a:srgbClr val="333333"/>
              </a:buClr>
            </a:pPr>
            <a:endParaRPr lang="ru-RU" sz="600" b="1" dirty="0">
              <a:solidFill>
                <a:srgbClr val="333333"/>
              </a:solidFill>
            </a:endParaRP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r>
              <a:rPr lang="ru-RU" sz="600" dirty="0">
                <a:solidFill>
                  <a:srgbClr val="333333"/>
                </a:solidFill>
              </a:rPr>
              <a:t>На верхней панели во вкладке </a:t>
            </a:r>
            <a:br>
              <a:rPr lang="ru-RU" sz="600" dirty="0">
                <a:solidFill>
                  <a:srgbClr val="333333"/>
                </a:solidFill>
              </a:rPr>
            </a:br>
            <a:r>
              <a:rPr lang="ru-RU" sz="600" b="1" dirty="0">
                <a:solidFill>
                  <a:srgbClr val="025EA1"/>
                </a:solidFill>
              </a:rPr>
              <a:t>Главная</a:t>
            </a:r>
            <a:r>
              <a:rPr lang="ru-RU" sz="600" dirty="0">
                <a:solidFill>
                  <a:srgbClr val="333333"/>
                </a:solidFill>
              </a:rPr>
              <a:t> найти кнопку </a:t>
            </a:r>
            <a:br>
              <a:rPr lang="ru-RU" sz="600" dirty="0">
                <a:solidFill>
                  <a:srgbClr val="333333"/>
                </a:solidFill>
              </a:rPr>
            </a:br>
            <a:r>
              <a:rPr lang="ru-RU" sz="600" b="1" dirty="0">
                <a:solidFill>
                  <a:srgbClr val="025EA1"/>
                </a:solidFill>
              </a:rPr>
              <a:t>Создать слайд</a:t>
            </a: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endParaRPr lang="ru-RU" sz="600" b="1" dirty="0">
              <a:solidFill>
                <a:srgbClr val="025EA1"/>
              </a:solidFill>
            </a:endParaRP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r>
              <a:rPr lang="ru-RU" sz="600" b="1" dirty="0">
                <a:solidFill>
                  <a:srgbClr val="025EA1"/>
                </a:solidFill>
              </a:rPr>
              <a:t>Стрелка вниз </a:t>
            </a:r>
            <a:r>
              <a:rPr lang="ru-RU" sz="600" dirty="0">
                <a:solidFill>
                  <a:srgbClr val="333333"/>
                </a:solidFill>
              </a:rPr>
              <a:t>в правой части кнопки откроет</a:t>
            </a:r>
            <a:br>
              <a:rPr lang="ru-RU" sz="600" dirty="0">
                <a:solidFill>
                  <a:srgbClr val="333333"/>
                </a:solidFill>
              </a:rPr>
            </a:br>
            <a:r>
              <a:rPr lang="ru-RU" sz="600" dirty="0">
                <a:solidFill>
                  <a:srgbClr val="333333"/>
                </a:solidFill>
              </a:rPr>
              <a:t>выпадающий список шаблонов</a:t>
            </a:r>
            <a:br>
              <a:rPr lang="ru-RU" sz="600" dirty="0">
                <a:solidFill>
                  <a:srgbClr val="333333"/>
                </a:solidFill>
              </a:rPr>
            </a:br>
            <a:r>
              <a:rPr lang="ru-RU" sz="600" dirty="0">
                <a:solidFill>
                  <a:srgbClr val="333333"/>
                </a:solidFill>
              </a:rPr>
              <a:t>с соответствующими наименованиями на выбор</a:t>
            </a:r>
          </a:p>
          <a:p>
            <a:pPr marL="228600" indent="-228600">
              <a:buClr>
                <a:srgbClr val="333333"/>
              </a:buClr>
              <a:buFontTx/>
              <a:buAutoNum type="arabicPeriod"/>
              <a:defRPr/>
            </a:pPr>
            <a:endParaRPr lang="ru-RU" sz="600" dirty="0">
              <a:solidFill>
                <a:srgbClr val="333333"/>
              </a:solidFill>
            </a:endParaRPr>
          </a:p>
          <a:p>
            <a:pPr>
              <a:buClr>
                <a:srgbClr val="333333"/>
              </a:buClr>
            </a:pPr>
            <a:endParaRPr lang="ru-RU" sz="600" dirty="0">
              <a:solidFill>
                <a:srgbClr val="333333"/>
              </a:solidFill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EA52444-EDBB-72C8-0D31-073E180758CA}"/>
              </a:ext>
            </a:extLst>
          </p:cNvPr>
          <p:cNvSpPr txBox="1"/>
          <p:nvPr userDrawn="1"/>
        </p:nvSpPr>
        <p:spPr>
          <a:xfrm>
            <a:off x="-1800301" y="1217401"/>
            <a:ext cx="1637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33333"/>
              </a:buClr>
            </a:pPr>
            <a:r>
              <a:rPr lang="ru-RU" sz="600" b="1" dirty="0">
                <a:solidFill>
                  <a:srgbClr val="333333"/>
                </a:solidFill>
                <a:cs typeface="Arial" panose="020B0604020202020204" pitchFamily="34" charset="0"/>
              </a:rPr>
              <a:t>Замена логотипа на внутренних слайдах</a:t>
            </a:r>
          </a:p>
          <a:p>
            <a:pPr>
              <a:buClr>
                <a:srgbClr val="333333"/>
              </a:buClr>
            </a:pPr>
            <a:endParaRPr lang="ru-RU" sz="600" b="1" dirty="0">
              <a:solidFill>
                <a:srgbClr val="333333"/>
              </a:solidFill>
              <a:cs typeface="Arial" panose="020B0604020202020204" pitchFamily="34" charset="0"/>
            </a:endParaRPr>
          </a:p>
          <a:p>
            <a:pPr>
              <a:buClr>
                <a:srgbClr val="333333"/>
              </a:buClr>
            </a:pPr>
            <a:r>
              <a:rPr lang="ru-RU" sz="600" dirty="0">
                <a:solidFill>
                  <a:srgbClr val="333333"/>
                </a:solidFill>
                <a:cs typeface="Arial" panose="020B0604020202020204" pitchFamily="34" charset="0"/>
              </a:rPr>
              <a:t>Информация по замене логотипа Госкорпорации «Росатом» на логотип Организации размещена в Руководстве по подготовке презентаций (слайд 36)</a:t>
            </a:r>
          </a:p>
          <a:p>
            <a:pPr>
              <a:buClr>
                <a:srgbClr val="333333"/>
              </a:buClr>
            </a:pPr>
            <a:endParaRPr lang="ru-RU" sz="600" dirty="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92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57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1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3" userDrawn="1">
          <p15:clr>
            <a:srgbClr val="F26B43"/>
          </p15:clr>
        </p15:guide>
        <p15:guide id="27" orient="horz" pos="555" userDrawn="1">
          <p15:clr>
            <a:srgbClr val="F26B43"/>
          </p15:clr>
        </p15:guide>
        <p15:guide id="28" orient="horz" pos="658" userDrawn="1">
          <p15:clr>
            <a:srgbClr val="F26B43"/>
          </p15:clr>
        </p15:guide>
        <p15:guide id="29" orient="horz" pos="761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1" orient="horz" pos="967" userDrawn="1">
          <p15:clr>
            <a:srgbClr val="F26B43"/>
          </p15:clr>
        </p15:guide>
        <p15:guide id="32" orient="horz" pos="1070" userDrawn="1">
          <p15:clr>
            <a:srgbClr val="F26B43"/>
          </p15:clr>
        </p15:guide>
        <p15:guide id="33" orient="horz" pos="1172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5" orient="horz" pos="1378" userDrawn="1">
          <p15:clr>
            <a:srgbClr val="F26B43"/>
          </p15:clr>
        </p15:guide>
        <p15:guide id="36" orient="horz" pos="1481" userDrawn="1">
          <p15:clr>
            <a:srgbClr val="F26B43"/>
          </p15:clr>
        </p15:guide>
        <p15:guide id="37" orient="horz" pos="1584" userDrawn="1">
          <p15:clr>
            <a:srgbClr val="F26B43"/>
          </p15:clr>
        </p15:guide>
        <p15:guide id="38" orient="horz" pos="1686" userDrawn="1">
          <p15:clr>
            <a:srgbClr val="F26B43"/>
          </p15:clr>
        </p15:guide>
        <p15:guide id="39" orient="horz" pos="1790" userDrawn="1">
          <p15:clr>
            <a:srgbClr val="F26B43"/>
          </p15:clr>
        </p15:guide>
        <p15:guide id="40" orient="horz" pos="1892" userDrawn="1">
          <p15:clr>
            <a:srgbClr val="F26B43"/>
          </p15:clr>
        </p15:guide>
        <p15:guide id="41" orient="horz" pos="1996" userDrawn="1">
          <p15:clr>
            <a:srgbClr val="F26B43"/>
          </p15:clr>
        </p15:guide>
        <p15:guide id="42" orient="horz" pos="2098" userDrawn="1">
          <p15:clr>
            <a:srgbClr val="F26B43"/>
          </p15:clr>
        </p15:guide>
        <p15:guide id="43" orient="horz" pos="2201" userDrawn="1">
          <p15:clr>
            <a:srgbClr val="F26B43"/>
          </p15:clr>
        </p15:guide>
        <p15:guide id="44" orient="horz" pos="2304" userDrawn="1">
          <p15:clr>
            <a:srgbClr val="F26B43"/>
          </p15:clr>
        </p15:guide>
        <p15:guide id="45" orient="horz" pos="2407" userDrawn="1">
          <p15:clr>
            <a:srgbClr val="F26B43"/>
          </p15:clr>
        </p15:guide>
        <p15:guide id="46" orient="horz" pos="2510" userDrawn="1">
          <p15:clr>
            <a:srgbClr val="F26B43"/>
          </p15:clr>
        </p15:guide>
        <p15:guide id="47" orient="horz" pos="2613" userDrawn="1">
          <p15:clr>
            <a:srgbClr val="F26B43"/>
          </p15:clr>
        </p15:guide>
        <p15:guide id="48" orient="horz" pos="2715" userDrawn="1">
          <p15:clr>
            <a:srgbClr val="F26B43"/>
          </p15:clr>
        </p15:guide>
        <p15:guide id="49" orient="horz" pos="2819" userDrawn="1">
          <p15:clr>
            <a:srgbClr val="F26B43"/>
          </p15:clr>
        </p15:guide>
        <p15:guide id="50" orient="horz" pos="2921" userDrawn="1">
          <p15:clr>
            <a:srgbClr val="F26B43"/>
          </p15:clr>
        </p15:guide>
        <p15:guide id="51" orient="horz" pos="3025" userDrawn="1">
          <p15:clr>
            <a:srgbClr val="F26B43"/>
          </p15:clr>
        </p15:guide>
        <p15:guide id="52" orient="horz" pos="3127" userDrawn="1">
          <p15:clr>
            <a:srgbClr val="F26B43"/>
          </p15:clr>
        </p15:guide>
        <p15:guide id="53" orient="horz" pos="3230" userDrawn="1">
          <p15:clr>
            <a:srgbClr val="F26B43"/>
          </p15:clr>
        </p15:guide>
        <p15:guide id="54" orient="horz" pos="3333" userDrawn="1">
          <p15:clr>
            <a:srgbClr val="F26B43"/>
          </p15:clr>
        </p15:guide>
        <p15:guide id="55" orient="horz" pos="3435" userDrawn="1">
          <p15:clr>
            <a:srgbClr val="F26B43"/>
          </p15:clr>
        </p15:guide>
        <p15:guide id="56" orient="horz" pos="3539" userDrawn="1">
          <p15:clr>
            <a:srgbClr val="F26B43"/>
          </p15:clr>
        </p15:guide>
        <p15:guide id="57" orient="horz" pos="3641" userDrawn="1">
          <p15:clr>
            <a:srgbClr val="F26B43"/>
          </p15:clr>
        </p15:guide>
        <p15:guide id="58" orient="horz" pos="3744" userDrawn="1">
          <p15:clr>
            <a:srgbClr val="F26B43"/>
          </p15:clr>
        </p15:guide>
        <p15:guide id="59" orient="horz" pos="3847" userDrawn="1">
          <p15:clr>
            <a:srgbClr val="F26B43"/>
          </p15:clr>
        </p15:guide>
        <p15:guide id="60" orient="horz" pos="3950" userDrawn="1">
          <p15:clr>
            <a:srgbClr val="F26B43"/>
          </p15:clr>
        </p15:guide>
        <p15:guide id="61" orient="horz" pos="40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061C9C8-D92F-AC0A-555E-9E559CB8FAE5}"/>
              </a:ext>
            </a:extLst>
          </p:cNvPr>
          <p:cNvSpPr/>
          <p:nvPr userDrawn="1"/>
        </p:nvSpPr>
        <p:spPr>
          <a:xfrm>
            <a:off x="-1847782" y="-1"/>
            <a:ext cx="1685178" cy="1861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83D440-7A63-56CD-F44A-9F6EE6E468A7}"/>
              </a:ext>
            </a:extLst>
          </p:cNvPr>
          <p:cNvSpPr txBox="1"/>
          <p:nvPr userDrawn="1"/>
        </p:nvSpPr>
        <p:spPr>
          <a:xfrm>
            <a:off x="-1800301" y="77861"/>
            <a:ext cx="1490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темы титульного слайда</a:t>
            </a:r>
          </a:p>
          <a:p>
            <a:pPr>
              <a:buClr>
                <a:schemeClr val="tx1"/>
              </a:buClr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найти кнопку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</a:t>
            </a:r>
            <a:r>
              <a:rPr lang="ru-RU" sz="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из выпадающего списка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108A58-3134-CED7-E992-6B32F394D05C}"/>
              </a:ext>
            </a:extLst>
          </p:cNvPr>
          <p:cNvSpPr txBox="1"/>
          <p:nvPr userDrawn="1"/>
        </p:nvSpPr>
        <p:spPr>
          <a:xfrm>
            <a:off x="-1800301" y="1030076"/>
            <a:ext cx="1637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логотипа на титульном слайде</a:t>
            </a:r>
          </a:p>
          <a:p>
            <a:pPr>
              <a:buClr>
                <a:schemeClr val="tx1"/>
              </a:buClr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по замене логотипа Госкорпорации «Росатом» на логотип Организации </a:t>
            </a:r>
            <a:r>
              <a:rPr lang="ru-RU" sz="600" b="0" dirty="0">
                <a:latin typeface="Arial" panose="020B0604020202020204" pitchFamily="34" charset="0"/>
                <a:cs typeface="Arial" panose="020B0604020202020204" pitchFamily="34" charset="0"/>
              </a:rPr>
              <a:t>размещена в Руководстве по подготовке презентаций (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 27)</a:t>
            </a: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34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85" r:id="rId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323" userDrawn="1">
          <p15:clr>
            <a:srgbClr val="F26B43"/>
          </p15:clr>
        </p15:guide>
        <p15:guide id="3" orient="horz" pos="867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  <p15:guide id="13" pos="4362" userDrawn="1">
          <p15:clr>
            <a:srgbClr val="F26B43"/>
          </p15:clr>
        </p15:guide>
        <p15:guide id="14" pos="3772" userDrawn="1">
          <p15:clr>
            <a:srgbClr val="F26B43"/>
          </p15:clr>
        </p15:guide>
      </p15:sldGuideLst>
    </p:ext>
  </p:extLst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D7448F-3573-C3F8-5A8D-88B0AB185876}"/>
              </a:ext>
            </a:extLst>
          </p:cNvPr>
          <p:cNvSpPr/>
          <p:nvPr userDrawn="1"/>
        </p:nvSpPr>
        <p:spPr>
          <a:xfrm>
            <a:off x="-1847782" y="0"/>
            <a:ext cx="1685178" cy="1107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81DD07-2CD5-FBAE-8A21-083F07AEFB0B}"/>
              </a:ext>
            </a:extLst>
          </p:cNvPr>
          <p:cNvSpPr txBox="1"/>
          <p:nvPr userDrawn="1"/>
        </p:nvSpPr>
        <p:spPr>
          <a:xfrm>
            <a:off x="-1800301" y="77861"/>
            <a:ext cx="1490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333333"/>
              </a:buClr>
            </a:pPr>
            <a:r>
              <a:rPr lang="ru-RU" sz="6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темы </a:t>
            </a:r>
            <a:r>
              <a:rPr lang="ru-RU" sz="6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перебивочного</a:t>
            </a:r>
            <a:r>
              <a:rPr lang="ru-RU" sz="6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слайда</a:t>
            </a:r>
          </a:p>
          <a:p>
            <a:pPr>
              <a:buClr>
                <a:srgbClr val="333333"/>
              </a:buClr>
            </a:pPr>
            <a:endParaRPr lang="ru-RU" sz="6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endParaRPr lang="ru-RU" sz="600" b="1" dirty="0">
              <a:solidFill>
                <a:srgbClr val="025E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indent="-84600">
              <a:buClr>
                <a:srgbClr val="333333"/>
              </a:buClr>
              <a:buFontTx/>
              <a:buAutoNum type="arabicPeriod"/>
              <a:defRPr/>
            </a:pPr>
            <a: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rgbClr val="025E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найти кнопку </a:t>
            </a:r>
            <a:b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rgbClr val="025EA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Макет, </a:t>
            </a:r>
            <a:r>
              <a:rPr lang="ru-RU" sz="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из выпадающего списка</a:t>
            </a:r>
          </a:p>
          <a:p>
            <a:pPr marL="228600" indent="-228600">
              <a:buClr>
                <a:srgbClr val="333333"/>
              </a:buClr>
              <a:buFontTx/>
              <a:buAutoNum type="arabicPeriod"/>
              <a:defRPr/>
            </a:pPr>
            <a:endParaRPr lang="ru-RU" sz="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333333"/>
              </a:buClr>
            </a:pPr>
            <a:endParaRPr lang="ru-RU" sz="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0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</p:sldLayoutIdLst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6F31D5-7A2D-BCE2-C5D9-DE71DC0D52F6}"/>
              </a:ext>
            </a:extLst>
          </p:cNvPr>
          <p:cNvSpPr/>
          <p:nvPr userDrawn="1"/>
        </p:nvSpPr>
        <p:spPr>
          <a:xfrm>
            <a:off x="-1847782" y="-1"/>
            <a:ext cx="1685178" cy="1861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8FA27-3E38-E4F9-583F-174F4A1B536A}"/>
              </a:ext>
            </a:extLst>
          </p:cNvPr>
          <p:cNvSpPr txBox="1"/>
          <p:nvPr userDrawn="1"/>
        </p:nvSpPr>
        <p:spPr>
          <a:xfrm>
            <a:off x="-1800301" y="77861"/>
            <a:ext cx="1490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темы титульного слайда</a:t>
            </a:r>
          </a:p>
          <a:p>
            <a:pPr>
              <a:buClr>
                <a:schemeClr val="tx1"/>
              </a:buClr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найти кнопку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</a:t>
            </a:r>
            <a:r>
              <a:rPr lang="ru-RU" sz="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из выпадающего списка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A01A1-344C-9275-571C-0A9272D9A65B}"/>
              </a:ext>
            </a:extLst>
          </p:cNvPr>
          <p:cNvSpPr txBox="1"/>
          <p:nvPr userDrawn="1"/>
        </p:nvSpPr>
        <p:spPr>
          <a:xfrm>
            <a:off x="-1800301" y="1030076"/>
            <a:ext cx="1637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логотипа на титульном слайде</a:t>
            </a:r>
          </a:p>
          <a:p>
            <a:pPr>
              <a:buClr>
                <a:schemeClr val="tx1"/>
              </a:buClr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по замене логотипа Госкорпорации «Росатом» на логотип Организации </a:t>
            </a:r>
            <a:r>
              <a:rPr lang="ru-RU" sz="600" b="0" dirty="0">
                <a:latin typeface="Arial" panose="020B0604020202020204" pitchFamily="34" charset="0"/>
                <a:cs typeface="Arial" panose="020B0604020202020204" pitchFamily="34" charset="0"/>
              </a:rPr>
              <a:t>размещена в Руководстве по подготовке презентаций (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 27)</a:t>
            </a: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41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orient="horz" pos="867" userDrawn="1">
          <p15:clr>
            <a:srgbClr val="F26B43"/>
          </p15:clr>
        </p15:guide>
        <p15:guide id="3" orient="horz" pos="323" userDrawn="1">
          <p15:clr>
            <a:srgbClr val="F26B43"/>
          </p15:clr>
        </p15:guide>
        <p15:guide id="4" pos="5541" userDrawn="1">
          <p15:clr>
            <a:srgbClr val="F26B43"/>
          </p15:clr>
        </p15:guide>
        <p15:guide id="5" orient="horz" pos="3997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725" userDrawn="1">
          <p15:clr>
            <a:srgbClr val="F26B43"/>
          </p15:clr>
        </p15:guide>
        <p15:guide id="8" orient="horz" pos="3589" userDrawn="1">
          <p15:clr>
            <a:srgbClr val="F26B43"/>
          </p15:clr>
        </p15:guide>
        <p15:guide id="9" orient="horz" pos="3453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  <p15:guide id="11" orient="horz" pos="3181" userDrawn="1">
          <p15:clr>
            <a:srgbClr val="F26B43"/>
          </p15:clr>
        </p15:guide>
        <p15:guide id="12" orient="horz" pos="3045" userDrawn="1">
          <p15:clr>
            <a:srgbClr val="F26B43"/>
          </p15:clr>
        </p15:guide>
        <p15:guide id="13" pos="4362" userDrawn="1">
          <p15:clr>
            <a:srgbClr val="F26B43"/>
          </p15:clr>
        </p15:guide>
        <p15:guide id="14" pos="3772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">
            <a:extLst>
              <a:ext uri="{FF2B5EF4-FFF2-40B4-BE49-F238E27FC236}">
                <a16:creationId xmlns:a16="http://schemas.microsoft.com/office/drawing/2014/main" id="{6A204712-B149-7563-CFF9-60B2378EDA87}"/>
              </a:ext>
            </a:extLst>
          </p:cNvPr>
          <p:cNvSpPr txBox="1">
            <a:spLocks/>
          </p:cNvSpPr>
          <p:nvPr userDrawn="1"/>
        </p:nvSpPr>
        <p:spPr>
          <a:xfrm>
            <a:off x="11177904" y="6263591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D54C951F-42C0-0155-2670-CC2088656CA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0849B4A9-21E9-2308-366B-F2A7FB890669}"/>
              </a:ext>
            </a:extLst>
          </p:cNvPr>
          <p:cNvSpPr/>
          <p:nvPr userDrawn="1"/>
        </p:nvSpPr>
        <p:spPr>
          <a:xfrm>
            <a:off x="-1843920" y="0"/>
            <a:ext cx="1685178" cy="2048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8FDEC46-8BEE-BCBA-F010-582EEA2309F6}"/>
              </a:ext>
            </a:extLst>
          </p:cNvPr>
          <p:cNvSpPr txBox="1"/>
          <p:nvPr userDrawn="1"/>
        </p:nvSpPr>
        <p:spPr>
          <a:xfrm>
            <a:off x="-1800301" y="77861"/>
            <a:ext cx="14903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/>
              <a:t>Добавление шаблона слайда</a:t>
            </a:r>
          </a:p>
          <a:p>
            <a:pPr>
              <a:buClr>
                <a:schemeClr val="tx1"/>
              </a:buClr>
            </a:pPr>
            <a:endParaRPr lang="ru-RU" sz="600" b="1" dirty="0"/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/>
              <a:t>На верхней панели во вкладке </a:t>
            </a:r>
            <a:br>
              <a:rPr lang="ru-RU" sz="600" dirty="0"/>
            </a:br>
            <a:r>
              <a:rPr lang="ru-RU" sz="600" b="1" dirty="0">
                <a:solidFill>
                  <a:schemeClr val="accent2"/>
                </a:solidFill>
              </a:rPr>
              <a:t>Главная</a:t>
            </a:r>
            <a:r>
              <a:rPr lang="ru-RU" sz="600" dirty="0"/>
              <a:t> найти кнопку </a:t>
            </a:r>
            <a:br>
              <a:rPr lang="ru-RU" sz="600" dirty="0"/>
            </a:br>
            <a:r>
              <a:rPr lang="ru-RU" sz="600" b="1" dirty="0">
                <a:solidFill>
                  <a:schemeClr val="accent2"/>
                </a:solidFill>
              </a:rPr>
              <a:t>Создать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1" dirty="0">
                <a:solidFill>
                  <a:schemeClr val="accent2"/>
                </a:solidFill>
              </a:rPr>
              <a:t>Стрелка вниз </a:t>
            </a:r>
            <a:r>
              <a:rPr lang="ru-RU" sz="600" dirty="0"/>
              <a:t>в правой части кнопки откроет</a:t>
            </a:r>
            <a:br>
              <a:rPr lang="ru-RU" sz="600" dirty="0"/>
            </a:br>
            <a:r>
              <a:rPr lang="ru-RU" sz="600" dirty="0"/>
              <a:t>выпадающий список шаблонов</a:t>
            </a:r>
            <a:br>
              <a:rPr lang="ru-RU" sz="600" dirty="0"/>
            </a:br>
            <a:r>
              <a:rPr lang="ru-RU" sz="600" dirty="0"/>
              <a:t>с соответствующими наименованиями на выбор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/>
          </a:p>
          <a:p>
            <a:pPr>
              <a:buClr>
                <a:schemeClr val="tx1"/>
              </a:buClr>
            </a:pPr>
            <a:endParaRPr lang="ru-RU" sz="6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EA52444-EDBB-72C8-0D31-073E180758CA}"/>
              </a:ext>
            </a:extLst>
          </p:cNvPr>
          <p:cNvSpPr txBox="1"/>
          <p:nvPr userDrawn="1"/>
        </p:nvSpPr>
        <p:spPr>
          <a:xfrm>
            <a:off x="-1800301" y="1217401"/>
            <a:ext cx="1637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Замена логотипа на внутренних слайдах</a:t>
            </a:r>
          </a:p>
          <a:p>
            <a:pPr>
              <a:buClr>
                <a:schemeClr val="tx1"/>
              </a:buClr>
            </a:pPr>
            <a:endParaRPr lang="ru-RU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 по замене логотипа Госкорпорации «Росатом» на логотип Организации </a:t>
            </a:r>
            <a:r>
              <a:rPr lang="ru-RU" sz="600" b="0" dirty="0">
                <a:latin typeface="Arial" panose="020B0604020202020204" pitchFamily="34" charset="0"/>
                <a:cs typeface="Arial" panose="020B0604020202020204" pitchFamily="34" charset="0"/>
              </a:rPr>
              <a:t>размещена в Руководстве по подготовке презентаций (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слайд 36)</a:t>
            </a: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432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8" r:id="rId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57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1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3" userDrawn="1">
          <p15:clr>
            <a:srgbClr val="F26B43"/>
          </p15:clr>
        </p15:guide>
        <p15:guide id="27" orient="horz" pos="555" userDrawn="1">
          <p15:clr>
            <a:srgbClr val="F26B43"/>
          </p15:clr>
        </p15:guide>
        <p15:guide id="28" orient="horz" pos="658" userDrawn="1">
          <p15:clr>
            <a:srgbClr val="F26B43"/>
          </p15:clr>
        </p15:guide>
        <p15:guide id="29" orient="horz" pos="761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1" orient="horz" pos="967" userDrawn="1">
          <p15:clr>
            <a:srgbClr val="F26B43"/>
          </p15:clr>
        </p15:guide>
        <p15:guide id="32" orient="horz" pos="1070" userDrawn="1">
          <p15:clr>
            <a:srgbClr val="F26B43"/>
          </p15:clr>
        </p15:guide>
        <p15:guide id="33" orient="horz" pos="1172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5" orient="horz" pos="1378" userDrawn="1">
          <p15:clr>
            <a:srgbClr val="F26B43"/>
          </p15:clr>
        </p15:guide>
        <p15:guide id="36" orient="horz" pos="1481" userDrawn="1">
          <p15:clr>
            <a:srgbClr val="F26B43"/>
          </p15:clr>
        </p15:guide>
        <p15:guide id="37" orient="horz" pos="1584" userDrawn="1">
          <p15:clr>
            <a:srgbClr val="F26B43"/>
          </p15:clr>
        </p15:guide>
        <p15:guide id="38" orient="horz" pos="1686" userDrawn="1">
          <p15:clr>
            <a:srgbClr val="F26B43"/>
          </p15:clr>
        </p15:guide>
        <p15:guide id="39" orient="horz" pos="1790" userDrawn="1">
          <p15:clr>
            <a:srgbClr val="F26B43"/>
          </p15:clr>
        </p15:guide>
        <p15:guide id="40" orient="horz" pos="1892" userDrawn="1">
          <p15:clr>
            <a:srgbClr val="F26B43"/>
          </p15:clr>
        </p15:guide>
        <p15:guide id="41" orient="horz" pos="1996" userDrawn="1">
          <p15:clr>
            <a:srgbClr val="F26B43"/>
          </p15:clr>
        </p15:guide>
        <p15:guide id="42" orient="horz" pos="2098" userDrawn="1">
          <p15:clr>
            <a:srgbClr val="F26B43"/>
          </p15:clr>
        </p15:guide>
        <p15:guide id="43" orient="horz" pos="2201" userDrawn="1">
          <p15:clr>
            <a:srgbClr val="F26B43"/>
          </p15:clr>
        </p15:guide>
        <p15:guide id="44" orient="horz" pos="2304" userDrawn="1">
          <p15:clr>
            <a:srgbClr val="F26B43"/>
          </p15:clr>
        </p15:guide>
        <p15:guide id="45" orient="horz" pos="2407" userDrawn="1">
          <p15:clr>
            <a:srgbClr val="F26B43"/>
          </p15:clr>
        </p15:guide>
        <p15:guide id="46" orient="horz" pos="2510" userDrawn="1">
          <p15:clr>
            <a:srgbClr val="F26B43"/>
          </p15:clr>
        </p15:guide>
        <p15:guide id="47" orient="horz" pos="2613" userDrawn="1">
          <p15:clr>
            <a:srgbClr val="F26B43"/>
          </p15:clr>
        </p15:guide>
        <p15:guide id="48" orient="horz" pos="2715" userDrawn="1">
          <p15:clr>
            <a:srgbClr val="F26B43"/>
          </p15:clr>
        </p15:guide>
        <p15:guide id="49" orient="horz" pos="2819" userDrawn="1">
          <p15:clr>
            <a:srgbClr val="F26B43"/>
          </p15:clr>
        </p15:guide>
        <p15:guide id="50" orient="horz" pos="2921" userDrawn="1">
          <p15:clr>
            <a:srgbClr val="F26B43"/>
          </p15:clr>
        </p15:guide>
        <p15:guide id="51" orient="horz" pos="3025" userDrawn="1">
          <p15:clr>
            <a:srgbClr val="F26B43"/>
          </p15:clr>
        </p15:guide>
        <p15:guide id="52" orient="horz" pos="3127" userDrawn="1">
          <p15:clr>
            <a:srgbClr val="F26B43"/>
          </p15:clr>
        </p15:guide>
        <p15:guide id="53" orient="horz" pos="3230" userDrawn="1">
          <p15:clr>
            <a:srgbClr val="F26B43"/>
          </p15:clr>
        </p15:guide>
        <p15:guide id="54" orient="horz" pos="3333" userDrawn="1">
          <p15:clr>
            <a:srgbClr val="F26B43"/>
          </p15:clr>
        </p15:guide>
        <p15:guide id="55" orient="horz" pos="3435" userDrawn="1">
          <p15:clr>
            <a:srgbClr val="F26B43"/>
          </p15:clr>
        </p15:guide>
        <p15:guide id="56" orient="horz" pos="3539" userDrawn="1">
          <p15:clr>
            <a:srgbClr val="F26B43"/>
          </p15:clr>
        </p15:guide>
        <p15:guide id="57" orient="horz" pos="3641" userDrawn="1">
          <p15:clr>
            <a:srgbClr val="F26B43"/>
          </p15:clr>
        </p15:guide>
        <p15:guide id="58" orient="horz" pos="3744" userDrawn="1">
          <p15:clr>
            <a:srgbClr val="F26B43"/>
          </p15:clr>
        </p15:guide>
        <p15:guide id="59" orient="horz" pos="3847" userDrawn="1">
          <p15:clr>
            <a:srgbClr val="F26B43"/>
          </p15:clr>
        </p15:guide>
        <p15:guide id="60" orient="horz" pos="3950" userDrawn="1">
          <p15:clr>
            <a:srgbClr val="F26B43"/>
          </p15:clr>
        </p15:guide>
        <p15:guide id="61" orient="horz" pos="4053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D7448F-3573-C3F8-5A8D-88B0AB185876}"/>
              </a:ext>
            </a:extLst>
          </p:cNvPr>
          <p:cNvSpPr/>
          <p:nvPr userDrawn="1"/>
        </p:nvSpPr>
        <p:spPr>
          <a:xfrm>
            <a:off x="-1847782" y="0"/>
            <a:ext cx="1685178" cy="11079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81DD07-2CD5-FBAE-8A21-083F07AEFB0B}"/>
              </a:ext>
            </a:extLst>
          </p:cNvPr>
          <p:cNvSpPr txBox="1"/>
          <p:nvPr userDrawn="1"/>
        </p:nvSpPr>
        <p:spPr>
          <a:xfrm>
            <a:off x="-1800301" y="77861"/>
            <a:ext cx="1490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</a:pP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Изменение темы </a:t>
            </a:r>
            <a:r>
              <a:rPr lang="ru-RU" sz="600" b="1" dirty="0" err="1">
                <a:latin typeface="Arial" panose="020B0604020202020204" pitchFamily="34" charset="0"/>
                <a:cs typeface="Arial" panose="020B0604020202020204" pitchFamily="34" charset="0"/>
              </a:rPr>
              <a:t>перебивочного</a:t>
            </a:r>
            <a:r>
              <a:rPr lang="ru-RU" sz="600" b="1" dirty="0">
                <a:latin typeface="Arial" panose="020B0604020202020204" pitchFamily="34" charset="0"/>
                <a:cs typeface="Arial" panose="020B0604020202020204" pitchFamily="34" charset="0"/>
              </a:rPr>
              <a:t> слайда</a:t>
            </a:r>
          </a:p>
          <a:p>
            <a:pPr>
              <a:buClr>
                <a:schemeClr val="tx1"/>
              </a:buClr>
            </a:pPr>
            <a:endParaRPr lang="ru-RU" sz="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на нужный слайд</a:t>
            </a: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4600" marR="0" lvl="0" indent="-84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На верхней панели во вкладке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  <a:t> найти кнопку </a:t>
            </a:r>
            <a:br>
              <a:rPr lang="ru-RU" sz="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Макет, </a:t>
            </a:r>
            <a:r>
              <a:rPr lang="ru-RU" sz="6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нажатия выбрать шаблон из выпадающего списка</a:t>
            </a:r>
          </a:p>
          <a:p>
            <a:pPr marL="228600" marR="0" lvl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Tx/>
              <a:buAutoNum type="arabicPeriod"/>
              <a:tabLst/>
              <a:defRPr/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88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75" r:id="rId2"/>
    <p:sldLayoutId id="2147483860" r:id="rId3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A2FA45A-C6CC-9DA7-4646-2FF76823C7A5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2FFD181E-B6F5-5C3E-9370-C861A75B142F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BE43A39-C931-8151-740F-8ED9A4FA80E3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0EBB934-639D-AA8F-C543-0E7A17FAD20F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386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7" r:id="rId2"/>
    <p:sldLayoutId id="2147483739" r:id="rId3"/>
    <p:sldLayoutId id="2147483740" r:id="rId4"/>
    <p:sldLayoutId id="2147483741" r:id="rId5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A2FA45A-C6CC-9DA7-4646-2FF76823C7A5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2FFD181E-B6F5-5C3E-9370-C861A75B142F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BE43A39-C931-8151-740F-8ED9A4FA80E3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0EBB934-639D-AA8F-C543-0E7A17FAD20F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B6BBE5-76A3-F388-AB14-BB234995751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48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72" r:id="rId3"/>
    <p:sldLayoutId id="2147483868" r:id="rId4"/>
    <p:sldLayoutId id="2147483869" r:id="rId5"/>
    <p:sldLayoutId id="2147483870" r:id="rId6"/>
    <p:sldLayoutId id="2147483871" r:id="rId7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3" name="Picture 18">
            <a:extLst>
              <a:ext uri="{FF2B5EF4-FFF2-40B4-BE49-F238E27FC236}">
                <a16:creationId xmlns:a16="http://schemas.microsoft.com/office/drawing/2014/main" id="{E92CC790-3434-799A-5951-065899FA843F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C7D02F98-F476-124E-BD26-AB68C07A10DA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909B260F-932C-A021-63C5-0A83864AF7FE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46D16C-0F65-2E50-BF3D-5D8DA8215F72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B0C0BC1-BEC6-B9E1-776E-7A4304D88100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65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0" r:id="rId2"/>
    <p:sldLayoutId id="2147483861" r:id="rId3"/>
    <p:sldLayoutId id="2147483691" r:id="rId4"/>
    <p:sldLayoutId id="2147483695" r:id="rId5"/>
    <p:sldLayoutId id="2147483694" r:id="rId6"/>
    <p:sldLayoutId id="2147483686" r:id="rId7"/>
    <p:sldLayoutId id="2147483692" r:id="rId8"/>
    <p:sldLayoutId id="2147483696" r:id="rId9"/>
    <p:sldLayoutId id="2147483698" r:id="rId10"/>
    <p:sldLayoutId id="2147483697" r:id="rId11"/>
    <p:sldLayoutId id="2147483693" r:id="rId12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1">
            <a:extLst>
              <a:ext uri="{FF2B5EF4-FFF2-40B4-BE49-F238E27FC236}">
                <a16:creationId xmlns:a16="http://schemas.microsoft.com/office/drawing/2014/main" id="{6F46B38B-F396-1046-A6EF-5FCCA0D99DFC}"/>
              </a:ext>
            </a:extLst>
          </p:cNvPr>
          <p:cNvSpPr txBox="1">
            <a:spLocks/>
          </p:cNvSpPr>
          <p:nvPr userDrawn="1"/>
        </p:nvSpPr>
        <p:spPr>
          <a:xfrm>
            <a:off x="11158634" y="6382413"/>
            <a:ext cx="460059" cy="214953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kern="1200">
                <a:solidFill>
                  <a:srgbClr val="33333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4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D9737D-88D3-4F40-A281-A12720D62BD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charset="0"/>
              </a:rPr>
              <a:pPr marL="0" marR="0" lvl="0" indent="0" algn="r" defTabSz="914348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2" name="Picture 18">
            <a:extLst>
              <a:ext uri="{FF2B5EF4-FFF2-40B4-BE49-F238E27FC236}">
                <a16:creationId xmlns:a16="http://schemas.microsoft.com/office/drawing/2014/main" id="{B0191ADC-3EF3-FF88-B6C8-CC4E4D01477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9456838" y="296663"/>
            <a:ext cx="2147787" cy="432000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D6BF67F-AF91-4EF7-EFD4-22145A743F10}"/>
              </a:ext>
            </a:extLst>
          </p:cNvPr>
          <p:cNvGrpSpPr/>
          <p:nvPr userDrawn="1"/>
        </p:nvGrpSpPr>
        <p:grpSpPr>
          <a:xfrm>
            <a:off x="-1843920" y="-2368"/>
            <a:ext cx="1685178" cy="1989145"/>
            <a:chOff x="-1843920" y="-2368"/>
            <a:chExt cx="1685178" cy="1989145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85F8D0A1-D029-1930-61A3-54DD6733907C}"/>
                </a:ext>
              </a:extLst>
            </p:cNvPr>
            <p:cNvSpPr/>
            <p:nvPr userDrawn="1"/>
          </p:nvSpPr>
          <p:spPr>
            <a:xfrm>
              <a:off x="-1843920" y="-2368"/>
              <a:ext cx="1685178" cy="19891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B36974-C774-6668-5935-BD89F51A324A}"/>
                </a:ext>
              </a:extLst>
            </p:cNvPr>
            <p:cNvSpPr txBox="1"/>
            <p:nvPr userDrawn="1"/>
          </p:nvSpPr>
          <p:spPr>
            <a:xfrm>
              <a:off x="-1800301" y="77861"/>
              <a:ext cx="163769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/>
                <a:t>Добавление шаблона слайда</a:t>
              </a:r>
            </a:p>
            <a:p>
              <a:pPr>
                <a:buClr>
                  <a:schemeClr val="tx1"/>
                </a:buClr>
              </a:pPr>
              <a:endParaRPr lang="ru-RU" sz="600" b="1" dirty="0"/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dirty="0"/>
                <a:t>1. На верхней панели во вкладке </a:t>
              </a:r>
              <a:br>
                <a:rPr lang="ru-RU" sz="600" dirty="0"/>
              </a:br>
              <a:r>
                <a:rPr lang="ru-RU" sz="600" b="1" dirty="0">
                  <a:solidFill>
                    <a:schemeClr val="accent2"/>
                  </a:solidFill>
                </a:rPr>
                <a:t>Главная</a:t>
              </a:r>
              <a:r>
                <a:rPr lang="ru-RU" sz="600" dirty="0"/>
                <a:t> найти кнопку </a:t>
              </a:r>
              <a:r>
                <a:rPr lang="ru-RU" sz="600" b="1" dirty="0">
                  <a:solidFill>
                    <a:schemeClr val="accent2"/>
                  </a:solidFill>
                </a:rPr>
                <a:t>Создать слайд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endParaRPr lang="ru-RU" sz="600" b="0" dirty="0">
                <a:solidFill>
                  <a:schemeClr val="tx1"/>
                </a:solidFill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None/>
                <a:tabLst/>
                <a:defRPr/>
              </a:pPr>
              <a:r>
                <a:rPr lang="ru-RU" sz="600" b="0" dirty="0">
                  <a:solidFill>
                    <a:schemeClr val="tx1"/>
                  </a:solidFill>
                </a:rPr>
                <a:t>2. </a:t>
              </a:r>
              <a:r>
                <a:rPr lang="ru-RU" sz="600" b="1" dirty="0">
                  <a:solidFill>
                    <a:schemeClr val="accent2"/>
                  </a:solidFill>
                </a:rPr>
                <a:t>Стрелка вниз </a:t>
              </a:r>
              <a:r>
                <a:rPr lang="ru-RU" sz="600" dirty="0"/>
                <a:t>в правой части кнопки откроет выпадающий список шаблонов с соответствующими наименованиями на выбор</a:t>
              </a:r>
            </a:p>
            <a:p>
              <a:pPr marL="228600" marR="0" lvl="0" indent="-2286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Tx/>
                <a:buFontTx/>
                <a:buAutoNum type="arabicPeriod"/>
                <a:tabLst/>
                <a:defRPr/>
              </a:pPr>
              <a:endParaRPr lang="ru-RU" sz="600" dirty="0"/>
            </a:p>
            <a:p>
              <a:pPr>
                <a:buClr>
                  <a:schemeClr val="tx1"/>
                </a:buClr>
              </a:pPr>
              <a:endParaRPr lang="ru-RU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A6FD69-AFF1-46D2-DCBB-6F912DEEE9DC}"/>
                </a:ext>
              </a:extLst>
            </p:cNvPr>
            <p:cNvSpPr txBox="1"/>
            <p:nvPr userDrawn="1"/>
          </p:nvSpPr>
          <p:spPr>
            <a:xfrm>
              <a:off x="-1800301" y="1111694"/>
              <a:ext cx="16376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</a:pPr>
              <a:r>
                <a:rPr lang="ru-RU" sz="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Замена логотипа на внутренних слайдах</a:t>
              </a:r>
            </a:p>
            <a:p>
              <a:pPr>
                <a:buClr>
                  <a:schemeClr val="tx1"/>
                </a:buClr>
              </a:pPr>
              <a:endParaRPr lang="ru-RU" sz="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Clr>
                  <a:schemeClr val="tx1"/>
                </a:buClr>
              </a:pP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 по замене логотипа Госкорпорации «Росатом» на логотип Организации </a:t>
              </a:r>
              <a:r>
                <a:rPr lang="ru-RU" sz="600" b="0" dirty="0">
                  <a:latin typeface="Arial" panose="020B0604020202020204" pitchFamily="34" charset="0"/>
                  <a:cs typeface="Arial" panose="020B0604020202020204" pitchFamily="34" charset="0"/>
                </a:rPr>
                <a:t>размещена в Руководстве по подготовке презентаций (</a:t>
              </a:r>
              <a:r>
                <a:rPr lang="ru-RU" sz="600" b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слайд 36)</a:t>
              </a:r>
            </a:p>
            <a:p>
              <a:pPr>
                <a:buClr>
                  <a:schemeClr val="tx1"/>
                </a:buClr>
              </a:pP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960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43" r:id="rId7"/>
    <p:sldLayoutId id="2147483742" r:id="rId8"/>
    <p:sldLayoutId id="2147483744" r:id="rId9"/>
    <p:sldLayoutId id="2147483745" r:id="rId10"/>
  </p:sldLayoutIdLst>
  <p:hf hdr="0" dt="0"/>
  <p:txStyles>
    <p:titleStyle>
      <a:lvl1pPr algn="l" defTabSz="1042690" rtl="0" eaLnBrk="1" latinLnBrk="0" hangingPunct="1">
        <a:lnSpc>
          <a:spcPct val="90000"/>
        </a:lnSpc>
        <a:spcBef>
          <a:spcPct val="0"/>
        </a:spcBef>
        <a:buNone/>
        <a:defRPr sz="50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0673" indent="-260673" algn="l" defTabSz="1042690" rtl="0" eaLnBrk="1" latinLnBrk="0" hangingPunct="1">
        <a:lnSpc>
          <a:spcPct val="90000"/>
        </a:lnSpc>
        <a:spcBef>
          <a:spcPts val="1140"/>
        </a:spcBef>
        <a:buFont typeface="Arial" panose="020B0604020202020204" pitchFamily="34" charset="0"/>
        <a:buChar char="•"/>
        <a:defRPr sz="3193" kern="1200">
          <a:solidFill>
            <a:schemeClr val="tx1"/>
          </a:solidFill>
          <a:latin typeface="+mn-lt"/>
          <a:ea typeface="+mn-ea"/>
          <a:cs typeface="+mn-cs"/>
        </a:defRPr>
      </a:lvl1pPr>
      <a:lvl2pPr marL="78201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737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281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 userDrawn="1">
          <p15:clr>
            <a:srgbClr val="F26B43"/>
          </p15:clr>
        </p15:guide>
        <p15:guide id="2" pos="824" userDrawn="1">
          <p15:clr>
            <a:srgbClr val="F26B43"/>
          </p15:clr>
        </p15:guide>
        <p15:guide id="3" pos="960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5" pos="1549" userDrawn="1">
          <p15:clr>
            <a:srgbClr val="F26B43"/>
          </p15:clr>
        </p15:guide>
        <p15:guide id="6" pos="2003" userDrawn="1">
          <p15:clr>
            <a:srgbClr val="F26B43"/>
          </p15:clr>
        </p15:guide>
        <p15:guide id="7" pos="2139" userDrawn="1">
          <p15:clr>
            <a:srgbClr val="F26B43"/>
          </p15:clr>
        </p15:guide>
        <p15:guide id="8" pos="2593" userDrawn="1">
          <p15:clr>
            <a:srgbClr val="F26B43"/>
          </p15:clr>
        </p15:guide>
        <p15:guide id="9" pos="2729" userDrawn="1">
          <p15:clr>
            <a:srgbClr val="F26B43"/>
          </p15:clr>
        </p15:guide>
        <p15:guide id="10" pos="3182" userDrawn="1">
          <p15:clr>
            <a:srgbClr val="F26B43"/>
          </p15:clr>
        </p15:guide>
        <p15:guide id="11" pos="3318" userDrawn="1">
          <p15:clr>
            <a:srgbClr val="F26B43"/>
          </p15:clr>
        </p15:guide>
        <p15:guide id="12" pos="3772" userDrawn="1">
          <p15:clr>
            <a:srgbClr val="F26B43"/>
          </p15:clr>
        </p15:guide>
        <p15:guide id="13" pos="3908" userDrawn="1">
          <p15:clr>
            <a:srgbClr val="F26B43"/>
          </p15:clr>
        </p15:guide>
        <p15:guide id="14" pos="4362" userDrawn="1">
          <p15:clr>
            <a:srgbClr val="F26B43"/>
          </p15:clr>
        </p15:guide>
        <p15:guide id="15" pos="4498" userDrawn="1">
          <p15:clr>
            <a:srgbClr val="F26B43"/>
          </p15:clr>
        </p15:guide>
        <p15:guide id="16" pos="4952" userDrawn="1">
          <p15:clr>
            <a:srgbClr val="F26B43"/>
          </p15:clr>
        </p15:guide>
        <p15:guide id="17" pos="5087" userDrawn="1">
          <p15:clr>
            <a:srgbClr val="F26B43"/>
          </p15:clr>
        </p15:guide>
        <p15:guide id="18" pos="5541" userDrawn="1">
          <p15:clr>
            <a:srgbClr val="F26B43"/>
          </p15:clr>
        </p15:guide>
        <p15:guide id="19" pos="5676" userDrawn="1">
          <p15:clr>
            <a:srgbClr val="F26B43"/>
          </p15:clr>
        </p15:guide>
        <p15:guide id="20" pos="6131" userDrawn="1">
          <p15:clr>
            <a:srgbClr val="F26B43"/>
          </p15:clr>
        </p15:guide>
        <p15:guide id="21" pos="6267" userDrawn="1">
          <p15:clr>
            <a:srgbClr val="F26B43"/>
          </p15:clr>
        </p15:guide>
        <p15:guide id="22" pos="6720" userDrawn="1">
          <p15:clr>
            <a:srgbClr val="F26B43"/>
          </p15:clr>
        </p15:guide>
        <p15:guide id="23" pos="6856" userDrawn="1">
          <p15:clr>
            <a:srgbClr val="F26B43"/>
          </p15:clr>
        </p15:guide>
        <p15:guide id="24" pos="7310" userDrawn="1">
          <p15:clr>
            <a:srgbClr val="F26B43"/>
          </p15:clr>
        </p15:guide>
        <p15:guide id="25" orient="horz" pos="187" userDrawn="1">
          <p15:clr>
            <a:srgbClr val="F26B43"/>
          </p15:clr>
        </p15:guide>
        <p15:guide id="26" orient="horz" pos="459" userDrawn="1">
          <p15:clr>
            <a:srgbClr val="F26B43"/>
          </p15:clr>
        </p15:guide>
        <p15:guide id="30" orient="horz" pos="864" userDrawn="1">
          <p15:clr>
            <a:srgbClr val="F26B43"/>
          </p15:clr>
        </p15:guide>
        <p15:guide id="33" orient="horz" pos="1003" userDrawn="1">
          <p15:clr>
            <a:srgbClr val="F26B43"/>
          </p15:clr>
        </p15:guide>
        <p15:guide id="34" orient="horz" pos="1275" userDrawn="1">
          <p15:clr>
            <a:srgbClr val="F26B43"/>
          </p15:clr>
        </p15:guide>
        <p15:guide id="36" orient="horz" pos="595" userDrawn="1">
          <p15:clr>
            <a:srgbClr val="F26B43"/>
          </p15:clr>
        </p15:guide>
        <p15:guide id="37" orient="horz" pos="731" userDrawn="1">
          <p15:clr>
            <a:srgbClr val="F26B43"/>
          </p15:clr>
        </p15:guide>
        <p15:guide id="38" orient="horz" pos="1684" userDrawn="1">
          <p15:clr>
            <a:srgbClr val="F26B43"/>
          </p15:clr>
        </p15:guide>
        <p15:guide id="39" orient="horz" pos="1412" userDrawn="1">
          <p15:clr>
            <a:srgbClr val="F26B43"/>
          </p15:clr>
        </p15:guide>
        <p15:guide id="40" orient="horz" pos="1548" userDrawn="1">
          <p15:clr>
            <a:srgbClr val="F26B43"/>
          </p15:clr>
        </p15:guide>
        <p15:guide id="41" orient="horz" pos="1139" userDrawn="1">
          <p15:clr>
            <a:srgbClr val="F26B43"/>
          </p15:clr>
        </p15:guide>
        <p15:guide id="42" orient="horz" pos="2092" userDrawn="1">
          <p15:clr>
            <a:srgbClr val="F26B43"/>
          </p15:clr>
        </p15:guide>
        <p15:guide id="43" orient="horz" pos="1820" userDrawn="1">
          <p15:clr>
            <a:srgbClr val="F26B43"/>
          </p15:clr>
        </p15:guide>
        <p15:guide id="44" orient="horz" pos="2364" userDrawn="1">
          <p15:clr>
            <a:srgbClr val="F26B43"/>
          </p15:clr>
        </p15:guide>
        <p15:guide id="45" orient="horz" pos="1956" userDrawn="1">
          <p15:clr>
            <a:srgbClr val="F26B43"/>
          </p15:clr>
        </p15:guide>
        <p15:guide id="46" orient="horz" pos="2500" userDrawn="1">
          <p15:clr>
            <a:srgbClr val="F26B43"/>
          </p15:clr>
        </p15:guide>
        <p15:guide id="47" orient="horz" pos="2228" userDrawn="1">
          <p15:clr>
            <a:srgbClr val="F26B43"/>
          </p15:clr>
        </p15:guide>
        <p15:guide id="48" orient="horz" pos="2636" userDrawn="1">
          <p15:clr>
            <a:srgbClr val="F26B43"/>
          </p15:clr>
        </p15:guide>
        <p15:guide id="49" orient="horz" pos="2772" userDrawn="1">
          <p15:clr>
            <a:srgbClr val="F26B43"/>
          </p15:clr>
        </p15:guide>
        <p15:guide id="50" orient="horz" pos="2908" userDrawn="1">
          <p15:clr>
            <a:srgbClr val="F26B43"/>
          </p15:clr>
        </p15:guide>
        <p15:guide id="51" orient="horz" pos="3045" userDrawn="1">
          <p15:clr>
            <a:srgbClr val="F26B43"/>
          </p15:clr>
        </p15:guide>
        <p15:guide id="52" orient="horz" pos="3181" userDrawn="1">
          <p15:clr>
            <a:srgbClr val="F26B43"/>
          </p15:clr>
        </p15:guide>
        <p15:guide id="53" orient="horz" pos="3317" userDrawn="1">
          <p15:clr>
            <a:srgbClr val="F26B43"/>
          </p15:clr>
        </p15:guide>
        <p15:guide id="55" orient="horz" pos="3453" userDrawn="1">
          <p15:clr>
            <a:srgbClr val="F26B43"/>
          </p15:clr>
        </p15:guide>
        <p15:guide id="57" orient="horz" pos="3589" userDrawn="1">
          <p15:clr>
            <a:srgbClr val="F26B43"/>
          </p15:clr>
        </p15:guide>
        <p15:guide id="58" orient="horz" pos="3725" userDrawn="1">
          <p15:clr>
            <a:srgbClr val="F26B43"/>
          </p15:clr>
        </p15:guide>
        <p15:guide id="59" orient="horz" pos="3861" userDrawn="1">
          <p15:clr>
            <a:srgbClr val="F26B43"/>
          </p15:clr>
        </p15:guide>
        <p15:guide id="60" orient="horz" pos="3997" userDrawn="1">
          <p15:clr>
            <a:srgbClr val="F26B43"/>
          </p15:clr>
        </p15:guide>
        <p15:guide id="61" orient="horz" pos="413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png"/><Relationship Id="rId18" Type="http://schemas.openxmlformats.org/officeDocument/2006/relationships/image" Target="../media/image3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25.pn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4" Type="http://schemas.openxmlformats.org/officeDocument/2006/relationships/image" Target="../media/image23.pn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9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3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03C30967-284C-B646-73F6-941969FC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1376364"/>
            <a:ext cx="8864197" cy="3304494"/>
          </a:xfrm>
        </p:spPr>
        <p:txBody>
          <a:bodyPr/>
          <a:lstStyle/>
          <a:p>
            <a:pPr marL="88900"/>
            <a:r>
              <a:rPr lang="ru-RU" dirty="0" err="1"/>
              <a:t>Импортозамещение</a:t>
            </a:r>
            <a:r>
              <a:rPr lang="ru-RU" dirty="0"/>
              <a:t> оборудования и систем контроля в аддитивном производстве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D1199599-F269-0745-DA80-9856921D6D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3912" y="5087851"/>
            <a:ext cx="5403726" cy="273494"/>
          </a:xfrm>
        </p:spPr>
        <p:txBody>
          <a:bodyPr/>
          <a:lstStyle/>
          <a:p>
            <a:r>
              <a:rPr lang="ru-RU" dirty="0"/>
              <a:t>Пучков Игорь Станиславович</a:t>
            </a:r>
          </a:p>
          <a:p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14896FAD-178E-CA30-32DD-FB3078FBA7D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6155" y="5361345"/>
            <a:ext cx="5403726" cy="273494"/>
          </a:xfrm>
        </p:spPr>
        <p:txBody>
          <a:bodyPr/>
          <a:lstStyle/>
          <a:p>
            <a:r>
              <a:rPr lang="ru-RU" dirty="0"/>
              <a:t>Директор по развитию и ВЭД</a:t>
            </a:r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07F4A31F-97EA-8AFA-4AC2-5033A4F9CF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912" y="4693786"/>
            <a:ext cx="8216900" cy="251684"/>
          </a:xfrm>
        </p:spPr>
        <p:txBody>
          <a:bodyPr/>
          <a:lstStyle/>
          <a:p>
            <a:r>
              <a:rPr lang="ru-RU" dirty="0"/>
              <a:t>20.11.2023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4B9DC01D-F768-D46B-1A57-C66E8C23698D}"/>
              </a:ext>
            </a:extLst>
          </p:cNvPr>
          <p:cNvSpPr txBox="1">
            <a:spLocks/>
          </p:cNvSpPr>
          <p:nvPr/>
        </p:nvSpPr>
        <p:spPr>
          <a:xfrm>
            <a:off x="676155" y="6032482"/>
            <a:ext cx="6337300" cy="273494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600" kern="1200" dirty="0">
                <a:solidFill>
                  <a:schemeClr val="bg1"/>
                </a:solidFill>
                <a:latin typeface="Arial" pitchFamily="34" charset="0"/>
                <a:ea typeface="Rosatom Light" pitchFamily="34" charset="-52"/>
                <a:cs typeface="Arial" pitchFamily="34" charset="0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269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0D70C2B-BC60-6028-7E55-141FA1F8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289293"/>
            <a:ext cx="8457565" cy="371618"/>
          </a:xfrm>
        </p:spPr>
        <p:txBody>
          <a:bodyPr/>
          <a:lstStyle/>
          <a:p>
            <a:r>
              <a:rPr lang="ru-RU" sz="2000" dirty="0"/>
              <a:t>Создание аддитивного оборудования в АО «НПО «ЦНИИТМАШ»</a:t>
            </a:r>
            <a:endParaRPr lang="ru-RU" sz="2000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A05A24-F80C-CFB8-01F1-9EDEFD0C931E}"/>
              </a:ext>
            </a:extLst>
          </p:cNvPr>
          <p:cNvSpPr txBox="1"/>
          <p:nvPr/>
        </p:nvSpPr>
        <p:spPr bwMode="auto">
          <a:xfrm>
            <a:off x="1552857" y="2803369"/>
            <a:ext cx="1096363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800" b="1" dirty="0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2014</a:t>
            </a:r>
            <a:endParaRPr lang="ru-RU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47A4A3-557E-D4BE-7298-79CDF93990D1}"/>
              </a:ext>
            </a:extLst>
          </p:cNvPr>
          <p:cNvSpPr txBox="1"/>
          <p:nvPr/>
        </p:nvSpPr>
        <p:spPr>
          <a:xfrm>
            <a:off x="2649220" y="3049167"/>
            <a:ext cx="29175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spc="-10" dirty="0">
                <a:latin typeface="Arial" panose="020B0604020202020204" pitchFamily="34" charset="0"/>
                <a:cs typeface="Arial" panose="020B0604020202020204" pitchFamily="34" charset="0"/>
              </a:rPr>
              <a:t>Организована лаборатория аддитивных технологий</a:t>
            </a:r>
            <a:endParaRPr lang="ru-RU" sz="1600" dirty="0"/>
          </a:p>
        </p:txBody>
      </p:sp>
      <p:pic>
        <p:nvPicPr>
          <p:cNvPr id="28" name="Picture 3" descr="D:\Материалы\Презентации\ЭНЕРГОМАШСПЕЦСТАЛЬ-2013\здание цниитмаш тушь.jpg">
            <a:extLst>
              <a:ext uri="{FF2B5EF4-FFF2-40B4-BE49-F238E27FC236}">
                <a16:creationId xmlns:a16="http://schemas.microsoft.com/office/drawing/2014/main" id="{9DD7989D-22B7-848E-DC52-7AD2986BC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5943"/>
            <a:ext cx="3291744" cy="317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A93E4-F255-98D9-08C2-FE86D1D8535E}"/>
              </a:ext>
            </a:extLst>
          </p:cNvPr>
          <p:cNvSpPr txBox="1"/>
          <p:nvPr/>
        </p:nvSpPr>
        <p:spPr>
          <a:xfrm>
            <a:off x="6877605" y="1106076"/>
            <a:ext cx="4334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проектов в области АТ 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6DCC27D-6FD8-192A-0A6C-98205FB3AB64}"/>
              </a:ext>
            </a:extLst>
          </p:cNvPr>
          <p:cNvSpPr/>
          <p:nvPr/>
        </p:nvSpPr>
        <p:spPr>
          <a:xfrm flipH="1">
            <a:off x="6608098" y="1163354"/>
            <a:ext cx="148084" cy="158898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rgbClr val="003274">
                  <a:tint val="44500"/>
                  <a:satMod val="160000"/>
                </a:srgbClr>
              </a:gs>
              <a:gs pos="100000">
                <a:srgbClr val="003274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id="{8C9D8C1D-F6F1-52EA-F565-F58F6269B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798" y="3977960"/>
            <a:ext cx="2098552" cy="219062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Picture 3">
            <a:extLst>
              <a:ext uri="{FF2B5EF4-FFF2-40B4-BE49-F238E27FC236}">
                <a16:creationId xmlns:a16="http://schemas.microsoft.com/office/drawing/2014/main" id="{BBB29616-894F-7A3D-848D-D0264051D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780" y="3977960"/>
            <a:ext cx="1958621" cy="219062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6ECA5B8-8121-B8A8-7270-8AA6214DFD3F}"/>
              </a:ext>
            </a:extLst>
          </p:cNvPr>
          <p:cNvSpPr txBox="1"/>
          <p:nvPr/>
        </p:nvSpPr>
        <p:spPr bwMode="auto">
          <a:xfrm>
            <a:off x="6946387" y="1579338"/>
            <a:ext cx="26254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800" b="1" dirty="0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6 принтеров</a:t>
            </a:r>
            <a:endParaRPr lang="ru-RU" sz="9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5FA0D7-2011-0EB8-C89E-31143CF4F055}"/>
              </a:ext>
            </a:extLst>
          </p:cNvPr>
          <p:cNvSpPr txBox="1"/>
          <p:nvPr/>
        </p:nvSpPr>
        <p:spPr>
          <a:xfrm>
            <a:off x="857504" y="2251186"/>
            <a:ext cx="50512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spc="-10" dirty="0">
                <a:latin typeface="Arial" panose="020B0604020202020204" pitchFamily="34" charset="0"/>
                <a:cs typeface="Arial" panose="020B0604020202020204" pitchFamily="34" charset="0"/>
              </a:rPr>
              <a:t>История производства оборудования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F2A00FB-6E39-7101-F09C-55CE0DD4454A}"/>
              </a:ext>
            </a:extLst>
          </p:cNvPr>
          <p:cNvSpPr txBox="1"/>
          <p:nvPr/>
        </p:nvSpPr>
        <p:spPr bwMode="auto">
          <a:xfrm>
            <a:off x="1861685" y="1182404"/>
            <a:ext cx="442657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400" b="1" dirty="0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Принтеры серии </a:t>
            </a:r>
            <a:r>
              <a:rPr lang="en-US" sz="2400" b="1" dirty="0" err="1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MeltMaster</a:t>
            </a:r>
            <a:endParaRPr lang="ru-RU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7381B4-6441-4391-775C-8BCAA7548520}"/>
              </a:ext>
            </a:extLst>
          </p:cNvPr>
          <p:cNvSpPr txBox="1"/>
          <p:nvPr/>
        </p:nvSpPr>
        <p:spPr>
          <a:xfrm>
            <a:off x="7842378" y="2010835"/>
            <a:ext cx="28920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ведены в эксплуатацию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EE8299F-39DA-2967-B514-68CF016A85E1}"/>
              </a:ext>
            </a:extLst>
          </p:cNvPr>
          <p:cNvSpPr txBox="1"/>
          <p:nvPr/>
        </p:nvSpPr>
        <p:spPr bwMode="auto">
          <a:xfrm>
            <a:off x="8979219" y="2694162"/>
            <a:ext cx="26254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800" b="1" dirty="0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2 принтера</a:t>
            </a:r>
            <a:endParaRPr lang="ru-RU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FE0BC2F-4CBC-B068-5493-3845BFE3A1AD}"/>
              </a:ext>
            </a:extLst>
          </p:cNvPr>
          <p:cNvSpPr txBox="1"/>
          <p:nvPr/>
        </p:nvSpPr>
        <p:spPr>
          <a:xfrm>
            <a:off x="7842378" y="3096071"/>
            <a:ext cx="28920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процессе производства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51D9E-BCED-9F2B-64AE-D9B6F064FE7E}"/>
              </a:ext>
            </a:extLst>
          </p:cNvPr>
          <p:cNvSpPr txBox="1"/>
          <p:nvPr/>
        </p:nvSpPr>
        <p:spPr>
          <a:xfrm>
            <a:off x="2649220" y="4170911"/>
            <a:ext cx="38290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spc="-10" dirty="0">
                <a:latin typeface="Arial" panose="020B0604020202020204" pitchFamily="34" charset="0"/>
                <a:cs typeface="Arial" panose="020B0604020202020204" pitchFamily="34" charset="0"/>
              </a:rPr>
              <a:t>Введены в эксплуатацию и переданы в </a:t>
            </a:r>
            <a:r>
              <a:rPr lang="ru-RU" sz="1600" spc="-10" dirty="0" err="1">
                <a:latin typeface="Arial" panose="020B0604020202020204" pitchFamily="34" charset="0"/>
                <a:cs typeface="Arial" panose="020B0604020202020204" pitchFamily="34" charset="0"/>
              </a:rPr>
              <a:t>Минобрнауки</a:t>
            </a:r>
            <a:r>
              <a:rPr lang="ru-RU" sz="1600" spc="-10" dirty="0">
                <a:latin typeface="Arial" panose="020B0604020202020204" pitchFamily="34" charset="0"/>
                <a:cs typeface="Arial" panose="020B0604020202020204" pitchFamily="34" charset="0"/>
              </a:rPr>
              <a:t> России 2 (два) 3D-принтера серии </a:t>
            </a:r>
            <a:r>
              <a:rPr lang="ru-RU" sz="1600" spc="-10" dirty="0" err="1">
                <a:latin typeface="Arial" panose="020B0604020202020204" pitchFamily="34" charset="0"/>
                <a:cs typeface="Arial" panose="020B0604020202020204" pitchFamily="34" charset="0"/>
              </a:rPr>
              <a:t>MeltMaster</a:t>
            </a:r>
            <a:r>
              <a:rPr lang="ru-RU" sz="1600" spc="-10" dirty="0">
                <a:latin typeface="Arial" panose="020B0604020202020204" pitchFamily="34" charset="0"/>
                <a:cs typeface="Arial" panose="020B0604020202020204" pitchFamily="34" charset="0"/>
              </a:rPr>
              <a:t> 160, 550</a:t>
            </a:r>
            <a:endParaRPr lang="ru-RU" sz="1600" dirty="0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EF61C1AF-CBF6-EC67-874A-1F6B17480427}"/>
              </a:ext>
            </a:extLst>
          </p:cNvPr>
          <p:cNvSpPr/>
          <p:nvPr/>
        </p:nvSpPr>
        <p:spPr>
          <a:xfrm flipH="1">
            <a:off x="587374" y="2251186"/>
            <a:ext cx="148084" cy="158898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rgbClr val="003274">
                  <a:tint val="44500"/>
                  <a:satMod val="160000"/>
                </a:srgbClr>
              </a:gs>
              <a:gs pos="100000">
                <a:srgbClr val="003274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9305F83-8DC1-93D1-8BCA-CC5B114D1B33}"/>
              </a:ext>
            </a:extLst>
          </p:cNvPr>
          <p:cNvSpPr txBox="1"/>
          <p:nvPr/>
        </p:nvSpPr>
        <p:spPr bwMode="auto">
          <a:xfrm>
            <a:off x="1583632" y="3840175"/>
            <a:ext cx="1096363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ru-RU" sz="2800" b="1" dirty="0">
                <a:gradFill>
                  <a:gsLst>
                    <a:gs pos="0">
                      <a:schemeClr val="accent1"/>
                    </a:gs>
                    <a:gs pos="97000">
                      <a:schemeClr val="accent3"/>
                    </a:gs>
                  </a:gsLst>
                  <a:lin ang="16200000" scaled="1"/>
                </a:gradFill>
              </a:rPr>
              <a:t>2016</a:t>
            </a:r>
            <a:endParaRPr lang="ru-RU" sz="900" dirty="0"/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36AEE0AB-590F-5906-8E7A-BB32959FD803}"/>
              </a:ext>
            </a:extLst>
          </p:cNvPr>
          <p:cNvSpPr/>
          <p:nvPr/>
        </p:nvSpPr>
        <p:spPr>
          <a:xfrm>
            <a:off x="226088" y="685846"/>
            <a:ext cx="1490952" cy="14640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425B8F0-ACF2-8C01-B1F7-7B78476EEB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26" y="906981"/>
            <a:ext cx="1490952" cy="112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48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0D70C2B-BC60-6028-7E55-141FA1F8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289293"/>
            <a:ext cx="8208714" cy="371618"/>
          </a:xfrm>
        </p:spPr>
        <p:txBody>
          <a:bodyPr/>
          <a:lstStyle/>
          <a:p>
            <a:r>
              <a:rPr lang="ru-RU" sz="2000" dirty="0"/>
              <a:t>Компетенции направления «Аддитивные технологии»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" name="Picture 2"/>
          <p:cNvPicPr/>
          <p:nvPr/>
        </p:nvPicPr>
        <p:blipFill>
          <a:blip r:embed="rId3"/>
          <a:stretch/>
        </p:blipFill>
        <p:spPr>
          <a:xfrm>
            <a:off x="401040" y="2886304"/>
            <a:ext cx="1812960" cy="605520"/>
          </a:xfrm>
          <a:prstGeom prst="rect">
            <a:avLst/>
          </a:prstGeom>
          <a:ln w="0">
            <a:noFill/>
          </a:ln>
        </p:spPr>
      </p:pic>
      <p:pic>
        <p:nvPicPr>
          <p:cNvPr id="6" name="Рисунок 18"/>
          <p:cNvPicPr/>
          <p:nvPr/>
        </p:nvPicPr>
        <p:blipFill>
          <a:blip r:embed="rId4"/>
          <a:stretch/>
        </p:blipFill>
        <p:spPr>
          <a:xfrm>
            <a:off x="6161112" y="5079768"/>
            <a:ext cx="1019160" cy="1012749"/>
          </a:xfrm>
          <a:prstGeom prst="rect">
            <a:avLst/>
          </a:prstGeom>
          <a:ln w="0">
            <a:noFill/>
          </a:ln>
        </p:spPr>
      </p:pic>
      <p:pic>
        <p:nvPicPr>
          <p:cNvPr id="7" name="Рисунок 20"/>
          <p:cNvPicPr/>
          <p:nvPr/>
        </p:nvPicPr>
        <p:blipFill>
          <a:blip r:embed="rId5"/>
          <a:stretch/>
        </p:blipFill>
        <p:spPr>
          <a:xfrm>
            <a:off x="2832074" y="4657557"/>
            <a:ext cx="2862000" cy="1434960"/>
          </a:xfrm>
          <a:prstGeom prst="rect">
            <a:avLst/>
          </a:prstGeom>
          <a:ln w="0">
            <a:noFill/>
          </a:ln>
        </p:spPr>
      </p:pic>
      <p:pic>
        <p:nvPicPr>
          <p:cNvPr id="8" name="Рисунок 22"/>
          <p:cNvPicPr/>
          <p:nvPr/>
        </p:nvPicPr>
        <p:blipFill>
          <a:blip r:embed="rId6"/>
          <a:stretch/>
        </p:blipFill>
        <p:spPr>
          <a:xfrm>
            <a:off x="10848528" y="1219096"/>
            <a:ext cx="1121088" cy="1923840"/>
          </a:xfrm>
          <a:prstGeom prst="rect">
            <a:avLst/>
          </a:prstGeom>
          <a:ln w="0">
            <a:noFill/>
          </a:ln>
        </p:spPr>
      </p:pic>
      <p:pic>
        <p:nvPicPr>
          <p:cNvPr id="9" name="Рисунок 24"/>
          <p:cNvPicPr/>
          <p:nvPr/>
        </p:nvPicPr>
        <p:blipFill>
          <a:blip r:embed="rId7"/>
          <a:stretch/>
        </p:blipFill>
        <p:spPr>
          <a:xfrm>
            <a:off x="8904312" y="3245396"/>
            <a:ext cx="3065304" cy="159336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0" name="Table 2"/>
          <p:cNvGraphicFramePr/>
          <p:nvPr>
            <p:extLst>
              <p:ext uri="{D42A27DB-BD31-4B8C-83A1-F6EECF244321}">
                <p14:modId xmlns:p14="http://schemas.microsoft.com/office/powerpoint/2010/main" val="2601700566"/>
              </p:ext>
            </p:extLst>
          </p:nvPr>
        </p:nvGraphicFramePr>
        <p:xfrm>
          <a:off x="2806739" y="2811809"/>
          <a:ext cx="5765772" cy="1596422"/>
        </p:xfrm>
        <a:graphic>
          <a:graphicData uri="http://schemas.openxmlformats.org/drawingml/2006/table">
            <a:tbl>
              <a:tblPr/>
              <a:tblGrid>
                <a:gridCol w="1911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4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2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0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5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7152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Материал*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Пористость, %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σ</a:t>
                      </a:r>
                      <a:r>
                        <a:rPr lang="ru-RU" sz="1100" b="1" strike="noStrike" spc="-1" baseline="-25000">
                          <a:solidFill>
                            <a:schemeClr val="tx1"/>
                          </a:solidFill>
                          <a:latin typeface="Arial"/>
                        </a:rPr>
                        <a:t>в</a:t>
                      </a: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,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МПа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σ</a:t>
                      </a:r>
                      <a:r>
                        <a:rPr lang="ru-RU" sz="1100" b="1" strike="noStrike" spc="-1" baseline="-25000">
                          <a:solidFill>
                            <a:schemeClr val="tx1"/>
                          </a:solidFill>
                          <a:latin typeface="Arial"/>
                        </a:rPr>
                        <a:t>0,2</a:t>
                      </a: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,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МПа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δ, 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%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1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Твер-дость 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275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Нержавеющая сталь</a:t>
                      </a: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 (316L)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0,1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628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515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40%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194 (</a:t>
                      </a:r>
                      <a:r>
                        <a:rPr lang="en-US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HB)</a:t>
                      </a:r>
                      <a:endParaRPr lang="ru-RU" sz="1100" b="0" strike="noStrike" spc="-1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275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Титан ВТ1-00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0,1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640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555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12%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-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275"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ВЖ159 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chemeClr val="tx1"/>
                          </a:solidFill>
                          <a:latin typeface="Arial"/>
                        </a:rPr>
                        <a:t>0,05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1020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757</a:t>
                      </a: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30%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1pPr>
                      <a:lvl2pPr marL="52134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2pPr>
                      <a:lvl3pPr marL="1042690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3pPr>
                      <a:lvl4pPr marL="1564035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4pPr>
                      <a:lvl5pPr marL="208538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5pPr>
                      <a:lvl6pPr marL="260672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6pPr>
                      <a:lvl7pPr marL="312807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7pPr>
                      <a:lvl8pPr marL="3649416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8pPr>
                      <a:lvl9pPr marL="4170761" algn="l" defTabSz="1042690" rtl="0" eaLnBrk="1" latinLnBrk="0" hangingPunct="1">
                        <a:defRPr sz="2053" kern="1200">
                          <a:solidFill>
                            <a:schemeClr val="tx1"/>
                          </a:solidFill>
                          <a:latin typeface="Arial"/>
                          <a:ea typeface="DejaVu Sans"/>
                          <a:cs typeface="DejaVu Sans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380 (</a:t>
                      </a:r>
                      <a:r>
                        <a:rPr lang="en-US" sz="1100" b="0" strike="noStrike" spc="-1" dirty="0">
                          <a:solidFill>
                            <a:schemeClr val="tx1"/>
                          </a:solidFill>
                          <a:latin typeface="Arial"/>
                        </a:rPr>
                        <a:t>HV)</a:t>
                      </a:r>
                      <a:endParaRPr lang="ru-RU" sz="1100" b="0" strike="noStrike" spc="-1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3000" marR="63000">
                    <a:lnL w="12240">
                      <a:solidFill>
                        <a:srgbClr val="002060"/>
                      </a:solidFill>
                    </a:lnL>
                    <a:lnR w="12240">
                      <a:solidFill>
                        <a:srgbClr val="002060"/>
                      </a:solidFill>
                    </a:lnR>
                    <a:lnT w="12240">
                      <a:solidFill>
                        <a:srgbClr val="002060"/>
                      </a:solidFill>
                    </a:lnT>
                    <a:lnB w="12240">
                      <a:solidFill>
                        <a:srgbClr val="00206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1" name="Рисунок 26"/>
          <p:cNvPicPr/>
          <p:nvPr/>
        </p:nvPicPr>
        <p:blipFill>
          <a:blip r:embed="rId8"/>
          <a:stretch/>
        </p:blipFill>
        <p:spPr>
          <a:xfrm rot="16200000">
            <a:off x="9670628" y="5228032"/>
            <a:ext cx="1039929" cy="689040"/>
          </a:xfrm>
          <a:prstGeom prst="rect">
            <a:avLst/>
          </a:prstGeom>
          <a:ln w="0">
            <a:noFill/>
          </a:ln>
        </p:spPr>
      </p:pic>
      <p:pic>
        <p:nvPicPr>
          <p:cNvPr id="12" name="Рисунок 27"/>
          <p:cNvPicPr/>
          <p:nvPr/>
        </p:nvPicPr>
        <p:blipFill>
          <a:blip r:embed="rId9"/>
          <a:stretch/>
        </p:blipFill>
        <p:spPr>
          <a:xfrm>
            <a:off x="8904312" y="1219096"/>
            <a:ext cx="1883520" cy="1923840"/>
          </a:xfrm>
          <a:prstGeom prst="rect">
            <a:avLst/>
          </a:prstGeom>
          <a:ln w="0">
            <a:noFill/>
          </a:ln>
        </p:spPr>
      </p:pic>
      <p:pic>
        <p:nvPicPr>
          <p:cNvPr id="13" name="Рисунок 35"/>
          <p:cNvPicPr/>
          <p:nvPr/>
        </p:nvPicPr>
        <p:blipFill>
          <a:blip r:embed="rId10"/>
          <a:stretch/>
        </p:blipFill>
        <p:spPr>
          <a:xfrm>
            <a:off x="276660" y="1196752"/>
            <a:ext cx="2061720" cy="1508220"/>
          </a:xfrm>
          <a:prstGeom prst="rect">
            <a:avLst/>
          </a:prstGeom>
          <a:ln w="0">
            <a:noFill/>
          </a:ln>
        </p:spPr>
      </p:pic>
      <p:pic>
        <p:nvPicPr>
          <p:cNvPr id="17" name="Picture 13"/>
          <p:cNvPicPr/>
          <p:nvPr/>
        </p:nvPicPr>
        <p:blipFill>
          <a:blip r:embed="rId11"/>
          <a:stretch/>
        </p:blipFill>
        <p:spPr>
          <a:xfrm>
            <a:off x="620280" y="4661531"/>
            <a:ext cx="1374480" cy="1455120"/>
          </a:xfrm>
          <a:prstGeom prst="rect">
            <a:avLst/>
          </a:prstGeom>
          <a:ln w="0">
            <a:noFill/>
          </a:ln>
        </p:spPr>
      </p:pic>
      <p:sp>
        <p:nvSpPr>
          <p:cNvPr id="18" name="CustomShape 6"/>
          <p:cNvSpPr/>
          <p:nvPr/>
        </p:nvSpPr>
        <p:spPr>
          <a:xfrm>
            <a:off x="191344" y="2714888"/>
            <a:ext cx="2573944" cy="272880"/>
          </a:xfrm>
          <a:prstGeom prst="rect">
            <a:avLst/>
          </a:prstGeom>
          <a:noFill/>
          <a:ln w="0">
            <a:noFill/>
          </a:ln>
          <a:effectLst/>
        </p:spPr>
        <p:txBody>
          <a:bodyPr wrap="square" lIns="90000" tIns="45000" rIns="90000" bIns="4500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Внутриотраслевая кооперация</a:t>
            </a:r>
            <a:endParaRPr kumimoji="0" lang="ru-RU" sz="12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sp>
        <p:nvSpPr>
          <p:cNvPr id="20" name="CustomShape 8"/>
          <p:cNvSpPr/>
          <p:nvPr/>
        </p:nvSpPr>
        <p:spPr>
          <a:xfrm>
            <a:off x="255970" y="851864"/>
            <a:ext cx="5524560" cy="272880"/>
          </a:xfrm>
          <a:prstGeom prst="rect">
            <a:avLst/>
          </a:prstGeom>
          <a:noFill/>
          <a:ln w="0">
            <a:noFill/>
          </a:ln>
          <a:effectLst/>
        </p:spPr>
        <p:txBody>
          <a:bodyPr lIns="90000" tIns="45000" rIns="90000" bIns="4500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Кооперация </a:t>
            </a:r>
            <a:r>
              <a:rPr kumimoji="0" lang="ru-RU" sz="1200" b="1" i="0" u="none" strike="noStrike" kern="0" cap="none" spc="-1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Госкорпорации</a:t>
            </a: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 «</a:t>
            </a:r>
            <a:r>
              <a:rPr kumimoji="0" lang="ru-RU" sz="1200" b="1" i="0" u="none" strike="noStrike" kern="0" cap="none" spc="-1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Росатом</a:t>
            </a: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» и </a:t>
            </a:r>
            <a:r>
              <a:rPr kumimoji="0" lang="ru-RU" sz="1200" b="1" i="0" u="none" strike="noStrike" kern="0" cap="none" spc="-1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Госкорпорации</a:t>
            </a: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  «</a:t>
            </a:r>
            <a:r>
              <a:rPr kumimoji="0" lang="ru-RU" sz="1200" b="1" i="0" u="none" strike="noStrike" kern="0" cap="none" spc="-1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Ростех</a:t>
            </a:r>
            <a:r>
              <a:rPr kumimoji="0" lang="ru-RU" sz="1200" b="1" i="0" u="none" strike="noStrike" kern="0" cap="none" spc="-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DejaVu Sans"/>
                <a:cs typeface="DejaVu Sans"/>
              </a:rPr>
              <a:t>»</a:t>
            </a:r>
            <a:endParaRPr kumimoji="0" lang="ru-RU" sz="1200" b="0" i="0" u="none" strike="noStrike" kern="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DejaVu Sans"/>
              <a:cs typeface="DejaVu Sans"/>
            </a:endParaRPr>
          </a:p>
        </p:txBody>
      </p:sp>
      <p:pic>
        <p:nvPicPr>
          <p:cNvPr id="21" name="Picture 2"/>
          <p:cNvPicPr/>
          <p:nvPr/>
        </p:nvPicPr>
        <p:blipFill>
          <a:blip r:embed="rId12"/>
          <a:stretch/>
        </p:blipFill>
        <p:spPr>
          <a:xfrm>
            <a:off x="2536560" y="1248232"/>
            <a:ext cx="540360" cy="540360"/>
          </a:xfrm>
          <a:prstGeom prst="rect">
            <a:avLst/>
          </a:prstGeom>
          <a:ln w="0">
            <a:noFill/>
          </a:ln>
        </p:spPr>
      </p:pic>
      <p:pic>
        <p:nvPicPr>
          <p:cNvPr id="22" name="Picture 2"/>
          <p:cNvPicPr/>
          <p:nvPr/>
        </p:nvPicPr>
        <p:blipFill>
          <a:blip r:embed="rId13"/>
          <a:stretch/>
        </p:blipFill>
        <p:spPr>
          <a:xfrm>
            <a:off x="2536560" y="1932232"/>
            <a:ext cx="546120" cy="614520"/>
          </a:xfrm>
          <a:prstGeom prst="rect">
            <a:avLst/>
          </a:prstGeom>
          <a:ln w="0">
            <a:noFill/>
          </a:ln>
        </p:spPr>
      </p:pic>
      <p:pic>
        <p:nvPicPr>
          <p:cNvPr id="25" name="Picture 6"/>
          <p:cNvPicPr/>
          <p:nvPr/>
        </p:nvPicPr>
        <p:blipFill>
          <a:blip r:embed="rId14"/>
          <a:stretch/>
        </p:blipFill>
        <p:spPr>
          <a:xfrm>
            <a:off x="7945210" y="5059248"/>
            <a:ext cx="1254600" cy="1033269"/>
          </a:xfrm>
          <a:prstGeom prst="rect">
            <a:avLst/>
          </a:prstGeom>
          <a:ln w="0">
            <a:noFill/>
          </a:ln>
        </p:spPr>
      </p:pic>
      <p:sp>
        <p:nvSpPr>
          <p:cNvPr id="28" name="TextShape 12"/>
          <p:cNvSpPr txBox="1"/>
          <p:nvPr/>
        </p:nvSpPr>
        <p:spPr>
          <a:xfrm>
            <a:off x="272880" y="6579596"/>
            <a:ext cx="10296000" cy="146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defTabSz="91440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1200" spc="-1" dirty="0">
                <a:solidFill>
                  <a:srgbClr val="333333"/>
                </a:solidFill>
                <a:ea typeface="Arial"/>
                <a:cs typeface="DejaVu Sans"/>
              </a:rPr>
              <a:t>* Указаны свойства материалов, освоенные на оборудовании MeltMaster</a:t>
            </a:r>
            <a:r>
              <a:rPr lang="ru-RU" sz="1200" spc="-1" baseline="30000" dirty="0">
                <a:solidFill>
                  <a:srgbClr val="333333"/>
                </a:solidFill>
                <a:ea typeface="Arial"/>
                <a:cs typeface="DejaVu Sans"/>
              </a:rPr>
              <a:t>3D</a:t>
            </a:r>
            <a:r>
              <a:rPr lang="ru-RU" sz="1200" spc="-1" dirty="0">
                <a:solidFill>
                  <a:srgbClr val="333333"/>
                </a:solidFill>
                <a:ea typeface="Arial"/>
                <a:cs typeface="DejaVu Sans"/>
              </a:rPr>
              <a:t> (разработка АО «НПО «ЦНИИТМАШ»)</a:t>
            </a:r>
            <a:r>
              <a:rPr lang="ru-RU" sz="1200" spc="-1" dirty="0">
                <a:solidFill>
                  <a:srgbClr val="808080"/>
                </a:solidFill>
                <a:ea typeface="Arial"/>
                <a:cs typeface="DejaVu Sans"/>
              </a:rPr>
              <a:t> </a:t>
            </a:r>
            <a:endParaRPr lang="en-US" sz="1200" spc="-1" dirty="0">
              <a:solidFill>
                <a:srgbClr val="333333"/>
              </a:solidFill>
              <a:ea typeface="DejaVu Sans"/>
              <a:cs typeface="DejaVu Sans"/>
            </a:endParaRPr>
          </a:p>
        </p:txBody>
      </p:sp>
      <p:pic>
        <p:nvPicPr>
          <p:cNvPr id="29" name="Picture 2"/>
          <p:cNvPicPr/>
          <p:nvPr/>
        </p:nvPicPr>
        <p:blipFill>
          <a:blip r:embed="rId15"/>
          <a:stretch/>
        </p:blipFill>
        <p:spPr>
          <a:xfrm>
            <a:off x="264510" y="3474310"/>
            <a:ext cx="971280" cy="881226"/>
          </a:xfrm>
          <a:prstGeom prst="rect">
            <a:avLst/>
          </a:prstGeom>
          <a:ln w="0">
            <a:noFill/>
          </a:ln>
        </p:spPr>
      </p:pic>
      <p:pic>
        <p:nvPicPr>
          <p:cNvPr id="30" name="Picture 3"/>
          <p:cNvPicPr/>
          <p:nvPr/>
        </p:nvPicPr>
        <p:blipFill>
          <a:blip r:embed="rId16"/>
          <a:stretch/>
        </p:blipFill>
        <p:spPr>
          <a:xfrm>
            <a:off x="1419660" y="3456072"/>
            <a:ext cx="918720" cy="899464"/>
          </a:xfrm>
          <a:prstGeom prst="rect">
            <a:avLst/>
          </a:prstGeom>
          <a:ln w="0">
            <a:noFill/>
          </a:ln>
        </p:spPr>
      </p:pic>
      <p:pic>
        <p:nvPicPr>
          <p:cNvPr id="31" name="Picture 4"/>
          <p:cNvPicPr/>
          <p:nvPr/>
        </p:nvPicPr>
        <p:blipFill>
          <a:blip r:embed="rId17"/>
          <a:stretch/>
        </p:blipFill>
        <p:spPr>
          <a:xfrm>
            <a:off x="3071664" y="1336048"/>
            <a:ext cx="1676160" cy="1190160"/>
          </a:xfrm>
          <a:prstGeom prst="rect">
            <a:avLst/>
          </a:prstGeom>
          <a:ln w="0">
            <a:noFill/>
          </a:ln>
        </p:spPr>
      </p:pic>
      <p:pic>
        <p:nvPicPr>
          <p:cNvPr id="32" name="Объект 3">
            <a:extLst>
              <a:ext uri="{FF2B5EF4-FFF2-40B4-BE49-F238E27FC236}">
                <a16:creationId xmlns:a16="http://schemas.microsoft.com/office/drawing/2014/main" id="{77FDD503-9894-DC73-7572-FFB8D4A01E37}"/>
              </a:ext>
            </a:extLst>
          </p:cNvPr>
          <p:cNvPicPr/>
          <p:nvPr/>
        </p:nvPicPr>
        <p:blipFill>
          <a:blip r:embed="rId18"/>
          <a:stretch/>
        </p:blipFill>
        <p:spPr>
          <a:xfrm>
            <a:off x="5131249" y="1297411"/>
            <a:ext cx="3441261" cy="126743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17635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 txBox="1">
            <a:spLocks/>
          </p:cNvSpPr>
          <p:nvPr/>
        </p:nvSpPr>
        <p:spPr>
          <a:xfrm>
            <a:off x="587376" y="296863"/>
            <a:ext cx="6421825" cy="647700"/>
          </a:xfrm>
          <a:prstGeom prst="rect">
            <a:avLst/>
          </a:prstGeom>
        </p:spPr>
        <p:txBody>
          <a:bodyPr/>
          <a:lstStyle>
            <a:lvl1pPr algn="l" defTabSz="104269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1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/>
              <a:t>Технологические особенности изготовления крупногабаритных деталей</a:t>
            </a: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9FFCD6CD-643A-45A3-B7FF-F398AE752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024" y="125032"/>
            <a:ext cx="1548832" cy="99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30A87FCF-88E6-47B0-ABF2-DAC3C1CD5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201" y="350276"/>
            <a:ext cx="540763" cy="54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5">
            <a:extLst>
              <a:ext uri="{FF2B5EF4-FFF2-40B4-BE49-F238E27FC236}">
                <a16:creationId xmlns:a16="http://schemas.microsoft.com/office/drawing/2014/main" id="{958D9F30-A801-FEFA-2A11-C6E414E753ED}"/>
              </a:ext>
            </a:extLst>
          </p:cNvPr>
          <p:cNvSpPr/>
          <p:nvPr/>
        </p:nvSpPr>
        <p:spPr bwMode="auto">
          <a:xfrm>
            <a:off x="507366" y="3121188"/>
            <a:ext cx="2592388" cy="584775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1219101">
              <a:defRPr/>
            </a:pPr>
            <a:r>
              <a:rPr lang="ru-RU" sz="1600" b="1" dirty="0">
                <a:solidFill>
                  <a:schemeClr val="accent2"/>
                </a:solidFill>
              </a:rPr>
              <a:t>Ключевые особенности изделия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5" name="Прямая соединительная линия 24">
            <a:extLst>
              <a:ext uri="{FF2B5EF4-FFF2-40B4-BE49-F238E27FC236}">
                <a16:creationId xmlns:a16="http://schemas.microsoft.com/office/drawing/2014/main" id="{E76B563D-33B2-EA29-4A77-BC10A0636B98}"/>
              </a:ext>
            </a:extLst>
          </p:cNvPr>
          <p:cNvCxnSpPr>
            <a:cxnSpLocks/>
          </p:cNvCxnSpPr>
          <p:nvPr/>
        </p:nvCxnSpPr>
        <p:spPr bwMode="auto">
          <a:xfrm>
            <a:off x="1326739" y="3801110"/>
            <a:ext cx="936000" cy="0"/>
          </a:xfrm>
          <a:prstGeom prst="line">
            <a:avLst/>
          </a:prstGeom>
          <a:ln w="19050" cap="sq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5">
            <a:extLst>
              <a:ext uri="{FF2B5EF4-FFF2-40B4-BE49-F238E27FC236}">
                <a16:creationId xmlns:a16="http://schemas.microsoft.com/office/drawing/2014/main" id="{2DCF5D47-6569-7485-BCA6-BD9D218C634A}"/>
              </a:ext>
            </a:extLst>
          </p:cNvPr>
          <p:cNvSpPr/>
          <p:nvPr/>
        </p:nvSpPr>
        <p:spPr bwMode="auto">
          <a:xfrm>
            <a:off x="3318557" y="3121187"/>
            <a:ext cx="2592388" cy="584775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1219101">
              <a:defRPr/>
            </a:pPr>
            <a:r>
              <a:rPr lang="ru-RU" sz="1600" b="1" dirty="0">
                <a:solidFill>
                  <a:schemeClr val="accent2"/>
                </a:solidFill>
              </a:rPr>
              <a:t>Ключевые особенности печати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27" name="Прямая соединительная линия 24">
            <a:extLst>
              <a:ext uri="{FF2B5EF4-FFF2-40B4-BE49-F238E27FC236}">
                <a16:creationId xmlns:a16="http://schemas.microsoft.com/office/drawing/2014/main" id="{1727C144-0F65-9A64-7961-D806E32D42DA}"/>
              </a:ext>
            </a:extLst>
          </p:cNvPr>
          <p:cNvCxnSpPr>
            <a:cxnSpLocks/>
          </p:cNvCxnSpPr>
          <p:nvPr/>
        </p:nvCxnSpPr>
        <p:spPr bwMode="auto">
          <a:xfrm>
            <a:off x="4146751" y="3792220"/>
            <a:ext cx="936000" cy="0"/>
          </a:xfrm>
          <a:prstGeom prst="line">
            <a:avLst/>
          </a:prstGeom>
          <a:ln w="19050" cap="sq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35">
            <a:extLst>
              <a:ext uri="{FF2B5EF4-FFF2-40B4-BE49-F238E27FC236}">
                <a16:creationId xmlns:a16="http://schemas.microsoft.com/office/drawing/2014/main" id="{7D7F66F7-90C9-55FC-38F1-F4A64A783B70}"/>
              </a:ext>
            </a:extLst>
          </p:cNvPr>
          <p:cNvSpPr/>
          <p:nvPr/>
        </p:nvSpPr>
        <p:spPr bwMode="auto">
          <a:xfrm>
            <a:off x="6230614" y="3244296"/>
            <a:ext cx="2592388" cy="338554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1219101">
              <a:defRPr/>
            </a:pPr>
            <a:r>
              <a:rPr lang="ru-RU" sz="1600" b="1" dirty="0">
                <a:solidFill>
                  <a:schemeClr val="accent2"/>
                </a:solidFill>
              </a:rPr>
              <a:t>Основные проблемы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30" name="Прямая соединительная линия 24">
            <a:extLst>
              <a:ext uri="{FF2B5EF4-FFF2-40B4-BE49-F238E27FC236}">
                <a16:creationId xmlns:a16="http://schemas.microsoft.com/office/drawing/2014/main" id="{E436EEE8-A18E-5FE3-89BD-9855B294ACAD}"/>
              </a:ext>
            </a:extLst>
          </p:cNvPr>
          <p:cNvCxnSpPr>
            <a:cxnSpLocks/>
          </p:cNvCxnSpPr>
          <p:nvPr/>
        </p:nvCxnSpPr>
        <p:spPr bwMode="auto">
          <a:xfrm>
            <a:off x="7049988" y="3766820"/>
            <a:ext cx="936000" cy="0"/>
          </a:xfrm>
          <a:prstGeom prst="line">
            <a:avLst/>
          </a:prstGeom>
          <a:ln w="19050" cap="sq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5">
            <a:extLst>
              <a:ext uri="{FF2B5EF4-FFF2-40B4-BE49-F238E27FC236}">
                <a16:creationId xmlns:a16="http://schemas.microsoft.com/office/drawing/2014/main" id="{DD72805B-E5C0-0C27-78F8-976B7EF0DC70}"/>
              </a:ext>
            </a:extLst>
          </p:cNvPr>
          <p:cNvSpPr/>
          <p:nvPr/>
        </p:nvSpPr>
        <p:spPr bwMode="auto">
          <a:xfrm>
            <a:off x="9099561" y="3244296"/>
            <a:ext cx="2592388" cy="338554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 defTabSz="1219101">
              <a:defRPr/>
            </a:pPr>
            <a:r>
              <a:rPr lang="ru-RU" sz="1600" b="1" dirty="0">
                <a:solidFill>
                  <a:schemeClr val="accent2"/>
                </a:solidFill>
              </a:rPr>
              <a:t>Результат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33" name="Прямая соединительная линия 24">
            <a:extLst>
              <a:ext uri="{FF2B5EF4-FFF2-40B4-BE49-F238E27FC236}">
                <a16:creationId xmlns:a16="http://schemas.microsoft.com/office/drawing/2014/main" id="{5F85FC9A-720F-8330-2D7E-D153E734C403}"/>
              </a:ext>
            </a:extLst>
          </p:cNvPr>
          <p:cNvCxnSpPr>
            <a:cxnSpLocks/>
          </p:cNvCxnSpPr>
          <p:nvPr/>
        </p:nvCxnSpPr>
        <p:spPr bwMode="auto">
          <a:xfrm>
            <a:off x="9927755" y="3766820"/>
            <a:ext cx="936000" cy="0"/>
          </a:xfrm>
          <a:prstGeom prst="line">
            <a:avLst/>
          </a:prstGeom>
          <a:ln w="19050" cap="sq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0" name="Группа 1069">
            <a:extLst>
              <a:ext uri="{FF2B5EF4-FFF2-40B4-BE49-F238E27FC236}">
                <a16:creationId xmlns:a16="http://schemas.microsoft.com/office/drawing/2014/main" id="{C9B09D1B-F5E1-C74D-BC62-47CF1AFE24DB}"/>
              </a:ext>
            </a:extLst>
          </p:cNvPr>
          <p:cNvGrpSpPr/>
          <p:nvPr/>
        </p:nvGrpSpPr>
        <p:grpSpPr>
          <a:xfrm>
            <a:off x="1002825" y="1466305"/>
            <a:ext cx="1601469" cy="1564568"/>
            <a:chOff x="6665501" y="1773887"/>
            <a:chExt cx="719999" cy="720000"/>
          </a:xfrm>
        </p:grpSpPr>
        <p:pic>
          <p:nvPicPr>
            <p:cNvPr id="1071" name="Рисунок 1070">
              <a:extLst>
                <a:ext uri="{FF2B5EF4-FFF2-40B4-BE49-F238E27FC236}">
                  <a16:creationId xmlns:a16="http://schemas.microsoft.com/office/drawing/2014/main" id="{B15A3887-8E25-1F18-1CBC-E00FBF134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6665501" y="1773887"/>
              <a:ext cx="719999" cy="720000"/>
            </a:xfrm>
            <a:prstGeom prst="rect">
              <a:avLst/>
            </a:prstGeom>
          </p:spPr>
        </p:pic>
        <p:sp>
          <p:nvSpPr>
            <p:cNvPr id="1072" name="Полилиния 1071">
              <a:extLst>
                <a:ext uri="{FF2B5EF4-FFF2-40B4-BE49-F238E27FC236}">
                  <a16:creationId xmlns:a16="http://schemas.microsoft.com/office/drawing/2014/main" id="{DDF72489-710B-E4EF-3F88-A1DB98CD65B0}"/>
                </a:ext>
              </a:extLst>
            </p:cNvPr>
            <p:cNvSpPr/>
            <p:nvPr/>
          </p:nvSpPr>
          <p:spPr>
            <a:xfrm>
              <a:off x="6781175" y="1890341"/>
              <a:ext cx="488649" cy="487712"/>
            </a:xfrm>
            <a:custGeom>
              <a:avLst/>
              <a:gdLst>
                <a:gd name="connsiteX0" fmla="*/ 71831 w 488649"/>
                <a:gd name="connsiteY0" fmla="*/ 280439 h 487712"/>
                <a:gd name="connsiteX1" fmla="*/ 180029 w 488649"/>
                <a:gd name="connsiteY1" fmla="*/ 325664 h 487712"/>
                <a:gd name="connsiteX2" fmla="*/ 243990 w 488649"/>
                <a:gd name="connsiteY2" fmla="*/ 299241 h 487712"/>
                <a:gd name="connsiteX3" fmla="*/ 244222 w 488649"/>
                <a:gd name="connsiteY3" fmla="*/ 299331 h 487712"/>
                <a:gd name="connsiteX4" fmla="*/ 244325 w 488649"/>
                <a:gd name="connsiteY4" fmla="*/ 299331 h 487712"/>
                <a:gd name="connsiteX5" fmla="*/ 309161 w 488649"/>
                <a:gd name="connsiteY5" fmla="*/ 325444 h 487712"/>
                <a:gd name="connsiteX6" fmla="*/ 416844 w 488649"/>
                <a:gd name="connsiteY6" fmla="*/ 280439 h 487712"/>
                <a:gd name="connsiteX7" fmla="*/ 417114 w 488649"/>
                <a:gd name="connsiteY7" fmla="*/ 282902 h 487712"/>
                <a:gd name="connsiteX8" fmla="*/ 417114 w 488649"/>
                <a:gd name="connsiteY8" fmla="*/ 408388 h 487712"/>
                <a:gd name="connsiteX9" fmla="*/ 409180 w 488649"/>
                <a:gd name="connsiteY9" fmla="*/ 420304 h 487712"/>
                <a:gd name="connsiteX10" fmla="*/ 249275 w 488649"/>
                <a:gd name="connsiteY10" fmla="*/ 486729 h 487712"/>
                <a:gd name="connsiteX11" fmla="*/ 239425 w 488649"/>
                <a:gd name="connsiteY11" fmla="*/ 486729 h 487712"/>
                <a:gd name="connsiteX12" fmla="*/ 79521 w 488649"/>
                <a:gd name="connsiteY12" fmla="*/ 420304 h 487712"/>
                <a:gd name="connsiteX13" fmla="*/ 71587 w 488649"/>
                <a:gd name="connsiteY13" fmla="*/ 408388 h 487712"/>
                <a:gd name="connsiteX14" fmla="*/ 71587 w 488649"/>
                <a:gd name="connsiteY14" fmla="*/ 282902 h 487712"/>
                <a:gd name="connsiteX15" fmla="*/ 71831 w 488649"/>
                <a:gd name="connsiteY15" fmla="*/ 280439 h 487712"/>
                <a:gd name="connsiteX16" fmla="*/ 227993 w 488649"/>
                <a:gd name="connsiteY16" fmla="*/ 227838 h 487712"/>
                <a:gd name="connsiteX17" fmla="*/ 263124 w 488649"/>
                <a:gd name="connsiteY17" fmla="*/ 227838 h 487712"/>
                <a:gd name="connsiteX18" fmla="*/ 245559 w 488649"/>
                <a:gd name="connsiteY18" fmla="*/ 239444 h 487712"/>
                <a:gd name="connsiteX19" fmla="*/ 227993 w 488649"/>
                <a:gd name="connsiteY19" fmla="*/ 227838 h 487712"/>
                <a:gd name="connsiteX20" fmla="*/ 271792 w 488649"/>
                <a:gd name="connsiteY20" fmla="*/ 207154 h 487712"/>
                <a:gd name="connsiteX21" fmla="*/ 274685 w 488649"/>
                <a:gd name="connsiteY21" fmla="*/ 209011 h 487712"/>
                <a:gd name="connsiteX22" fmla="*/ 274878 w 488649"/>
                <a:gd name="connsiteY22" fmla="*/ 210300 h 487712"/>
                <a:gd name="connsiteX23" fmla="*/ 274878 w 488649"/>
                <a:gd name="connsiteY23" fmla="*/ 215574 h 487712"/>
                <a:gd name="connsiteX24" fmla="*/ 268372 w 488649"/>
                <a:gd name="connsiteY24" fmla="*/ 221816 h 487712"/>
                <a:gd name="connsiteX25" fmla="*/ 222670 w 488649"/>
                <a:gd name="connsiteY25" fmla="*/ 221816 h 487712"/>
                <a:gd name="connsiteX26" fmla="*/ 216176 w 488649"/>
                <a:gd name="connsiteY26" fmla="*/ 215574 h 487712"/>
                <a:gd name="connsiteX27" fmla="*/ 218606 w 488649"/>
                <a:gd name="connsiteY27" fmla="*/ 212995 h 487712"/>
                <a:gd name="connsiteX28" fmla="*/ 222052 w 488649"/>
                <a:gd name="connsiteY28" fmla="*/ 190415 h 487712"/>
                <a:gd name="connsiteX29" fmla="*/ 269078 w 488649"/>
                <a:gd name="connsiteY29" fmla="*/ 190415 h 487712"/>
                <a:gd name="connsiteX30" fmla="*/ 274916 w 488649"/>
                <a:gd name="connsiteY30" fmla="*/ 196025 h 487712"/>
                <a:gd name="connsiteX31" fmla="*/ 274235 w 488649"/>
                <a:gd name="connsiteY31" fmla="*/ 198772 h 487712"/>
                <a:gd name="connsiteX32" fmla="*/ 272113 w 488649"/>
                <a:gd name="connsiteY32" fmla="*/ 200216 h 487712"/>
                <a:gd name="connsiteX33" fmla="*/ 220123 w 488649"/>
                <a:gd name="connsiteY33" fmla="*/ 205877 h 487712"/>
                <a:gd name="connsiteX34" fmla="*/ 217989 w 488649"/>
                <a:gd name="connsiteY34" fmla="*/ 205168 h 487712"/>
                <a:gd name="connsiteX35" fmla="*/ 216214 w 488649"/>
                <a:gd name="connsiteY35" fmla="*/ 200886 h 487712"/>
                <a:gd name="connsiteX36" fmla="*/ 216214 w 488649"/>
                <a:gd name="connsiteY36" fmla="*/ 196025 h 487712"/>
                <a:gd name="connsiteX37" fmla="*/ 222052 w 488649"/>
                <a:gd name="connsiteY37" fmla="*/ 190415 h 487712"/>
                <a:gd name="connsiteX38" fmla="*/ 185584 w 488649"/>
                <a:gd name="connsiteY38" fmla="*/ 166352 h 487712"/>
                <a:gd name="connsiteX39" fmla="*/ 190689 w 488649"/>
                <a:gd name="connsiteY39" fmla="*/ 178267 h 487712"/>
                <a:gd name="connsiteX40" fmla="*/ 72320 w 488649"/>
                <a:gd name="connsiteY40" fmla="*/ 227438 h 487712"/>
                <a:gd name="connsiteX41" fmla="*/ 235773 w 488649"/>
                <a:gd name="connsiteY41" fmla="*/ 295771 h 487712"/>
                <a:gd name="connsiteX42" fmla="*/ 180132 w 488649"/>
                <a:gd name="connsiteY42" fmla="*/ 318738 h 487712"/>
                <a:gd name="connsiteX43" fmla="*/ 0 w 488649"/>
                <a:gd name="connsiteY43" fmla="*/ 243441 h 487712"/>
                <a:gd name="connsiteX44" fmla="*/ 300571 w 488649"/>
                <a:gd name="connsiteY44" fmla="*/ 165320 h 487712"/>
                <a:gd name="connsiteX45" fmla="*/ 488649 w 488649"/>
                <a:gd name="connsiteY45" fmla="*/ 243441 h 487712"/>
                <a:gd name="connsiteX46" fmla="*/ 309199 w 488649"/>
                <a:gd name="connsiteY46" fmla="*/ 318454 h 487712"/>
                <a:gd name="connsiteX47" fmla="*/ 252863 w 488649"/>
                <a:gd name="connsiteY47" fmla="*/ 295771 h 487712"/>
                <a:gd name="connsiteX48" fmla="*/ 416329 w 488649"/>
                <a:gd name="connsiteY48" fmla="*/ 227438 h 487712"/>
                <a:gd name="connsiteX49" fmla="*/ 295285 w 488649"/>
                <a:gd name="connsiteY49" fmla="*/ 177158 h 487712"/>
                <a:gd name="connsiteX50" fmla="*/ 244325 w 488649"/>
                <a:gd name="connsiteY50" fmla="*/ 147770 h 487712"/>
                <a:gd name="connsiteX51" fmla="*/ 236609 w 488649"/>
                <a:gd name="connsiteY51" fmla="*/ 155507 h 487712"/>
                <a:gd name="connsiteX52" fmla="*/ 244325 w 488649"/>
                <a:gd name="connsiteY52" fmla="*/ 163244 h 487712"/>
                <a:gd name="connsiteX53" fmla="*/ 252040 w 488649"/>
                <a:gd name="connsiteY53" fmla="*/ 155507 h 487712"/>
                <a:gd name="connsiteX54" fmla="*/ 244325 w 488649"/>
                <a:gd name="connsiteY54" fmla="*/ 147770 h 487712"/>
                <a:gd name="connsiteX55" fmla="*/ 237895 w 488649"/>
                <a:gd name="connsiteY55" fmla="*/ 26475 h 487712"/>
                <a:gd name="connsiteX56" fmla="*/ 237895 w 488649"/>
                <a:gd name="connsiteY56" fmla="*/ 126737 h 487712"/>
                <a:gd name="connsiteX57" fmla="*/ 250754 w 488649"/>
                <a:gd name="connsiteY57" fmla="*/ 126737 h 487712"/>
                <a:gd name="connsiteX58" fmla="*/ 250754 w 488649"/>
                <a:gd name="connsiteY58" fmla="*/ 26475 h 487712"/>
                <a:gd name="connsiteX59" fmla="*/ 244325 w 488649"/>
                <a:gd name="connsiteY59" fmla="*/ 0 h 487712"/>
                <a:gd name="connsiteX60" fmla="*/ 312761 w 488649"/>
                <a:gd name="connsiteY60" fmla="*/ 69803 h 487712"/>
                <a:gd name="connsiteX61" fmla="*/ 302191 w 488649"/>
                <a:gd name="connsiteY61" fmla="*/ 103009 h 487712"/>
                <a:gd name="connsiteX62" fmla="*/ 280948 w 488649"/>
                <a:gd name="connsiteY62" fmla="*/ 132308 h 487712"/>
                <a:gd name="connsiteX63" fmla="*/ 274750 w 488649"/>
                <a:gd name="connsiteY63" fmla="*/ 176308 h 487712"/>
                <a:gd name="connsiteX64" fmla="*/ 268526 w 488649"/>
                <a:gd name="connsiteY64" fmla="*/ 182317 h 487712"/>
                <a:gd name="connsiteX65" fmla="*/ 220124 w 488649"/>
                <a:gd name="connsiteY65" fmla="*/ 182317 h 487712"/>
                <a:gd name="connsiteX66" fmla="*/ 213900 w 488649"/>
                <a:gd name="connsiteY66" fmla="*/ 176308 h 487712"/>
                <a:gd name="connsiteX67" fmla="*/ 207702 w 488649"/>
                <a:gd name="connsiteY67" fmla="*/ 132308 h 487712"/>
                <a:gd name="connsiteX68" fmla="*/ 186458 w 488649"/>
                <a:gd name="connsiteY68" fmla="*/ 103009 h 487712"/>
                <a:gd name="connsiteX69" fmla="*/ 175888 w 488649"/>
                <a:gd name="connsiteY69" fmla="*/ 69803 h 487712"/>
                <a:gd name="connsiteX70" fmla="*/ 244325 w 488649"/>
                <a:gd name="connsiteY70" fmla="*/ 0 h 487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8649" h="487712">
                  <a:moveTo>
                    <a:pt x="71831" y="280439"/>
                  </a:moveTo>
                  <a:lnTo>
                    <a:pt x="180029" y="325664"/>
                  </a:lnTo>
                  <a:lnTo>
                    <a:pt x="243990" y="299241"/>
                  </a:lnTo>
                  <a:lnTo>
                    <a:pt x="244222" y="299331"/>
                  </a:lnTo>
                  <a:lnTo>
                    <a:pt x="244325" y="299331"/>
                  </a:lnTo>
                  <a:lnTo>
                    <a:pt x="309161" y="325444"/>
                  </a:lnTo>
                  <a:lnTo>
                    <a:pt x="416844" y="280439"/>
                  </a:lnTo>
                  <a:cubicBezTo>
                    <a:pt x="417012" y="281249"/>
                    <a:pt x="417102" y="282074"/>
                    <a:pt x="417114" y="282902"/>
                  </a:cubicBezTo>
                  <a:lnTo>
                    <a:pt x="417114" y="408388"/>
                  </a:lnTo>
                  <a:cubicBezTo>
                    <a:pt x="417115" y="413603"/>
                    <a:pt x="413984" y="418306"/>
                    <a:pt x="409180" y="420304"/>
                  </a:cubicBezTo>
                  <a:lnTo>
                    <a:pt x="249275" y="486729"/>
                  </a:lnTo>
                  <a:cubicBezTo>
                    <a:pt x="246122" y="488040"/>
                    <a:pt x="242578" y="488040"/>
                    <a:pt x="239425" y="486729"/>
                  </a:cubicBezTo>
                  <a:lnTo>
                    <a:pt x="79521" y="420304"/>
                  </a:lnTo>
                  <a:cubicBezTo>
                    <a:pt x="74717" y="418306"/>
                    <a:pt x="71586" y="413603"/>
                    <a:pt x="71587" y="408388"/>
                  </a:cubicBezTo>
                  <a:lnTo>
                    <a:pt x="71587" y="282902"/>
                  </a:lnTo>
                  <a:cubicBezTo>
                    <a:pt x="71590" y="282075"/>
                    <a:pt x="71672" y="281250"/>
                    <a:pt x="71831" y="280439"/>
                  </a:cubicBezTo>
                  <a:close/>
                  <a:moveTo>
                    <a:pt x="227993" y="227838"/>
                  </a:moveTo>
                  <a:lnTo>
                    <a:pt x="263124" y="227838"/>
                  </a:lnTo>
                  <a:cubicBezTo>
                    <a:pt x="259447" y="234840"/>
                    <a:pt x="252953" y="239444"/>
                    <a:pt x="245559" y="239444"/>
                  </a:cubicBezTo>
                  <a:cubicBezTo>
                    <a:pt x="238165" y="239444"/>
                    <a:pt x="231684" y="234776"/>
                    <a:pt x="227993" y="227838"/>
                  </a:cubicBezTo>
                  <a:close/>
                  <a:moveTo>
                    <a:pt x="271792" y="207154"/>
                  </a:moveTo>
                  <a:cubicBezTo>
                    <a:pt x="273077" y="206994"/>
                    <a:pt x="274293" y="207774"/>
                    <a:pt x="274685" y="209011"/>
                  </a:cubicBezTo>
                  <a:cubicBezTo>
                    <a:pt x="274814" y="209428"/>
                    <a:pt x="274878" y="209863"/>
                    <a:pt x="274878" y="210300"/>
                  </a:cubicBezTo>
                  <a:lnTo>
                    <a:pt x="274878" y="215574"/>
                  </a:lnTo>
                  <a:cubicBezTo>
                    <a:pt x="274766" y="219085"/>
                    <a:pt x="271873" y="221860"/>
                    <a:pt x="268372" y="221816"/>
                  </a:cubicBezTo>
                  <a:lnTo>
                    <a:pt x="222670" y="221816"/>
                  </a:lnTo>
                  <a:cubicBezTo>
                    <a:pt x="219172" y="221853"/>
                    <a:pt x="216288" y="219079"/>
                    <a:pt x="216176" y="215574"/>
                  </a:cubicBezTo>
                  <a:cubicBezTo>
                    <a:pt x="216211" y="214219"/>
                    <a:pt x="217259" y="213106"/>
                    <a:pt x="218606" y="212995"/>
                  </a:cubicBezTo>
                  <a:close/>
                  <a:moveTo>
                    <a:pt x="222052" y="190415"/>
                  </a:moveTo>
                  <a:lnTo>
                    <a:pt x="269078" y="190415"/>
                  </a:lnTo>
                  <a:cubicBezTo>
                    <a:pt x="272234" y="190351"/>
                    <a:pt x="274846" y="192860"/>
                    <a:pt x="274916" y="196025"/>
                  </a:cubicBezTo>
                  <a:cubicBezTo>
                    <a:pt x="274915" y="196983"/>
                    <a:pt x="274681" y="197926"/>
                    <a:pt x="274235" y="198772"/>
                  </a:cubicBezTo>
                  <a:cubicBezTo>
                    <a:pt x="273813" y="199579"/>
                    <a:pt x="273017" y="200122"/>
                    <a:pt x="272113" y="200216"/>
                  </a:cubicBezTo>
                  <a:lnTo>
                    <a:pt x="220123" y="205877"/>
                  </a:lnTo>
                  <a:cubicBezTo>
                    <a:pt x="219341" y="205981"/>
                    <a:pt x="218554" y="205720"/>
                    <a:pt x="217989" y="205168"/>
                  </a:cubicBezTo>
                  <a:cubicBezTo>
                    <a:pt x="216854" y="204033"/>
                    <a:pt x="216217" y="202493"/>
                    <a:pt x="216214" y="200886"/>
                  </a:cubicBezTo>
                  <a:lnTo>
                    <a:pt x="216214" y="196025"/>
                  </a:lnTo>
                  <a:cubicBezTo>
                    <a:pt x="216285" y="192860"/>
                    <a:pt x="218896" y="190351"/>
                    <a:pt x="222052" y="190415"/>
                  </a:cubicBezTo>
                  <a:close/>
                  <a:moveTo>
                    <a:pt x="185584" y="166352"/>
                  </a:moveTo>
                  <a:lnTo>
                    <a:pt x="190689" y="178267"/>
                  </a:lnTo>
                  <a:lnTo>
                    <a:pt x="72320" y="227438"/>
                  </a:lnTo>
                  <a:lnTo>
                    <a:pt x="235773" y="295771"/>
                  </a:lnTo>
                  <a:lnTo>
                    <a:pt x="180132" y="318738"/>
                  </a:lnTo>
                  <a:lnTo>
                    <a:pt x="0" y="243441"/>
                  </a:lnTo>
                  <a:close/>
                  <a:moveTo>
                    <a:pt x="300571" y="165320"/>
                  </a:moveTo>
                  <a:lnTo>
                    <a:pt x="488649" y="243441"/>
                  </a:lnTo>
                  <a:lnTo>
                    <a:pt x="309199" y="318454"/>
                  </a:lnTo>
                  <a:lnTo>
                    <a:pt x="252863" y="295771"/>
                  </a:lnTo>
                  <a:lnTo>
                    <a:pt x="416329" y="227438"/>
                  </a:lnTo>
                  <a:lnTo>
                    <a:pt x="295285" y="177158"/>
                  </a:lnTo>
                  <a:close/>
                  <a:moveTo>
                    <a:pt x="244325" y="147770"/>
                  </a:moveTo>
                  <a:cubicBezTo>
                    <a:pt x="240063" y="147770"/>
                    <a:pt x="236609" y="151234"/>
                    <a:pt x="236609" y="155507"/>
                  </a:cubicBezTo>
                  <a:cubicBezTo>
                    <a:pt x="236609" y="159781"/>
                    <a:pt x="240063" y="163244"/>
                    <a:pt x="244325" y="163244"/>
                  </a:cubicBezTo>
                  <a:cubicBezTo>
                    <a:pt x="248586" y="163244"/>
                    <a:pt x="252040" y="159781"/>
                    <a:pt x="252040" y="155507"/>
                  </a:cubicBezTo>
                  <a:cubicBezTo>
                    <a:pt x="252040" y="151234"/>
                    <a:pt x="248586" y="147770"/>
                    <a:pt x="244325" y="147770"/>
                  </a:cubicBezTo>
                  <a:close/>
                  <a:moveTo>
                    <a:pt x="237895" y="26475"/>
                  </a:moveTo>
                  <a:lnTo>
                    <a:pt x="237895" y="126737"/>
                  </a:lnTo>
                  <a:lnTo>
                    <a:pt x="250754" y="126737"/>
                  </a:lnTo>
                  <a:lnTo>
                    <a:pt x="250754" y="26475"/>
                  </a:lnTo>
                  <a:close/>
                  <a:moveTo>
                    <a:pt x="244325" y="0"/>
                  </a:moveTo>
                  <a:cubicBezTo>
                    <a:pt x="282243" y="797"/>
                    <a:pt x="312610" y="31771"/>
                    <a:pt x="312761" y="69803"/>
                  </a:cubicBezTo>
                  <a:cubicBezTo>
                    <a:pt x="312774" y="81732"/>
                    <a:pt x="308544" y="93041"/>
                    <a:pt x="302191" y="103009"/>
                  </a:cubicBezTo>
                  <a:cubicBezTo>
                    <a:pt x="295723" y="113184"/>
                    <a:pt x="286091" y="121244"/>
                    <a:pt x="280948" y="132308"/>
                  </a:cubicBezTo>
                  <a:cubicBezTo>
                    <a:pt x="276563" y="141786"/>
                    <a:pt x="275084" y="165037"/>
                    <a:pt x="274750" y="176308"/>
                  </a:cubicBezTo>
                  <a:cubicBezTo>
                    <a:pt x="274631" y="179667"/>
                    <a:pt x="271877" y="182326"/>
                    <a:pt x="268526" y="182317"/>
                  </a:cubicBezTo>
                  <a:lnTo>
                    <a:pt x="220124" y="182317"/>
                  </a:lnTo>
                  <a:cubicBezTo>
                    <a:pt x="216773" y="182326"/>
                    <a:pt x="214018" y="179667"/>
                    <a:pt x="213900" y="176308"/>
                  </a:cubicBezTo>
                  <a:cubicBezTo>
                    <a:pt x="213565" y="165037"/>
                    <a:pt x="212087" y="141786"/>
                    <a:pt x="207702" y="132308"/>
                  </a:cubicBezTo>
                  <a:cubicBezTo>
                    <a:pt x="202584" y="121244"/>
                    <a:pt x="192888" y="113184"/>
                    <a:pt x="186458" y="103009"/>
                  </a:cubicBezTo>
                  <a:cubicBezTo>
                    <a:pt x="180106" y="93015"/>
                    <a:pt x="175888" y="81732"/>
                    <a:pt x="175888" y="69803"/>
                  </a:cubicBezTo>
                  <a:cubicBezTo>
                    <a:pt x="176033" y="31768"/>
                    <a:pt x="206404" y="790"/>
                    <a:pt x="244325" y="0"/>
                  </a:cubicBez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333333"/>
                </a:solidFill>
              </a:endParaRPr>
            </a:p>
          </p:txBody>
        </p:sp>
      </p:grpSp>
      <p:grpSp>
        <p:nvGrpSpPr>
          <p:cNvPr id="1073" name="Группа 1072">
            <a:extLst>
              <a:ext uri="{FF2B5EF4-FFF2-40B4-BE49-F238E27FC236}">
                <a16:creationId xmlns:a16="http://schemas.microsoft.com/office/drawing/2014/main" id="{930B0359-04CA-2E26-0CD7-90B05E6620EB}"/>
              </a:ext>
            </a:extLst>
          </p:cNvPr>
          <p:cNvGrpSpPr/>
          <p:nvPr/>
        </p:nvGrpSpPr>
        <p:grpSpPr>
          <a:xfrm>
            <a:off x="3863905" y="1466305"/>
            <a:ext cx="1614181" cy="1527276"/>
            <a:chOff x="10417332" y="4584702"/>
            <a:chExt cx="719999" cy="720000"/>
          </a:xfrm>
        </p:grpSpPr>
        <p:pic>
          <p:nvPicPr>
            <p:cNvPr id="1074" name="Рисунок 1073">
              <a:extLst>
                <a:ext uri="{FF2B5EF4-FFF2-40B4-BE49-F238E27FC236}">
                  <a16:creationId xmlns:a16="http://schemas.microsoft.com/office/drawing/2014/main" id="{6AA9EAFB-FEDB-B833-1F55-352869F1FB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0417332" y="4584702"/>
              <a:ext cx="719999" cy="720000"/>
            </a:xfrm>
            <a:prstGeom prst="rect">
              <a:avLst/>
            </a:prstGeom>
          </p:spPr>
        </p:pic>
        <p:sp>
          <p:nvSpPr>
            <p:cNvPr id="1075" name="Полилиния 1074">
              <a:extLst>
                <a:ext uri="{FF2B5EF4-FFF2-40B4-BE49-F238E27FC236}">
                  <a16:creationId xmlns:a16="http://schemas.microsoft.com/office/drawing/2014/main" id="{0C819A2A-4075-0211-2166-83DAE8345E90}"/>
                </a:ext>
              </a:extLst>
            </p:cNvPr>
            <p:cNvSpPr/>
            <p:nvPr/>
          </p:nvSpPr>
          <p:spPr>
            <a:xfrm>
              <a:off x="10604336" y="4771399"/>
              <a:ext cx="346322" cy="345831"/>
            </a:xfrm>
            <a:custGeom>
              <a:avLst/>
              <a:gdLst>
                <a:gd name="connsiteX0" fmla="*/ 260374 w 346322"/>
                <a:gd name="connsiteY0" fmla="*/ 308589 h 345831"/>
                <a:gd name="connsiteX1" fmla="*/ 263598 w 346322"/>
                <a:gd name="connsiteY1" fmla="*/ 311813 h 345831"/>
                <a:gd name="connsiteX2" fmla="*/ 263598 w 346322"/>
                <a:gd name="connsiteY2" fmla="*/ 329686 h 345831"/>
                <a:gd name="connsiteX3" fmla="*/ 260400 w 346322"/>
                <a:gd name="connsiteY3" fmla="*/ 332910 h 345831"/>
                <a:gd name="connsiteX4" fmla="*/ 260374 w 346322"/>
                <a:gd name="connsiteY4" fmla="*/ 332910 h 345831"/>
                <a:gd name="connsiteX5" fmla="*/ 257150 w 346322"/>
                <a:gd name="connsiteY5" fmla="*/ 329686 h 345831"/>
                <a:gd name="connsiteX6" fmla="*/ 257150 w 346322"/>
                <a:gd name="connsiteY6" fmla="*/ 311813 h 345831"/>
                <a:gd name="connsiteX7" fmla="*/ 260374 w 346322"/>
                <a:gd name="connsiteY7" fmla="*/ 308589 h 345831"/>
                <a:gd name="connsiteX8" fmla="*/ 216684 w 346322"/>
                <a:gd name="connsiteY8" fmla="*/ 308589 h 345831"/>
                <a:gd name="connsiteX9" fmla="*/ 219908 w 346322"/>
                <a:gd name="connsiteY9" fmla="*/ 311813 h 345831"/>
                <a:gd name="connsiteX10" fmla="*/ 219908 w 346322"/>
                <a:gd name="connsiteY10" fmla="*/ 329686 h 345831"/>
                <a:gd name="connsiteX11" fmla="*/ 216684 w 346322"/>
                <a:gd name="connsiteY11" fmla="*/ 332910 h 345831"/>
                <a:gd name="connsiteX12" fmla="*/ 213460 w 346322"/>
                <a:gd name="connsiteY12" fmla="*/ 329686 h 345831"/>
                <a:gd name="connsiteX13" fmla="*/ 213460 w 346322"/>
                <a:gd name="connsiteY13" fmla="*/ 311813 h 345831"/>
                <a:gd name="connsiteX14" fmla="*/ 216684 w 346322"/>
                <a:gd name="connsiteY14" fmla="*/ 308589 h 345831"/>
                <a:gd name="connsiteX15" fmla="*/ 172994 w 346322"/>
                <a:gd name="connsiteY15" fmla="*/ 308589 h 345831"/>
                <a:gd name="connsiteX16" fmla="*/ 176218 w 346322"/>
                <a:gd name="connsiteY16" fmla="*/ 311813 h 345831"/>
                <a:gd name="connsiteX17" fmla="*/ 176218 w 346322"/>
                <a:gd name="connsiteY17" fmla="*/ 329686 h 345831"/>
                <a:gd name="connsiteX18" fmla="*/ 172994 w 346322"/>
                <a:gd name="connsiteY18" fmla="*/ 332910 h 345831"/>
                <a:gd name="connsiteX19" fmla="*/ 169770 w 346322"/>
                <a:gd name="connsiteY19" fmla="*/ 329686 h 345831"/>
                <a:gd name="connsiteX20" fmla="*/ 169770 w 346322"/>
                <a:gd name="connsiteY20" fmla="*/ 311813 h 345831"/>
                <a:gd name="connsiteX21" fmla="*/ 172994 w 346322"/>
                <a:gd name="connsiteY21" fmla="*/ 308589 h 345831"/>
                <a:gd name="connsiteX22" fmla="*/ 129304 w 346322"/>
                <a:gd name="connsiteY22" fmla="*/ 308589 h 345831"/>
                <a:gd name="connsiteX23" fmla="*/ 132528 w 346322"/>
                <a:gd name="connsiteY23" fmla="*/ 311813 h 345831"/>
                <a:gd name="connsiteX24" fmla="*/ 132528 w 346322"/>
                <a:gd name="connsiteY24" fmla="*/ 329686 h 345831"/>
                <a:gd name="connsiteX25" fmla="*/ 129304 w 346322"/>
                <a:gd name="connsiteY25" fmla="*/ 332910 h 345831"/>
                <a:gd name="connsiteX26" fmla="*/ 126080 w 346322"/>
                <a:gd name="connsiteY26" fmla="*/ 329686 h 345831"/>
                <a:gd name="connsiteX27" fmla="*/ 126080 w 346322"/>
                <a:gd name="connsiteY27" fmla="*/ 311813 h 345831"/>
                <a:gd name="connsiteX28" fmla="*/ 129304 w 346322"/>
                <a:gd name="connsiteY28" fmla="*/ 308589 h 345831"/>
                <a:gd name="connsiteX29" fmla="*/ 85601 w 346322"/>
                <a:gd name="connsiteY29" fmla="*/ 308589 h 345831"/>
                <a:gd name="connsiteX30" fmla="*/ 88825 w 346322"/>
                <a:gd name="connsiteY30" fmla="*/ 311813 h 345831"/>
                <a:gd name="connsiteX31" fmla="*/ 88825 w 346322"/>
                <a:gd name="connsiteY31" fmla="*/ 329686 h 345831"/>
                <a:gd name="connsiteX32" fmla="*/ 85627 w 346322"/>
                <a:gd name="connsiteY32" fmla="*/ 332910 h 345831"/>
                <a:gd name="connsiteX33" fmla="*/ 85601 w 346322"/>
                <a:gd name="connsiteY33" fmla="*/ 332910 h 345831"/>
                <a:gd name="connsiteX34" fmla="*/ 82377 w 346322"/>
                <a:gd name="connsiteY34" fmla="*/ 329686 h 345831"/>
                <a:gd name="connsiteX35" fmla="*/ 82377 w 346322"/>
                <a:gd name="connsiteY35" fmla="*/ 311813 h 345831"/>
                <a:gd name="connsiteX36" fmla="*/ 85601 w 346322"/>
                <a:gd name="connsiteY36" fmla="*/ 308589 h 345831"/>
                <a:gd name="connsiteX37" fmla="*/ 339875 w 346322"/>
                <a:gd name="connsiteY37" fmla="*/ 288859 h 345831"/>
                <a:gd name="connsiteX38" fmla="*/ 346322 w 346322"/>
                <a:gd name="connsiteY38" fmla="*/ 295307 h 345831"/>
                <a:gd name="connsiteX39" fmla="*/ 346322 w 346322"/>
                <a:gd name="connsiteY39" fmla="*/ 345831 h 345831"/>
                <a:gd name="connsiteX40" fmla="*/ 295785 w 346322"/>
                <a:gd name="connsiteY40" fmla="*/ 345831 h 345831"/>
                <a:gd name="connsiteX41" fmla="*/ 289337 w 346322"/>
                <a:gd name="connsiteY41" fmla="*/ 339384 h 345831"/>
                <a:gd name="connsiteX42" fmla="*/ 295785 w 346322"/>
                <a:gd name="connsiteY42" fmla="*/ 332936 h 345831"/>
                <a:gd name="connsiteX43" fmla="*/ 333427 w 346322"/>
                <a:gd name="connsiteY43" fmla="*/ 332936 h 345831"/>
                <a:gd name="connsiteX44" fmla="*/ 333427 w 346322"/>
                <a:gd name="connsiteY44" fmla="*/ 295307 h 345831"/>
                <a:gd name="connsiteX45" fmla="*/ 339875 w 346322"/>
                <a:gd name="connsiteY45" fmla="*/ 288859 h 345831"/>
                <a:gd name="connsiteX46" fmla="*/ 6448 w 346322"/>
                <a:gd name="connsiteY46" fmla="*/ 288859 h 345831"/>
                <a:gd name="connsiteX47" fmla="*/ 12896 w 346322"/>
                <a:gd name="connsiteY47" fmla="*/ 295307 h 345831"/>
                <a:gd name="connsiteX48" fmla="*/ 12896 w 346322"/>
                <a:gd name="connsiteY48" fmla="*/ 332936 h 345831"/>
                <a:gd name="connsiteX49" fmla="*/ 50486 w 346322"/>
                <a:gd name="connsiteY49" fmla="*/ 332936 h 345831"/>
                <a:gd name="connsiteX50" fmla="*/ 56934 w 346322"/>
                <a:gd name="connsiteY50" fmla="*/ 339384 h 345831"/>
                <a:gd name="connsiteX51" fmla="*/ 50486 w 346322"/>
                <a:gd name="connsiteY51" fmla="*/ 345831 h 345831"/>
                <a:gd name="connsiteX52" fmla="*/ 0 w 346322"/>
                <a:gd name="connsiteY52" fmla="*/ 345831 h 345831"/>
                <a:gd name="connsiteX53" fmla="*/ 0 w 346322"/>
                <a:gd name="connsiteY53" fmla="*/ 295307 h 345831"/>
                <a:gd name="connsiteX54" fmla="*/ 6448 w 346322"/>
                <a:gd name="connsiteY54" fmla="*/ 288859 h 345831"/>
                <a:gd name="connsiteX55" fmla="*/ 311878 w 346322"/>
                <a:gd name="connsiteY55" fmla="*/ 257123 h 345831"/>
                <a:gd name="connsiteX56" fmla="*/ 329764 w 346322"/>
                <a:gd name="connsiteY56" fmla="*/ 257123 h 345831"/>
                <a:gd name="connsiteX57" fmla="*/ 332988 w 346322"/>
                <a:gd name="connsiteY57" fmla="*/ 260347 h 345831"/>
                <a:gd name="connsiteX58" fmla="*/ 329764 w 346322"/>
                <a:gd name="connsiteY58" fmla="*/ 263571 h 345831"/>
                <a:gd name="connsiteX59" fmla="*/ 311878 w 346322"/>
                <a:gd name="connsiteY59" fmla="*/ 263571 h 345831"/>
                <a:gd name="connsiteX60" fmla="*/ 308654 w 346322"/>
                <a:gd name="connsiteY60" fmla="*/ 260347 h 345831"/>
                <a:gd name="connsiteX61" fmla="*/ 311878 w 346322"/>
                <a:gd name="connsiteY61" fmla="*/ 257123 h 345831"/>
                <a:gd name="connsiteX62" fmla="*/ 16223 w 346322"/>
                <a:gd name="connsiteY62" fmla="*/ 257123 h 345831"/>
                <a:gd name="connsiteX63" fmla="*/ 34676 w 346322"/>
                <a:gd name="connsiteY63" fmla="*/ 257123 h 345831"/>
                <a:gd name="connsiteX64" fmla="*/ 37900 w 346322"/>
                <a:gd name="connsiteY64" fmla="*/ 260347 h 345831"/>
                <a:gd name="connsiteX65" fmla="*/ 34676 w 346322"/>
                <a:gd name="connsiteY65" fmla="*/ 263571 h 345831"/>
                <a:gd name="connsiteX66" fmla="*/ 16223 w 346322"/>
                <a:gd name="connsiteY66" fmla="*/ 263571 h 345831"/>
                <a:gd name="connsiteX67" fmla="*/ 12999 w 346322"/>
                <a:gd name="connsiteY67" fmla="*/ 260347 h 345831"/>
                <a:gd name="connsiteX68" fmla="*/ 16223 w 346322"/>
                <a:gd name="connsiteY68" fmla="*/ 257123 h 345831"/>
                <a:gd name="connsiteX69" fmla="*/ 311878 w 346322"/>
                <a:gd name="connsiteY69" fmla="*/ 213395 h 345831"/>
                <a:gd name="connsiteX70" fmla="*/ 329764 w 346322"/>
                <a:gd name="connsiteY70" fmla="*/ 213395 h 345831"/>
                <a:gd name="connsiteX71" fmla="*/ 332988 w 346322"/>
                <a:gd name="connsiteY71" fmla="*/ 216619 h 345831"/>
                <a:gd name="connsiteX72" fmla="*/ 329764 w 346322"/>
                <a:gd name="connsiteY72" fmla="*/ 219843 h 345831"/>
                <a:gd name="connsiteX73" fmla="*/ 311878 w 346322"/>
                <a:gd name="connsiteY73" fmla="*/ 219843 h 345831"/>
                <a:gd name="connsiteX74" fmla="*/ 308654 w 346322"/>
                <a:gd name="connsiteY74" fmla="*/ 216619 h 345831"/>
                <a:gd name="connsiteX75" fmla="*/ 311878 w 346322"/>
                <a:gd name="connsiteY75" fmla="*/ 213395 h 345831"/>
                <a:gd name="connsiteX76" fmla="*/ 16223 w 346322"/>
                <a:gd name="connsiteY76" fmla="*/ 213395 h 345831"/>
                <a:gd name="connsiteX77" fmla="*/ 34676 w 346322"/>
                <a:gd name="connsiteY77" fmla="*/ 213395 h 345831"/>
                <a:gd name="connsiteX78" fmla="*/ 37900 w 346322"/>
                <a:gd name="connsiteY78" fmla="*/ 216619 h 345831"/>
                <a:gd name="connsiteX79" fmla="*/ 34676 w 346322"/>
                <a:gd name="connsiteY79" fmla="*/ 219843 h 345831"/>
                <a:gd name="connsiteX80" fmla="*/ 16223 w 346322"/>
                <a:gd name="connsiteY80" fmla="*/ 219843 h 345831"/>
                <a:gd name="connsiteX81" fmla="*/ 12999 w 346322"/>
                <a:gd name="connsiteY81" fmla="*/ 216619 h 345831"/>
                <a:gd name="connsiteX82" fmla="*/ 16223 w 346322"/>
                <a:gd name="connsiteY82" fmla="*/ 213395 h 345831"/>
                <a:gd name="connsiteX83" fmla="*/ 261521 w 346322"/>
                <a:gd name="connsiteY83" fmla="*/ 213150 h 345831"/>
                <a:gd name="connsiteX84" fmla="*/ 261521 w 346322"/>
                <a:gd name="connsiteY84" fmla="*/ 219598 h 345831"/>
                <a:gd name="connsiteX85" fmla="*/ 268149 w 346322"/>
                <a:gd name="connsiteY85" fmla="*/ 219598 h 345831"/>
                <a:gd name="connsiteX86" fmla="*/ 268149 w 346322"/>
                <a:gd name="connsiteY86" fmla="*/ 213150 h 345831"/>
                <a:gd name="connsiteX87" fmla="*/ 77386 w 346322"/>
                <a:gd name="connsiteY87" fmla="*/ 213150 h 345831"/>
                <a:gd name="connsiteX88" fmla="*/ 77386 w 346322"/>
                <a:gd name="connsiteY88" fmla="*/ 219598 h 345831"/>
                <a:gd name="connsiteX89" fmla="*/ 84014 w 346322"/>
                <a:gd name="connsiteY89" fmla="*/ 219598 h 345831"/>
                <a:gd name="connsiteX90" fmla="*/ 84014 w 346322"/>
                <a:gd name="connsiteY90" fmla="*/ 213150 h 345831"/>
                <a:gd name="connsiteX91" fmla="*/ 311878 w 346322"/>
                <a:gd name="connsiteY91" fmla="*/ 169692 h 345831"/>
                <a:gd name="connsiteX92" fmla="*/ 329764 w 346322"/>
                <a:gd name="connsiteY92" fmla="*/ 169692 h 345831"/>
                <a:gd name="connsiteX93" fmla="*/ 332988 w 346322"/>
                <a:gd name="connsiteY93" fmla="*/ 172916 h 345831"/>
                <a:gd name="connsiteX94" fmla="*/ 329764 w 346322"/>
                <a:gd name="connsiteY94" fmla="*/ 176140 h 345831"/>
                <a:gd name="connsiteX95" fmla="*/ 311878 w 346322"/>
                <a:gd name="connsiteY95" fmla="*/ 176140 h 345831"/>
                <a:gd name="connsiteX96" fmla="*/ 308654 w 346322"/>
                <a:gd name="connsiteY96" fmla="*/ 172916 h 345831"/>
                <a:gd name="connsiteX97" fmla="*/ 311878 w 346322"/>
                <a:gd name="connsiteY97" fmla="*/ 169692 h 345831"/>
                <a:gd name="connsiteX98" fmla="*/ 16223 w 346322"/>
                <a:gd name="connsiteY98" fmla="*/ 169692 h 345831"/>
                <a:gd name="connsiteX99" fmla="*/ 34676 w 346322"/>
                <a:gd name="connsiteY99" fmla="*/ 169692 h 345831"/>
                <a:gd name="connsiteX100" fmla="*/ 37900 w 346322"/>
                <a:gd name="connsiteY100" fmla="*/ 172916 h 345831"/>
                <a:gd name="connsiteX101" fmla="*/ 34676 w 346322"/>
                <a:gd name="connsiteY101" fmla="*/ 176140 h 345831"/>
                <a:gd name="connsiteX102" fmla="*/ 16223 w 346322"/>
                <a:gd name="connsiteY102" fmla="*/ 176140 h 345831"/>
                <a:gd name="connsiteX103" fmla="*/ 12999 w 346322"/>
                <a:gd name="connsiteY103" fmla="*/ 172916 h 345831"/>
                <a:gd name="connsiteX104" fmla="*/ 16223 w 346322"/>
                <a:gd name="connsiteY104" fmla="*/ 169692 h 345831"/>
                <a:gd name="connsiteX105" fmla="*/ 261521 w 346322"/>
                <a:gd name="connsiteY105" fmla="*/ 169460 h 345831"/>
                <a:gd name="connsiteX106" fmla="*/ 261521 w 346322"/>
                <a:gd name="connsiteY106" fmla="*/ 175908 h 345831"/>
                <a:gd name="connsiteX107" fmla="*/ 268149 w 346322"/>
                <a:gd name="connsiteY107" fmla="*/ 175908 h 345831"/>
                <a:gd name="connsiteX108" fmla="*/ 268149 w 346322"/>
                <a:gd name="connsiteY108" fmla="*/ 169460 h 345831"/>
                <a:gd name="connsiteX109" fmla="*/ 77386 w 346322"/>
                <a:gd name="connsiteY109" fmla="*/ 169434 h 345831"/>
                <a:gd name="connsiteX110" fmla="*/ 77386 w 346322"/>
                <a:gd name="connsiteY110" fmla="*/ 175882 h 345831"/>
                <a:gd name="connsiteX111" fmla="*/ 84014 w 346322"/>
                <a:gd name="connsiteY111" fmla="*/ 175882 h 345831"/>
                <a:gd name="connsiteX112" fmla="*/ 84014 w 346322"/>
                <a:gd name="connsiteY112" fmla="*/ 169434 h 345831"/>
                <a:gd name="connsiteX113" fmla="*/ 311878 w 346322"/>
                <a:gd name="connsiteY113" fmla="*/ 126002 h 345831"/>
                <a:gd name="connsiteX114" fmla="*/ 329764 w 346322"/>
                <a:gd name="connsiteY114" fmla="*/ 126002 h 345831"/>
                <a:gd name="connsiteX115" fmla="*/ 332988 w 346322"/>
                <a:gd name="connsiteY115" fmla="*/ 129226 h 345831"/>
                <a:gd name="connsiteX116" fmla="*/ 329764 w 346322"/>
                <a:gd name="connsiteY116" fmla="*/ 132450 h 345831"/>
                <a:gd name="connsiteX117" fmla="*/ 311878 w 346322"/>
                <a:gd name="connsiteY117" fmla="*/ 132450 h 345831"/>
                <a:gd name="connsiteX118" fmla="*/ 308654 w 346322"/>
                <a:gd name="connsiteY118" fmla="*/ 129226 h 345831"/>
                <a:gd name="connsiteX119" fmla="*/ 311878 w 346322"/>
                <a:gd name="connsiteY119" fmla="*/ 126002 h 345831"/>
                <a:gd name="connsiteX120" fmla="*/ 16223 w 346322"/>
                <a:gd name="connsiteY120" fmla="*/ 126002 h 345831"/>
                <a:gd name="connsiteX121" fmla="*/ 34676 w 346322"/>
                <a:gd name="connsiteY121" fmla="*/ 126002 h 345831"/>
                <a:gd name="connsiteX122" fmla="*/ 37900 w 346322"/>
                <a:gd name="connsiteY122" fmla="*/ 129226 h 345831"/>
                <a:gd name="connsiteX123" fmla="*/ 34676 w 346322"/>
                <a:gd name="connsiteY123" fmla="*/ 132450 h 345831"/>
                <a:gd name="connsiteX124" fmla="*/ 16223 w 346322"/>
                <a:gd name="connsiteY124" fmla="*/ 132450 h 345831"/>
                <a:gd name="connsiteX125" fmla="*/ 12999 w 346322"/>
                <a:gd name="connsiteY125" fmla="*/ 129226 h 345831"/>
                <a:gd name="connsiteX126" fmla="*/ 16223 w 346322"/>
                <a:gd name="connsiteY126" fmla="*/ 126002 h 345831"/>
                <a:gd name="connsiteX127" fmla="*/ 261521 w 346322"/>
                <a:gd name="connsiteY127" fmla="*/ 125757 h 345831"/>
                <a:gd name="connsiteX128" fmla="*/ 261521 w 346322"/>
                <a:gd name="connsiteY128" fmla="*/ 132205 h 345831"/>
                <a:gd name="connsiteX129" fmla="*/ 268149 w 346322"/>
                <a:gd name="connsiteY129" fmla="*/ 132205 h 345831"/>
                <a:gd name="connsiteX130" fmla="*/ 268149 w 346322"/>
                <a:gd name="connsiteY130" fmla="*/ 125757 h 345831"/>
                <a:gd name="connsiteX131" fmla="*/ 77386 w 346322"/>
                <a:gd name="connsiteY131" fmla="*/ 125731 h 345831"/>
                <a:gd name="connsiteX132" fmla="*/ 77386 w 346322"/>
                <a:gd name="connsiteY132" fmla="*/ 132179 h 345831"/>
                <a:gd name="connsiteX133" fmla="*/ 84014 w 346322"/>
                <a:gd name="connsiteY133" fmla="*/ 132179 h 345831"/>
                <a:gd name="connsiteX134" fmla="*/ 84014 w 346322"/>
                <a:gd name="connsiteY134" fmla="*/ 125731 h 345831"/>
                <a:gd name="connsiteX135" fmla="*/ 118923 w 346322"/>
                <a:gd name="connsiteY135" fmla="*/ 118484 h 345831"/>
                <a:gd name="connsiteX136" fmla="*/ 125371 w 346322"/>
                <a:gd name="connsiteY136" fmla="*/ 118484 h 345831"/>
                <a:gd name="connsiteX137" fmla="*/ 221094 w 346322"/>
                <a:gd name="connsiteY137" fmla="*/ 118484 h 345831"/>
                <a:gd name="connsiteX138" fmla="*/ 227542 w 346322"/>
                <a:gd name="connsiteY138" fmla="*/ 118484 h 345831"/>
                <a:gd name="connsiteX139" fmla="*/ 227542 w 346322"/>
                <a:gd name="connsiteY139" fmla="*/ 227103 h 345831"/>
                <a:gd name="connsiteX140" fmla="*/ 221094 w 346322"/>
                <a:gd name="connsiteY140" fmla="*/ 227103 h 345831"/>
                <a:gd name="connsiteX141" fmla="*/ 125371 w 346322"/>
                <a:gd name="connsiteY141" fmla="*/ 227103 h 345831"/>
                <a:gd name="connsiteX142" fmla="*/ 118923 w 346322"/>
                <a:gd name="connsiteY142" fmla="*/ 227103 h 345831"/>
                <a:gd name="connsiteX143" fmla="*/ 125370 w 346322"/>
                <a:gd name="connsiteY143" fmla="*/ 112036 h 345831"/>
                <a:gd name="connsiteX144" fmla="*/ 112474 w 346322"/>
                <a:gd name="connsiteY144" fmla="*/ 124932 h 345831"/>
                <a:gd name="connsiteX145" fmla="*/ 112474 w 346322"/>
                <a:gd name="connsiteY145" fmla="*/ 220655 h 345831"/>
                <a:gd name="connsiteX146" fmla="*/ 125370 w 346322"/>
                <a:gd name="connsiteY146" fmla="*/ 233551 h 345831"/>
                <a:gd name="connsiteX147" fmla="*/ 221093 w 346322"/>
                <a:gd name="connsiteY147" fmla="*/ 233551 h 345831"/>
                <a:gd name="connsiteX148" fmla="*/ 233989 w 346322"/>
                <a:gd name="connsiteY148" fmla="*/ 220655 h 345831"/>
                <a:gd name="connsiteX149" fmla="*/ 233989 w 346322"/>
                <a:gd name="connsiteY149" fmla="*/ 124932 h 345831"/>
                <a:gd name="connsiteX150" fmla="*/ 221093 w 346322"/>
                <a:gd name="connsiteY150" fmla="*/ 112036 h 345831"/>
                <a:gd name="connsiteX151" fmla="*/ 311878 w 346322"/>
                <a:gd name="connsiteY151" fmla="*/ 82312 h 345831"/>
                <a:gd name="connsiteX152" fmla="*/ 329764 w 346322"/>
                <a:gd name="connsiteY152" fmla="*/ 82312 h 345831"/>
                <a:gd name="connsiteX153" fmla="*/ 332988 w 346322"/>
                <a:gd name="connsiteY153" fmla="*/ 85536 h 345831"/>
                <a:gd name="connsiteX154" fmla="*/ 329764 w 346322"/>
                <a:gd name="connsiteY154" fmla="*/ 88760 h 345831"/>
                <a:gd name="connsiteX155" fmla="*/ 311878 w 346322"/>
                <a:gd name="connsiteY155" fmla="*/ 88760 h 345831"/>
                <a:gd name="connsiteX156" fmla="*/ 308654 w 346322"/>
                <a:gd name="connsiteY156" fmla="*/ 85536 h 345831"/>
                <a:gd name="connsiteX157" fmla="*/ 311878 w 346322"/>
                <a:gd name="connsiteY157" fmla="*/ 82312 h 345831"/>
                <a:gd name="connsiteX158" fmla="*/ 16223 w 346322"/>
                <a:gd name="connsiteY158" fmla="*/ 82312 h 345831"/>
                <a:gd name="connsiteX159" fmla="*/ 34676 w 346322"/>
                <a:gd name="connsiteY159" fmla="*/ 82312 h 345831"/>
                <a:gd name="connsiteX160" fmla="*/ 37900 w 346322"/>
                <a:gd name="connsiteY160" fmla="*/ 85536 h 345831"/>
                <a:gd name="connsiteX161" fmla="*/ 34676 w 346322"/>
                <a:gd name="connsiteY161" fmla="*/ 88760 h 345831"/>
                <a:gd name="connsiteX162" fmla="*/ 16223 w 346322"/>
                <a:gd name="connsiteY162" fmla="*/ 88760 h 345831"/>
                <a:gd name="connsiteX163" fmla="*/ 12999 w 346322"/>
                <a:gd name="connsiteY163" fmla="*/ 85536 h 345831"/>
                <a:gd name="connsiteX164" fmla="*/ 16223 w 346322"/>
                <a:gd name="connsiteY164" fmla="*/ 82312 h 345831"/>
                <a:gd name="connsiteX165" fmla="*/ 62840 w 346322"/>
                <a:gd name="connsiteY165" fmla="*/ 50718 h 345831"/>
                <a:gd name="connsiteX166" fmla="*/ 283147 w 346322"/>
                <a:gd name="connsiteY166" fmla="*/ 50718 h 345831"/>
                <a:gd name="connsiteX167" fmla="*/ 296042 w 346322"/>
                <a:gd name="connsiteY167" fmla="*/ 63614 h 345831"/>
                <a:gd name="connsiteX168" fmla="*/ 296042 w 346322"/>
                <a:gd name="connsiteY168" fmla="*/ 282915 h 345831"/>
                <a:gd name="connsiteX169" fmla="*/ 283147 w 346322"/>
                <a:gd name="connsiteY169" fmla="*/ 295810 h 345831"/>
                <a:gd name="connsiteX170" fmla="*/ 62840 w 346322"/>
                <a:gd name="connsiteY170" fmla="*/ 295810 h 345831"/>
                <a:gd name="connsiteX171" fmla="*/ 49944 w 346322"/>
                <a:gd name="connsiteY171" fmla="*/ 282915 h 345831"/>
                <a:gd name="connsiteX172" fmla="*/ 49944 w 346322"/>
                <a:gd name="connsiteY172" fmla="*/ 63614 h 345831"/>
                <a:gd name="connsiteX173" fmla="*/ 62840 w 346322"/>
                <a:gd name="connsiteY173" fmla="*/ 50718 h 345831"/>
                <a:gd name="connsiteX174" fmla="*/ 260374 w 346322"/>
                <a:gd name="connsiteY174" fmla="*/ 12934 h 345831"/>
                <a:gd name="connsiteX175" fmla="*/ 263598 w 346322"/>
                <a:gd name="connsiteY175" fmla="*/ 16158 h 345831"/>
                <a:gd name="connsiteX176" fmla="*/ 263598 w 346322"/>
                <a:gd name="connsiteY176" fmla="*/ 34598 h 345831"/>
                <a:gd name="connsiteX177" fmla="*/ 260400 w 346322"/>
                <a:gd name="connsiteY177" fmla="*/ 37822 h 345831"/>
                <a:gd name="connsiteX178" fmla="*/ 260374 w 346322"/>
                <a:gd name="connsiteY178" fmla="*/ 37822 h 345831"/>
                <a:gd name="connsiteX179" fmla="*/ 257150 w 346322"/>
                <a:gd name="connsiteY179" fmla="*/ 34598 h 345831"/>
                <a:gd name="connsiteX180" fmla="*/ 257150 w 346322"/>
                <a:gd name="connsiteY180" fmla="*/ 16158 h 345831"/>
                <a:gd name="connsiteX181" fmla="*/ 260374 w 346322"/>
                <a:gd name="connsiteY181" fmla="*/ 12934 h 345831"/>
                <a:gd name="connsiteX182" fmla="*/ 216684 w 346322"/>
                <a:gd name="connsiteY182" fmla="*/ 12934 h 345831"/>
                <a:gd name="connsiteX183" fmla="*/ 219908 w 346322"/>
                <a:gd name="connsiteY183" fmla="*/ 16158 h 345831"/>
                <a:gd name="connsiteX184" fmla="*/ 219908 w 346322"/>
                <a:gd name="connsiteY184" fmla="*/ 34598 h 345831"/>
                <a:gd name="connsiteX185" fmla="*/ 216684 w 346322"/>
                <a:gd name="connsiteY185" fmla="*/ 37822 h 345831"/>
                <a:gd name="connsiteX186" fmla="*/ 213460 w 346322"/>
                <a:gd name="connsiteY186" fmla="*/ 34598 h 345831"/>
                <a:gd name="connsiteX187" fmla="*/ 213460 w 346322"/>
                <a:gd name="connsiteY187" fmla="*/ 16158 h 345831"/>
                <a:gd name="connsiteX188" fmla="*/ 216684 w 346322"/>
                <a:gd name="connsiteY188" fmla="*/ 12934 h 345831"/>
                <a:gd name="connsiteX189" fmla="*/ 172994 w 346322"/>
                <a:gd name="connsiteY189" fmla="*/ 12934 h 345831"/>
                <a:gd name="connsiteX190" fmla="*/ 176218 w 346322"/>
                <a:gd name="connsiteY190" fmla="*/ 16158 h 345831"/>
                <a:gd name="connsiteX191" fmla="*/ 176218 w 346322"/>
                <a:gd name="connsiteY191" fmla="*/ 34598 h 345831"/>
                <a:gd name="connsiteX192" fmla="*/ 172994 w 346322"/>
                <a:gd name="connsiteY192" fmla="*/ 37822 h 345831"/>
                <a:gd name="connsiteX193" fmla="*/ 169770 w 346322"/>
                <a:gd name="connsiteY193" fmla="*/ 34598 h 345831"/>
                <a:gd name="connsiteX194" fmla="*/ 169770 w 346322"/>
                <a:gd name="connsiteY194" fmla="*/ 16158 h 345831"/>
                <a:gd name="connsiteX195" fmla="*/ 172994 w 346322"/>
                <a:gd name="connsiteY195" fmla="*/ 12934 h 345831"/>
                <a:gd name="connsiteX196" fmla="*/ 129304 w 346322"/>
                <a:gd name="connsiteY196" fmla="*/ 12934 h 345831"/>
                <a:gd name="connsiteX197" fmla="*/ 132528 w 346322"/>
                <a:gd name="connsiteY197" fmla="*/ 16158 h 345831"/>
                <a:gd name="connsiteX198" fmla="*/ 132528 w 346322"/>
                <a:gd name="connsiteY198" fmla="*/ 34598 h 345831"/>
                <a:gd name="connsiteX199" fmla="*/ 129304 w 346322"/>
                <a:gd name="connsiteY199" fmla="*/ 37822 h 345831"/>
                <a:gd name="connsiteX200" fmla="*/ 126080 w 346322"/>
                <a:gd name="connsiteY200" fmla="*/ 34598 h 345831"/>
                <a:gd name="connsiteX201" fmla="*/ 126080 w 346322"/>
                <a:gd name="connsiteY201" fmla="*/ 16158 h 345831"/>
                <a:gd name="connsiteX202" fmla="*/ 129304 w 346322"/>
                <a:gd name="connsiteY202" fmla="*/ 12934 h 345831"/>
                <a:gd name="connsiteX203" fmla="*/ 85601 w 346322"/>
                <a:gd name="connsiteY203" fmla="*/ 12934 h 345831"/>
                <a:gd name="connsiteX204" fmla="*/ 88825 w 346322"/>
                <a:gd name="connsiteY204" fmla="*/ 16158 h 345831"/>
                <a:gd name="connsiteX205" fmla="*/ 88825 w 346322"/>
                <a:gd name="connsiteY205" fmla="*/ 34598 h 345831"/>
                <a:gd name="connsiteX206" fmla="*/ 85627 w 346322"/>
                <a:gd name="connsiteY206" fmla="*/ 37822 h 345831"/>
                <a:gd name="connsiteX207" fmla="*/ 85601 w 346322"/>
                <a:gd name="connsiteY207" fmla="*/ 37822 h 345831"/>
                <a:gd name="connsiteX208" fmla="*/ 82377 w 346322"/>
                <a:gd name="connsiteY208" fmla="*/ 34598 h 345831"/>
                <a:gd name="connsiteX209" fmla="*/ 82377 w 346322"/>
                <a:gd name="connsiteY209" fmla="*/ 16158 h 345831"/>
                <a:gd name="connsiteX210" fmla="*/ 85601 w 346322"/>
                <a:gd name="connsiteY210" fmla="*/ 12934 h 345831"/>
                <a:gd name="connsiteX211" fmla="*/ 295308 w 346322"/>
                <a:gd name="connsiteY211" fmla="*/ 0 h 345831"/>
                <a:gd name="connsiteX212" fmla="*/ 345794 w 346322"/>
                <a:gd name="connsiteY212" fmla="*/ 0 h 345831"/>
                <a:gd name="connsiteX213" fmla="*/ 345794 w 346322"/>
                <a:gd name="connsiteY213" fmla="*/ 50525 h 345831"/>
                <a:gd name="connsiteX214" fmla="*/ 339346 w 346322"/>
                <a:gd name="connsiteY214" fmla="*/ 56972 h 345831"/>
                <a:gd name="connsiteX215" fmla="*/ 332898 w 346322"/>
                <a:gd name="connsiteY215" fmla="*/ 50525 h 345831"/>
                <a:gd name="connsiteX216" fmla="*/ 332898 w 346322"/>
                <a:gd name="connsiteY216" fmla="*/ 12896 h 345831"/>
                <a:gd name="connsiteX217" fmla="*/ 295308 w 346322"/>
                <a:gd name="connsiteY217" fmla="*/ 12896 h 345831"/>
                <a:gd name="connsiteX218" fmla="*/ 288860 w 346322"/>
                <a:gd name="connsiteY218" fmla="*/ 6448 h 345831"/>
                <a:gd name="connsiteX219" fmla="*/ 295308 w 346322"/>
                <a:gd name="connsiteY219" fmla="*/ 0 h 345831"/>
                <a:gd name="connsiteX220" fmla="*/ 0 w 346322"/>
                <a:gd name="connsiteY220" fmla="*/ 0 h 345831"/>
                <a:gd name="connsiteX221" fmla="*/ 50486 w 346322"/>
                <a:gd name="connsiteY221" fmla="*/ 0 h 345831"/>
                <a:gd name="connsiteX222" fmla="*/ 56934 w 346322"/>
                <a:gd name="connsiteY222" fmla="*/ 6448 h 345831"/>
                <a:gd name="connsiteX223" fmla="*/ 50486 w 346322"/>
                <a:gd name="connsiteY223" fmla="*/ 12896 h 345831"/>
                <a:gd name="connsiteX224" fmla="*/ 12896 w 346322"/>
                <a:gd name="connsiteY224" fmla="*/ 12896 h 345831"/>
                <a:gd name="connsiteX225" fmla="*/ 12896 w 346322"/>
                <a:gd name="connsiteY225" fmla="*/ 50525 h 345831"/>
                <a:gd name="connsiteX226" fmla="*/ 6448 w 346322"/>
                <a:gd name="connsiteY226" fmla="*/ 56972 h 345831"/>
                <a:gd name="connsiteX227" fmla="*/ 0 w 346322"/>
                <a:gd name="connsiteY227" fmla="*/ 50525 h 34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</a:cxnLst>
              <a:rect l="l" t="t" r="r" b="b"/>
              <a:pathLst>
                <a:path w="346322" h="345831">
                  <a:moveTo>
                    <a:pt x="260374" y="308589"/>
                  </a:moveTo>
                  <a:cubicBezTo>
                    <a:pt x="262155" y="308589"/>
                    <a:pt x="263598" y="310032"/>
                    <a:pt x="263598" y="311813"/>
                  </a:cubicBezTo>
                  <a:lnTo>
                    <a:pt x="263598" y="329686"/>
                  </a:lnTo>
                  <a:cubicBezTo>
                    <a:pt x="263605" y="331459"/>
                    <a:pt x="262173" y="332902"/>
                    <a:pt x="260400" y="332910"/>
                  </a:cubicBezTo>
                  <a:cubicBezTo>
                    <a:pt x="260391" y="332910"/>
                    <a:pt x="260383" y="332910"/>
                    <a:pt x="260374" y="332910"/>
                  </a:cubicBezTo>
                  <a:cubicBezTo>
                    <a:pt x="258593" y="332910"/>
                    <a:pt x="257150" y="331467"/>
                    <a:pt x="257150" y="329686"/>
                  </a:cubicBezTo>
                  <a:lnTo>
                    <a:pt x="257150" y="311813"/>
                  </a:lnTo>
                  <a:cubicBezTo>
                    <a:pt x="257150" y="310032"/>
                    <a:pt x="258593" y="308589"/>
                    <a:pt x="260374" y="308589"/>
                  </a:cubicBezTo>
                  <a:close/>
                  <a:moveTo>
                    <a:pt x="216684" y="308589"/>
                  </a:moveTo>
                  <a:cubicBezTo>
                    <a:pt x="218465" y="308589"/>
                    <a:pt x="219908" y="310032"/>
                    <a:pt x="219908" y="311813"/>
                  </a:cubicBezTo>
                  <a:lnTo>
                    <a:pt x="219908" y="329686"/>
                  </a:lnTo>
                  <a:cubicBezTo>
                    <a:pt x="219908" y="331467"/>
                    <a:pt x="218465" y="332910"/>
                    <a:pt x="216684" y="332910"/>
                  </a:cubicBezTo>
                  <a:cubicBezTo>
                    <a:pt x="214903" y="332910"/>
                    <a:pt x="213460" y="331467"/>
                    <a:pt x="213460" y="329686"/>
                  </a:cubicBezTo>
                  <a:lnTo>
                    <a:pt x="213460" y="311813"/>
                  </a:lnTo>
                  <a:cubicBezTo>
                    <a:pt x="213460" y="310032"/>
                    <a:pt x="214903" y="308589"/>
                    <a:pt x="216684" y="308589"/>
                  </a:cubicBezTo>
                  <a:close/>
                  <a:moveTo>
                    <a:pt x="172994" y="308589"/>
                  </a:moveTo>
                  <a:cubicBezTo>
                    <a:pt x="174775" y="308589"/>
                    <a:pt x="176218" y="310032"/>
                    <a:pt x="176218" y="311813"/>
                  </a:cubicBezTo>
                  <a:lnTo>
                    <a:pt x="176218" y="329686"/>
                  </a:lnTo>
                  <a:cubicBezTo>
                    <a:pt x="176218" y="331467"/>
                    <a:pt x="174775" y="332910"/>
                    <a:pt x="172994" y="332910"/>
                  </a:cubicBezTo>
                  <a:cubicBezTo>
                    <a:pt x="171213" y="332910"/>
                    <a:pt x="169770" y="331467"/>
                    <a:pt x="169770" y="329686"/>
                  </a:cubicBezTo>
                  <a:lnTo>
                    <a:pt x="169770" y="311813"/>
                  </a:lnTo>
                  <a:cubicBezTo>
                    <a:pt x="169770" y="310032"/>
                    <a:pt x="171213" y="308589"/>
                    <a:pt x="172994" y="308589"/>
                  </a:cubicBezTo>
                  <a:close/>
                  <a:moveTo>
                    <a:pt x="129304" y="308589"/>
                  </a:moveTo>
                  <a:cubicBezTo>
                    <a:pt x="131085" y="308589"/>
                    <a:pt x="132528" y="310032"/>
                    <a:pt x="132528" y="311813"/>
                  </a:cubicBezTo>
                  <a:lnTo>
                    <a:pt x="132528" y="329686"/>
                  </a:lnTo>
                  <a:cubicBezTo>
                    <a:pt x="132528" y="331467"/>
                    <a:pt x="131085" y="332910"/>
                    <a:pt x="129304" y="332910"/>
                  </a:cubicBezTo>
                  <a:cubicBezTo>
                    <a:pt x="127523" y="332910"/>
                    <a:pt x="126080" y="331467"/>
                    <a:pt x="126080" y="329686"/>
                  </a:cubicBezTo>
                  <a:lnTo>
                    <a:pt x="126080" y="311813"/>
                  </a:lnTo>
                  <a:cubicBezTo>
                    <a:pt x="126080" y="310032"/>
                    <a:pt x="127523" y="308589"/>
                    <a:pt x="129304" y="308589"/>
                  </a:cubicBezTo>
                  <a:close/>
                  <a:moveTo>
                    <a:pt x="85601" y="308589"/>
                  </a:moveTo>
                  <a:cubicBezTo>
                    <a:pt x="87382" y="308589"/>
                    <a:pt x="88825" y="310032"/>
                    <a:pt x="88825" y="311813"/>
                  </a:cubicBezTo>
                  <a:lnTo>
                    <a:pt x="88825" y="329686"/>
                  </a:lnTo>
                  <a:cubicBezTo>
                    <a:pt x="88832" y="331459"/>
                    <a:pt x="87400" y="332902"/>
                    <a:pt x="85627" y="332910"/>
                  </a:cubicBezTo>
                  <a:cubicBezTo>
                    <a:pt x="85618" y="332910"/>
                    <a:pt x="85610" y="332910"/>
                    <a:pt x="85601" y="332910"/>
                  </a:cubicBezTo>
                  <a:cubicBezTo>
                    <a:pt x="83820" y="332910"/>
                    <a:pt x="82377" y="331467"/>
                    <a:pt x="82377" y="329686"/>
                  </a:cubicBezTo>
                  <a:lnTo>
                    <a:pt x="82377" y="311813"/>
                  </a:lnTo>
                  <a:cubicBezTo>
                    <a:pt x="82377" y="310032"/>
                    <a:pt x="83820" y="308589"/>
                    <a:pt x="85601" y="308589"/>
                  </a:cubicBezTo>
                  <a:close/>
                  <a:moveTo>
                    <a:pt x="339875" y="288859"/>
                  </a:moveTo>
                  <a:cubicBezTo>
                    <a:pt x="343435" y="288859"/>
                    <a:pt x="346322" y="291746"/>
                    <a:pt x="346322" y="295307"/>
                  </a:cubicBezTo>
                  <a:lnTo>
                    <a:pt x="346322" y="345831"/>
                  </a:lnTo>
                  <a:lnTo>
                    <a:pt x="295785" y="345831"/>
                  </a:lnTo>
                  <a:cubicBezTo>
                    <a:pt x="292224" y="345831"/>
                    <a:pt x="289337" y="342944"/>
                    <a:pt x="289337" y="339384"/>
                  </a:cubicBezTo>
                  <a:cubicBezTo>
                    <a:pt x="289337" y="335823"/>
                    <a:pt x="292224" y="332936"/>
                    <a:pt x="295785" y="332936"/>
                  </a:cubicBezTo>
                  <a:lnTo>
                    <a:pt x="333427" y="332936"/>
                  </a:lnTo>
                  <a:lnTo>
                    <a:pt x="333427" y="295307"/>
                  </a:lnTo>
                  <a:cubicBezTo>
                    <a:pt x="333427" y="291746"/>
                    <a:pt x="336314" y="288859"/>
                    <a:pt x="339875" y="288859"/>
                  </a:cubicBezTo>
                  <a:close/>
                  <a:moveTo>
                    <a:pt x="6448" y="288859"/>
                  </a:moveTo>
                  <a:cubicBezTo>
                    <a:pt x="10008" y="288859"/>
                    <a:pt x="12896" y="291746"/>
                    <a:pt x="12896" y="295307"/>
                  </a:cubicBezTo>
                  <a:lnTo>
                    <a:pt x="12896" y="332936"/>
                  </a:lnTo>
                  <a:lnTo>
                    <a:pt x="50486" y="332936"/>
                  </a:lnTo>
                  <a:cubicBezTo>
                    <a:pt x="54046" y="332936"/>
                    <a:pt x="56934" y="335823"/>
                    <a:pt x="56934" y="339384"/>
                  </a:cubicBezTo>
                  <a:cubicBezTo>
                    <a:pt x="56934" y="342944"/>
                    <a:pt x="54046" y="345831"/>
                    <a:pt x="50486" y="345831"/>
                  </a:cubicBezTo>
                  <a:lnTo>
                    <a:pt x="0" y="345831"/>
                  </a:lnTo>
                  <a:lnTo>
                    <a:pt x="0" y="295307"/>
                  </a:lnTo>
                  <a:cubicBezTo>
                    <a:pt x="0" y="291746"/>
                    <a:pt x="2887" y="288859"/>
                    <a:pt x="6448" y="288859"/>
                  </a:cubicBezTo>
                  <a:close/>
                  <a:moveTo>
                    <a:pt x="311878" y="257123"/>
                  </a:moveTo>
                  <a:lnTo>
                    <a:pt x="329764" y="257123"/>
                  </a:lnTo>
                  <a:cubicBezTo>
                    <a:pt x="331545" y="257123"/>
                    <a:pt x="332988" y="258566"/>
                    <a:pt x="332988" y="260347"/>
                  </a:cubicBezTo>
                  <a:cubicBezTo>
                    <a:pt x="332988" y="262128"/>
                    <a:pt x="331545" y="263571"/>
                    <a:pt x="329764" y="263571"/>
                  </a:cubicBezTo>
                  <a:lnTo>
                    <a:pt x="311878" y="263571"/>
                  </a:lnTo>
                  <a:cubicBezTo>
                    <a:pt x="310097" y="263571"/>
                    <a:pt x="308654" y="262128"/>
                    <a:pt x="308654" y="260347"/>
                  </a:cubicBezTo>
                  <a:cubicBezTo>
                    <a:pt x="308654" y="258566"/>
                    <a:pt x="310097" y="257123"/>
                    <a:pt x="311878" y="257123"/>
                  </a:cubicBezTo>
                  <a:close/>
                  <a:moveTo>
                    <a:pt x="16223" y="257123"/>
                  </a:moveTo>
                  <a:lnTo>
                    <a:pt x="34676" y="257123"/>
                  </a:lnTo>
                  <a:cubicBezTo>
                    <a:pt x="36457" y="257123"/>
                    <a:pt x="37900" y="258566"/>
                    <a:pt x="37900" y="260347"/>
                  </a:cubicBezTo>
                  <a:cubicBezTo>
                    <a:pt x="37900" y="262128"/>
                    <a:pt x="36457" y="263571"/>
                    <a:pt x="34676" y="263571"/>
                  </a:cubicBezTo>
                  <a:lnTo>
                    <a:pt x="16223" y="263571"/>
                  </a:lnTo>
                  <a:cubicBezTo>
                    <a:pt x="14442" y="263571"/>
                    <a:pt x="12999" y="262128"/>
                    <a:pt x="12999" y="260347"/>
                  </a:cubicBezTo>
                  <a:cubicBezTo>
                    <a:pt x="12999" y="258566"/>
                    <a:pt x="14442" y="257123"/>
                    <a:pt x="16223" y="257123"/>
                  </a:cubicBezTo>
                  <a:close/>
                  <a:moveTo>
                    <a:pt x="311878" y="213395"/>
                  </a:moveTo>
                  <a:lnTo>
                    <a:pt x="329764" y="213395"/>
                  </a:lnTo>
                  <a:cubicBezTo>
                    <a:pt x="331545" y="213395"/>
                    <a:pt x="332988" y="214838"/>
                    <a:pt x="332988" y="216619"/>
                  </a:cubicBezTo>
                  <a:cubicBezTo>
                    <a:pt x="332988" y="218400"/>
                    <a:pt x="331545" y="219843"/>
                    <a:pt x="329764" y="219843"/>
                  </a:cubicBezTo>
                  <a:lnTo>
                    <a:pt x="311878" y="219843"/>
                  </a:lnTo>
                  <a:cubicBezTo>
                    <a:pt x="310097" y="219843"/>
                    <a:pt x="308654" y="218400"/>
                    <a:pt x="308654" y="216619"/>
                  </a:cubicBezTo>
                  <a:cubicBezTo>
                    <a:pt x="308654" y="214838"/>
                    <a:pt x="310097" y="213395"/>
                    <a:pt x="311878" y="213395"/>
                  </a:cubicBezTo>
                  <a:close/>
                  <a:moveTo>
                    <a:pt x="16223" y="213395"/>
                  </a:moveTo>
                  <a:lnTo>
                    <a:pt x="34676" y="213395"/>
                  </a:lnTo>
                  <a:cubicBezTo>
                    <a:pt x="36457" y="213395"/>
                    <a:pt x="37900" y="214838"/>
                    <a:pt x="37900" y="216619"/>
                  </a:cubicBezTo>
                  <a:cubicBezTo>
                    <a:pt x="37900" y="218400"/>
                    <a:pt x="36457" y="219843"/>
                    <a:pt x="34676" y="219843"/>
                  </a:cubicBezTo>
                  <a:lnTo>
                    <a:pt x="16223" y="219843"/>
                  </a:lnTo>
                  <a:cubicBezTo>
                    <a:pt x="14442" y="219843"/>
                    <a:pt x="12999" y="218400"/>
                    <a:pt x="12999" y="216619"/>
                  </a:cubicBezTo>
                  <a:cubicBezTo>
                    <a:pt x="12999" y="214838"/>
                    <a:pt x="14442" y="213395"/>
                    <a:pt x="16223" y="213395"/>
                  </a:cubicBezTo>
                  <a:close/>
                  <a:moveTo>
                    <a:pt x="261521" y="213150"/>
                  </a:moveTo>
                  <a:lnTo>
                    <a:pt x="261521" y="219598"/>
                  </a:lnTo>
                  <a:lnTo>
                    <a:pt x="268149" y="219598"/>
                  </a:lnTo>
                  <a:lnTo>
                    <a:pt x="268149" y="213150"/>
                  </a:lnTo>
                  <a:close/>
                  <a:moveTo>
                    <a:pt x="77386" y="213150"/>
                  </a:moveTo>
                  <a:lnTo>
                    <a:pt x="77386" y="219598"/>
                  </a:lnTo>
                  <a:lnTo>
                    <a:pt x="84014" y="219598"/>
                  </a:lnTo>
                  <a:lnTo>
                    <a:pt x="84014" y="213150"/>
                  </a:lnTo>
                  <a:close/>
                  <a:moveTo>
                    <a:pt x="311878" y="169692"/>
                  </a:moveTo>
                  <a:lnTo>
                    <a:pt x="329764" y="169692"/>
                  </a:lnTo>
                  <a:cubicBezTo>
                    <a:pt x="331545" y="169692"/>
                    <a:pt x="332988" y="171135"/>
                    <a:pt x="332988" y="172916"/>
                  </a:cubicBezTo>
                  <a:cubicBezTo>
                    <a:pt x="332988" y="174697"/>
                    <a:pt x="331545" y="176140"/>
                    <a:pt x="329764" y="176140"/>
                  </a:cubicBezTo>
                  <a:lnTo>
                    <a:pt x="311878" y="176140"/>
                  </a:lnTo>
                  <a:cubicBezTo>
                    <a:pt x="310097" y="176140"/>
                    <a:pt x="308654" y="174697"/>
                    <a:pt x="308654" y="172916"/>
                  </a:cubicBezTo>
                  <a:cubicBezTo>
                    <a:pt x="308654" y="171135"/>
                    <a:pt x="310097" y="169692"/>
                    <a:pt x="311878" y="169692"/>
                  </a:cubicBezTo>
                  <a:close/>
                  <a:moveTo>
                    <a:pt x="16223" y="169692"/>
                  </a:moveTo>
                  <a:lnTo>
                    <a:pt x="34676" y="169692"/>
                  </a:lnTo>
                  <a:cubicBezTo>
                    <a:pt x="36457" y="169692"/>
                    <a:pt x="37900" y="171135"/>
                    <a:pt x="37900" y="172916"/>
                  </a:cubicBezTo>
                  <a:cubicBezTo>
                    <a:pt x="37900" y="174697"/>
                    <a:pt x="36457" y="176140"/>
                    <a:pt x="34676" y="176140"/>
                  </a:cubicBezTo>
                  <a:lnTo>
                    <a:pt x="16223" y="176140"/>
                  </a:lnTo>
                  <a:cubicBezTo>
                    <a:pt x="14442" y="176140"/>
                    <a:pt x="12999" y="174697"/>
                    <a:pt x="12999" y="172916"/>
                  </a:cubicBezTo>
                  <a:cubicBezTo>
                    <a:pt x="12999" y="171135"/>
                    <a:pt x="14442" y="169692"/>
                    <a:pt x="16223" y="169692"/>
                  </a:cubicBezTo>
                  <a:close/>
                  <a:moveTo>
                    <a:pt x="261521" y="169460"/>
                  </a:moveTo>
                  <a:lnTo>
                    <a:pt x="261521" y="175908"/>
                  </a:lnTo>
                  <a:lnTo>
                    <a:pt x="268149" y="175908"/>
                  </a:lnTo>
                  <a:lnTo>
                    <a:pt x="268149" y="169460"/>
                  </a:lnTo>
                  <a:close/>
                  <a:moveTo>
                    <a:pt x="77386" y="169434"/>
                  </a:moveTo>
                  <a:lnTo>
                    <a:pt x="77386" y="175882"/>
                  </a:lnTo>
                  <a:lnTo>
                    <a:pt x="84014" y="175882"/>
                  </a:lnTo>
                  <a:lnTo>
                    <a:pt x="84014" y="169434"/>
                  </a:lnTo>
                  <a:close/>
                  <a:moveTo>
                    <a:pt x="311878" y="126002"/>
                  </a:moveTo>
                  <a:lnTo>
                    <a:pt x="329764" y="126002"/>
                  </a:lnTo>
                  <a:cubicBezTo>
                    <a:pt x="331545" y="126002"/>
                    <a:pt x="332988" y="127445"/>
                    <a:pt x="332988" y="129226"/>
                  </a:cubicBezTo>
                  <a:cubicBezTo>
                    <a:pt x="332988" y="131007"/>
                    <a:pt x="331545" y="132450"/>
                    <a:pt x="329764" y="132450"/>
                  </a:cubicBezTo>
                  <a:lnTo>
                    <a:pt x="311878" y="132450"/>
                  </a:lnTo>
                  <a:cubicBezTo>
                    <a:pt x="310097" y="132450"/>
                    <a:pt x="308654" y="131007"/>
                    <a:pt x="308654" y="129226"/>
                  </a:cubicBezTo>
                  <a:cubicBezTo>
                    <a:pt x="308654" y="127445"/>
                    <a:pt x="310097" y="126002"/>
                    <a:pt x="311878" y="126002"/>
                  </a:cubicBezTo>
                  <a:close/>
                  <a:moveTo>
                    <a:pt x="16223" y="126002"/>
                  </a:moveTo>
                  <a:lnTo>
                    <a:pt x="34676" y="126002"/>
                  </a:lnTo>
                  <a:cubicBezTo>
                    <a:pt x="36457" y="126002"/>
                    <a:pt x="37900" y="127445"/>
                    <a:pt x="37900" y="129226"/>
                  </a:cubicBezTo>
                  <a:cubicBezTo>
                    <a:pt x="37900" y="131007"/>
                    <a:pt x="36457" y="132450"/>
                    <a:pt x="34676" y="132450"/>
                  </a:cubicBezTo>
                  <a:lnTo>
                    <a:pt x="16223" y="132450"/>
                  </a:lnTo>
                  <a:cubicBezTo>
                    <a:pt x="14442" y="132450"/>
                    <a:pt x="12999" y="131007"/>
                    <a:pt x="12999" y="129226"/>
                  </a:cubicBezTo>
                  <a:cubicBezTo>
                    <a:pt x="12999" y="127445"/>
                    <a:pt x="14442" y="126002"/>
                    <a:pt x="16223" y="126002"/>
                  </a:cubicBezTo>
                  <a:close/>
                  <a:moveTo>
                    <a:pt x="261521" y="125757"/>
                  </a:moveTo>
                  <a:lnTo>
                    <a:pt x="261521" y="132205"/>
                  </a:lnTo>
                  <a:lnTo>
                    <a:pt x="268149" y="132205"/>
                  </a:lnTo>
                  <a:lnTo>
                    <a:pt x="268149" y="125757"/>
                  </a:lnTo>
                  <a:close/>
                  <a:moveTo>
                    <a:pt x="77386" y="125731"/>
                  </a:moveTo>
                  <a:lnTo>
                    <a:pt x="77386" y="132179"/>
                  </a:lnTo>
                  <a:lnTo>
                    <a:pt x="84014" y="132179"/>
                  </a:lnTo>
                  <a:lnTo>
                    <a:pt x="84014" y="125731"/>
                  </a:lnTo>
                  <a:close/>
                  <a:moveTo>
                    <a:pt x="118923" y="118484"/>
                  </a:moveTo>
                  <a:cubicBezTo>
                    <a:pt x="118923" y="118484"/>
                    <a:pt x="121810" y="118484"/>
                    <a:pt x="125371" y="118484"/>
                  </a:cubicBezTo>
                  <a:lnTo>
                    <a:pt x="221094" y="118484"/>
                  </a:lnTo>
                  <a:cubicBezTo>
                    <a:pt x="224655" y="118484"/>
                    <a:pt x="227542" y="118484"/>
                    <a:pt x="227542" y="118484"/>
                  </a:cubicBezTo>
                  <a:lnTo>
                    <a:pt x="227542" y="227103"/>
                  </a:lnTo>
                  <a:cubicBezTo>
                    <a:pt x="227542" y="227103"/>
                    <a:pt x="224655" y="227103"/>
                    <a:pt x="221094" y="227103"/>
                  </a:cubicBezTo>
                  <a:lnTo>
                    <a:pt x="125371" y="227103"/>
                  </a:lnTo>
                  <a:cubicBezTo>
                    <a:pt x="121810" y="227103"/>
                    <a:pt x="118923" y="227103"/>
                    <a:pt x="118923" y="227103"/>
                  </a:cubicBezTo>
                  <a:close/>
                  <a:moveTo>
                    <a:pt x="125370" y="112036"/>
                  </a:moveTo>
                  <a:cubicBezTo>
                    <a:pt x="118248" y="112036"/>
                    <a:pt x="112474" y="117810"/>
                    <a:pt x="112474" y="124932"/>
                  </a:cubicBezTo>
                  <a:lnTo>
                    <a:pt x="112474" y="220655"/>
                  </a:lnTo>
                  <a:cubicBezTo>
                    <a:pt x="112474" y="227777"/>
                    <a:pt x="118248" y="233551"/>
                    <a:pt x="125370" y="233551"/>
                  </a:cubicBezTo>
                  <a:lnTo>
                    <a:pt x="221093" y="233551"/>
                  </a:lnTo>
                  <a:cubicBezTo>
                    <a:pt x="228216" y="233551"/>
                    <a:pt x="233989" y="227777"/>
                    <a:pt x="233989" y="220655"/>
                  </a:cubicBezTo>
                  <a:lnTo>
                    <a:pt x="233989" y="124932"/>
                  </a:lnTo>
                  <a:cubicBezTo>
                    <a:pt x="233989" y="117810"/>
                    <a:pt x="228216" y="112036"/>
                    <a:pt x="221093" y="112036"/>
                  </a:cubicBezTo>
                  <a:close/>
                  <a:moveTo>
                    <a:pt x="311878" y="82312"/>
                  </a:moveTo>
                  <a:lnTo>
                    <a:pt x="329764" y="82312"/>
                  </a:lnTo>
                  <a:cubicBezTo>
                    <a:pt x="331545" y="82312"/>
                    <a:pt x="332988" y="83755"/>
                    <a:pt x="332988" y="85536"/>
                  </a:cubicBezTo>
                  <a:cubicBezTo>
                    <a:pt x="332988" y="87317"/>
                    <a:pt x="331545" y="88760"/>
                    <a:pt x="329764" y="88760"/>
                  </a:cubicBezTo>
                  <a:lnTo>
                    <a:pt x="311878" y="88760"/>
                  </a:lnTo>
                  <a:cubicBezTo>
                    <a:pt x="310097" y="88760"/>
                    <a:pt x="308654" y="87317"/>
                    <a:pt x="308654" y="85536"/>
                  </a:cubicBezTo>
                  <a:cubicBezTo>
                    <a:pt x="308654" y="83755"/>
                    <a:pt x="310097" y="82312"/>
                    <a:pt x="311878" y="82312"/>
                  </a:cubicBezTo>
                  <a:close/>
                  <a:moveTo>
                    <a:pt x="16223" y="82312"/>
                  </a:moveTo>
                  <a:lnTo>
                    <a:pt x="34676" y="82312"/>
                  </a:lnTo>
                  <a:cubicBezTo>
                    <a:pt x="36457" y="82312"/>
                    <a:pt x="37900" y="83755"/>
                    <a:pt x="37900" y="85536"/>
                  </a:cubicBezTo>
                  <a:cubicBezTo>
                    <a:pt x="37900" y="87317"/>
                    <a:pt x="36457" y="88760"/>
                    <a:pt x="34676" y="88760"/>
                  </a:cubicBezTo>
                  <a:lnTo>
                    <a:pt x="16223" y="88760"/>
                  </a:lnTo>
                  <a:cubicBezTo>
                    <a:pt x="14442" y="88760"/>
                    <a:pt x="12999" y="87317"/>
                    <a:pt x="12999" y="85536"/>
                  </a:cubicBezTo>
                  <a:cubicBezTo>
                    <a:pt x="12999" y="83755"/>
                    <a:pt x="14442" y="82312"/>
                    <a:pt x="16223" y="82312"/>
                  </a:cubicBezTo>
                  <a:close/>
                  <a:moveTo>
                    <a:pt x="62840" y="50718"/>
                  </a:moveTo>
                  <a:lnTo>
                    <a:pt x="283147" y="50718"/>
                  </a:lnTo>
                  <a:cubicBezTo>
                    <a:pt x="290269" y="50718"/>
                    <a:pt x="296042" y="56491"/>
                    <a:pt x="296042" y="63614"/>
                  </a:cubicBezTo>
                  <a:lnTo>
                    <a:pt x="296042" y="282915"/>
                  </a:lnTo>
                  <a:cubicBezTo>
                    <a:pt x="296042" y="290037"/>
                    <a:pt x="290269" y="295810"/>
                    <a:pt x="283147" y="295810"/>
                  </a:cubicBezTo>
                  <a:lnTo>
                    <a:pt x="62840" y="295810"/>
                  </a:lnTo>
                  <a:cubicBezTo>
                    <a:pt x="55717" y="295810"/>
                    <a:pt x="49944" y="290037"/>
                    <a:pt x="49944" y="282915"/>
                  </a:cubicBezTo>
                  <a:lnTo>
                    <a:pt x="49944" y="63614"/>
                  </a:lnTo>
                  <a:cubicBezTo>
                    <a:pt x="49944" y="56491"/>
                    <a:pt x="55717" y="50718"/>
                    <a:pt x="62840" y="50718"/>
                  </a:cubicBezTo>
                  <a:close/>
                  <a:moveTo>
                    <a:pt x="260374" y="12934"/>
                  </a:moveTo>
                  <a:cubicBezTo>
                    <a:pt x="262155" y="12934"/>
                    <a:pt x="263598" y="14377"/>
                    <a:pt x="263598" y="16158"/>
                  </a:cubicBezTo>
                  <a:lnTo>
                    <a:pt x="263598" y="34598"/>
                  </a:lnTo>
                  <a:cubicBezTo>
                    <a:pt x="263605" y="36372"/>
                    <a:pt x="262173" y="37815"/>
                    <a:pt x="260400" y="37822"/>
                  </a:cubicBezTo>
                  <a:cubicBezTo>
                    <a:pt x="260391" y="37822"/>
                    <a:pt x="260383" y="37822"/>
                    <a:pt x="260374" y="37822"/>
                  </a:cubicBezTo>
                  <a:cubicBezTo>
                    <a:pt x="258593" y="37822"/>
                    <a:pt x="257150" y="36379"/>
                    <a:pt x="257150" y="34598"/>
                  </a:cubicBezTo>
                  <a:lnTo>
                    <a:pt x="257150" y="16158"/>
                  </a:lnTo>
                  <a:cubicBezTo>
                    <a:pt x="257150" y="14377"/>
                    <a:pt x="258593" y="12934"/>
                    <a:pt x="260374" y="12934"/>
                  </a:cubicBezTo>
                  <a:close/>
                  <a:moveTo>
                    <a:pt x="216684" y="12934"/>
                  </a:moveTo>
                  <a:cubicBezTo>
                    <a:pt x="218465" y="12934"/>
                    <a:pt x="219908" y="14377"/>
                    <a:pt x="219908" y="16158"/>
                  </a:cubicBezTo>
                  <a:lnTo>
                    <a:pt x="219908" y="34598"/>
                  </a:lnTo>
                  <a:cubicBezTo>
                    <a:pt x="219908" y="36379"/>
                    <a:pt x="218465" y="37822"/>
                    <a:pt x="216684" y="37822"/>
                  </a:cubicBezTo>
                  <a:cubicBezTo>
                    <a:pt x="214903" y="37822"/>
                    <a:pt x="213460" y="36379"/>
                    <a:pt x="213460" y="34598"/>
                  </a:cubicBezTo>
                  <a:lnTo>
                    <a:pt x="213460" y="16158"/>
                  </a:lnTo>
                  <a:cubicBezTo>
                    <a:pt x="213460" y="14377"/>
                    <a:pt x="214903" y="12934"/>
                    <a:pt x="216684" y="12934"/>
                  </a:cubicBezTo>
                  <a:close/>
                  <a:moveTo>
                    <a:pt x="172994" y="12934"/>
                  </a:moveTo>
                  <a:cubicBezTo>
                    <a:pt x="174775" y="12934"/>
                    <a:pt x="176218" y="14377"/>
                    <a:pt x="176218" y="16158"/>
                  </a:cubicBezTo>
                  <a:lnTo>
                    <a:pt x="176218" y="34598"/>
                  </a:lnTo>
                  <a:cubicBezTo>
                    <a:pt x="176218" y="36379"/>
                    <a:pt x="174775" y="37822"/>
                    <a:pt x="172994" y="37822"/>
                  </a:cubicBezTo>
                  <a:cubicBezTo>
                    <a:pt x="171213" y="37822"/>
                    <a:pt x="169770" y="36379"/>
                    <a:pt x="169770" y="34598"/>
                  </a:cubicBezTo>
                  <a:lnTo>
                    <a:pt x="169770" y="16158"/>
                  </a:lnTo>
                  <a:cubicBezTo>
                    <a:pt x="169770" y="14377"/>
                    <a:pt x="171213" y="12934"/>
                    <a:pt x="172994" y="12934"/>
                  </a:cubicBezTo>
                  <a:close/>
                  <a:moveTo>
                    <a:pt x="129304" y="12934"/>
                  </a:moveTo>
                  <a:cubicBezTo>
                    <a:pt x="131085" y="12934"/>
                    <a:pt x="132528" y="14377"/>
                    <a:pt x="132528" y="16158"/>
                  </a:cubicBezTo>
                  <a:lnTo>
                    <a:pt x="132528" y="34598"/>
                  </a:lnTo>
                  <a:cubicBezTo>
                    <a:pt x="132528" y="36379"/>
                    <a:pt x="131085" y="37822"/>
                    <a:pt x="129304" y="37822"/>
                  </a:cubicBezTo>
                  <a:cubicBezTo>
                    <a:pt x="127523" y="37822"/>
                    <a:pt x="126080" y="36379"/>
                    <a:pt x="126080" y="34598"/>
                  </a:cubicBezTo>
                  <a:lnTo>
                    <a:pt x="126080" y="16158"/>
                  </a:lnTo>
                  <a:cubicBezTo>
                    <a:pt x="126080" y="14377"/>
                    <a:pt x="127523" y="12934"/>
                    <a:pt x="129304" y="12934"/>
                  </a:cubicBezTo>
                  <a:close/>
                  <a:moveTo>
                    <a:pt x="85601" y="12934"/>
                  </a:moveTo>
                  <a:cubicBezTo>
                    <a:pt x="87382" y="12934"/>
                    <a:pt x="88825" y="14377"/>
                    <a:pt x="88825" y="16158"/>
                  </a:cubicBezTo>
                  <a:lnTo>
                    <a:pt x="88825" y="34598"/>
                  </a:lnTo>
                  <a:cubicBezTo>
                    <a:pt x="88832" y="36372"/>
                    <a:pt x="87400" y="37815"/>
                    <a:pt x="85627" y="37822"/>
                  </a:cubicBezTo>
                  <a:cubicBezTo>
                    <a:pt x="85618" y="37822"/>
                    <a:pt x="85610" y="37822"/>
                    <a:pt x="85601" y="37822"/>
                  </a:cubicBezTo>
                  <a:cubicBezTo>
                    <a:pt x="83820" y="37822"/>
                    <a:pt x="82377" y="36379"/>
                    <a:pt x="82377" y="34598"/>
                  </a:cubicBezTo>
                  <a:lnTo>
                    <a:pt x="82377" y="16158"/>
                  </a:lnTo>
                  <a:cubicBezTo>
                    <a:pt x="82377" y="14377"/>
                    <a:pt x="83820" y="12934"/>
                    <a:pt x="85601" y="12934"/>
                  </a:cubicBezTo>
                  <a:close/>
                  <a:moveTo>
                    <a:pt x="295308" y="0"/>
                  </a:moveTo>
                  <a:lnTo>
                    <a:pt x="345794" y="0"/>
                  </a:lnTo>
                  <a:lnTo>
                    <a:pt x="345794" y="50525"/>
                  </a:lnTo>
                  <a:cubicBezTo>
                    <a:pt x="345794" y="54085"/>
                    <a:pt x="342906" y="56972"/>
                    <a:pt x="339346" y="56972"/>
                  </a:cubicBezTo>
                  <a:cubicBezTo>
                    <a:pt x="335786" y="56972"/>
                    <a:pt x="332898" y="54085"/>
                    <a:pt x="332898" y="50525"/>
                  </a:cubicBezTo>
                  <a:lnTo>
                    <a:pt x="332898" y="12896"/>
                  </a:lnTo>
                  <a:lnTo>
                    <a:pt x="295308" y="12896"/>
                  </a:lnTo>
                  <a:cubicBezTo>
                    <a:pt x="291747" y="12896"/>
                    <a:pt x="288860" y="10008"/>
                    <a:pt x="288860" y="6448"/>
                  </a:cubicBezTo>
                  <a:cubicBezTo>
                    <a:pt x="288860" y="2887"/>
                    <a:pt x="291747" y="0"/>
                    <a:pt x="295308" y="0"/>
                  </a:cubicBezTo>
                  <a:close/>
                  <a:moveTo>
                    <a:pt x="0" y="0"/>
                  </a:moveTo>
                  <a:lnTo>
                    <a:pt x="50486" y="0"/>
                  </a:lnTo>
                  <a:cubicBezTo>
                    <a:pt x="54046" y="0"/>
                    <a:pt x="56934" y="2887"/>
                    <a:pt x="56934" y="6448"/>
                  </a:cubicBezTo>
                  <a:cubicBezTo>
                    <a:pt x="56934" y="10008"/>
                    <a:pt x="54046" y="12896"/>
                    <a:pt x="50486" y="12896"/>
                  </a:cubicBezTo>
                  <a:lnTo>
                    <a:pt x="12896" y="12896"/>
                  </a:lnTo>
                  <a:lnTo>
                    <a:pt x="12896" y="50525"/>
                  </a:lnTo>
                  <a:cubicBezTo>
                    <a:pt x="12896" y="54085"/>
                    <a:pt x="10008" y="56972"/>
                    <a:pt x="6448" y="56972"/>
                  </a:cubicBezTo>
                  <a:cubicBezTo>
                    <a:pt x="2887" y="56972"/>
                    <a:pt x="0" y="54085"/>
                    <a:pt x="0" y="50525"/>
                  </a:cubicBez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333333"/>
                </a:solidFill>
              </a:endParaRPr>
            </a:p>
          </p:txBody>
        </p:sp>
      </p:grpSp>
      <p:grpSp>
        <p:nvGrpSpPr>
          <p:cNvPr id="1076" name="Группа 1075">
            <a:extLst>
              <a:ext uri="{FF2B5EF4-FFF2-40B4-BE49-F238E27FC236}">
                <a16:creationId xmlns:a16="http://schemas.microsoft.com/office/drawing/2014/main" id="{33340488-7A76-965B-7AF6-D5A10EA091BA}"/>
              </a:ext>
            </a:extLst>
          </p:cNvPr>
          <p:cNvGrpSpPr/>
          <p:nvPr/>
        </p:nvGrpSpPr>
        <p:grpSpPr>
          <a:xfrm>
            <a:off x="6829143" y="1457059"/>
            <a:ext cx="1591271" cy="1545768"/>
            <a:chOff x="6672628" y="1995183"/>
            <a:chExt cx="719999" cy="720000"/>
          </a:xfrm>
        </p:grpSpPr>
        <p:pic>
          <p:nvPicPr>
            <p:cNvPr id="1077" name="Рисунок 1076">
              <a:extLst>
                <a:ext uri="{FF2B5EF4-FFF2-40B4-BE49-F238E27FC236}">
                  <a16:creationId xmlns:a16="http://schemas.microsoft.com/office/drawing/2014/main" id="{19D3872A-0228-9FDE-FA48-A6AE2CD4C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6672628" y="1995183"/>
              <a:ext cx="719999" cy="720000"/>
            </a:xfrm>
            <a:prstGeom prst="rect">
              <a:avLst/>
            </a:prstGeom>
          </p:spPr>
        </p:pic>
        <p:sp>
          <p:nvSpPr>
            <p:cNvPr id="1078" name="Полилиния 1077">
              <a:extLst>
                <a:ext uri="{FF2B5EF4-FFF2-40B4-BE49-F238E27FC236}">
                  <a16:creationId xmlns:a16="http://schemas.microsoft.com/office/drawing/2014/main" id="{CD5BF060-05A9-7B8D-1EAB-7E7BF1301B99}"/>
                </a:ext>
              </a:extLst>
            </p:cNvPr>
            <p:cNvSpPr/>
            <p:nvPr/>
          </p:nvSpPr>
          <p:spPr>
            <a:xfrm>
              <a:off x="6807872" y="2131303"/>
              <a:ext cx="434608" cy="433342"/>
            </a:xfrm>
            <a:custGeom>
              <a:avLst/>
              <a:gdLst>
                <a:gd name="connsiteX0" fmla="*/ 291279 w 434608"/>
                <a:gd name="connsiteY0" fmla="*/ 214110 h 433342"/>
                <a:gd name="connsiteX1" fmla="*/ 215539 w 434608"/>
                <a:gd name="connsiteY1" fmla="*/ 318073 h 433342"/>
                <a:gd name="connsiteX2" fmla="*/ 319459 w 434608"/>
                <a:gd name="connsiteY2" fmla="*/ 393843 h 433342"/>
                <a:gd name="connsiteX3" fmla="*/ 395203 w 434608"/>
                <a:gd name="connsiteY3" fmla="*/ 289905 h 433342"/>
                <a:gd name="connsiteX4" fmla="*/ 395199 w 434608"/>
                <a:gd name="connsiteY4" fmla="*/ 289880 h 433342"/>
                <a:gd name="connsiteX5" fmla="*/ 291279 w 434608"/>
                <a:gd name="connsiteY5" fmla="*/ 214110 h 433342"/>
                <a:gd name="connsiteX6" fmla="*/ 307098 w 434608"/>
                <a:gd name="connsiteY6" fmla="*/ 174606 h 433342"/>
                <a:gd name="connsiteX7" fmla="*/ 312731 w 434608"/>
                <a:gd name="connsiteY7" fmla="*/ 174799 h 433342"/>
                <a:gd name="connsiteX8" fmla="*/ 338640 w 434608"/>
                <a:gd name="connsiteY8" fmla="*/ 178913 h 433342"/>
                <a:gd name="connsiteX9" fmla="*/ 344054 w 434608"/>
                <a:gd name="connsiteY9" fmla="*/ 180486 h 433342"/>
                <a:gd name="connsiteX10" fmla="*/ 345872 w 434608"/>
                <a:gd name="connsiteY10" fmla="*/ 194607 h 433342"/>
                <a:gd name="connsiteX11" fmla="*/ 352923 w 434608"/>
                <a:gd name="connsiteY11" fmla="*/ 204511 h 433342"/>
                <a:gd name="connsiteX12" fmla="*/ 358079 w 434608"/>
                <a:gd name="connsiteY12" fmla="*/ 207154 h 433342"/>
                <a:gd name="connsiteX13" fmla="*/ 364111 w 434608"/>
                <a:gd name="connsiteY13" fmla="*/ 208689 h 433342"/>
                <a:gd name="connsiteX14" fmla="*/ 370299 w 434608"/>
                <a:gd name="connsiteY14" fmla="*/ 207116 h 433342"/>
                <a:gd name="connsiteX15" fmla="*/ 382725 w 434608"/>
                <a:gd name="connsiteY15" fmla="*/ 200371 h 433342"/>
                <a:gd name="connsiteX16" fmla="*/ 387172 w 434608"/>
                <a:gd name="connsiteY16" fmla="*/ 203840 h 433342"/>
                <a:gd name="connsiteX17" fmla="*/ 405824 w 434608"/>
                <a:gd name="connsiteY17" fmla="*/ 222500 h 433342"/>
                <a:gd name="connsiteX18" fmla="*/ 409279 w 434608"/>
                <a:gd name="connsiteY18" fmla="*/ 226949 h 433342"/>
                <a:gd name="connsiteX19" fmla="*/ 402486 w 434608"/>
                <a:gd name="connsiteY19" fmla="*/ 239380 h 433342"/>
                <a:gd name="connsiteX20" fmla="*/ 402383 w 434608"/>
                <a:gd name="connsiteY20" fmla="*/ 251566 h 433342"/>
                <a:gd name="connsiteX21" fmla="*/ 404961 w 434608"/>
                <a:gd name="connsiteY21" fmla="*/ 256725 h 433342"/>
                <a:gd name="connsiteX22" fmla="*/ 414860 w 434608"/>
                <a:gd name="connsiteY22" fmla="*/ 263856 h 433342"/>
                <a:gd name="connsiteX23" fmla="*/ 428808 w 434608"/>
                <a:gd name="connsiteY23" fmla="*/ 265597 h 433342"/>
                <a:gd name="connsiteX24" fmla="*/ 430342 w 434608"/>
                <a:gd name="connsiteY24" fmla="*/ 271026 h 433342"/>
                <a:gd name="connsiteX25" fmla="*/ 433023 w 434608"/>
                <a:gd name="connsiteY25" fmla="*/ 283921 h 433342"/>
                <a:gd name="connsiteX26" fmla="*/ 434415 w 434608"/>
                <a:gd name="connsiteY26" fmla="*/ 296997 h 433342"/>
                <a:gd name="connsiteX27" fmla="*/ 434608 w 434608"/>
                <a:gd name="connsiteY27" fmla="*/ 302620 h 433342"/>
                <a:gd name="connsiteX28" fmla="*/ 421821 w 434608"/>
                <a:gd name="connsiteY28" fmla="*/ 308681 h 433342"/>
                <a:gd name="connsiteX29" fmla="*/ 414577 w 434608"/>
                <a:gd name="connsiteY29" fmla="*/ 318494 h 433342"/>
                <a:gd name="connsiteX30" fmla="*/ 413662 w 434608"/>
                <a:gd name="connsiteY30" fmla="*/ 324259 h 433342"/>
                <a:gd name="connsiteX31" fmla="*/ 417529 w 434608"/>
                <a:gd name="connsiteY31" fmla="*/ 335864 h 433342"/>
                <a:gd name="connsiteX32" fmla="*/ 427841 w 434608"/>
                <a:gd name="connsiteY32" fmla="*/ 345626 h 433342"/>
                <a:gd name="connsiteX33" fmla="*/ 425895 w 434608"/>
                <a:gd name="connsiteY33" fmla="*/ 350926 h 433342"/>
                <a:gd name="connsiteX34" fmla="*/ 413907 w 434608"/>
                <a:gd name="connsiteY34" fmla="*/ 374280 h 433342"/>
                <a:gd name="connsiteX35" fmla="*/ 410723 w 434608"/>
                <a:gd name="connsiteY35" fmla="*/ 378936 h 433342"/>
                <a:gd name="connsiteX36" fmla="*/ 396788 w 434608"/>
                <a:gd name="connsiteY36" fmla="*/ 376395 h 433342"/>
                <a:gd name="connsiteX37" fmla="*/ 394365 w 434608"/>
                <a:gd name="connsiteY37" fmla="*/ 376163 h 433342"/>
                <a:gd name="connsiteX38" fmla="*/ 385148 w 434608"/>
                <a:gd name="connsiteY38" fmla="*/ 380096 h 433342"/>
                <a:gd name="connsiteX39" fmla="*/ 381062 w 434608"/>
                <a:gd name="connsiteY39" fmla="*/ 384184 h 433342"/>
                <a:gd name="connsiteX40" fmla="*/ 377375 w 434608"/>
                <a:gd name="connsiteY40" fmla="*/ 395790 h 433342"/>
                <a:gd name="connsiteX41" fmla="*/ 379954 w 434608"/>
                <a:gd name="connsiteY41" fmla="*/ 409795 h 433342"/>
                <a:gd name="connsiteX42" fmla="*/ 375287 w 434608"/>
                <a:gd name="connsiteY42" fmla="*/ 412954 h 433342"/>
                <a:gd name="connsiteX43" fmla="*/ 351879 w 434608"/>
                <a:gd name="connsiteY43" fmla="*/ 424792 h 433342"/>
                <a:gd name="connsiteX44" fmla="*/ 346568 w 434608"/>
                <a:gd name="connsiteY44" fmla="*/ 426701 h 433342"/>
                <a:gd name="connsiteX45" fmla="*/ 336874 w 434608"/>
                <a:gd name="connsiteY45" fmla="*/ 416384 h 433342"/>
                <a:gd name="connsiteX46" fmla="*/ 325028 w 434608"/>
                <a:gd name="connsiteY46" fmla="*/ 412515 h 433342"/>
                <a:gd name="connsiteX47" fmla="*/ 322450 w 434608"/>
                <a:gd name="connsiteY47" fmla="*/ 412954 h 433342"/>
                <a:gd name="connsiteX48" fmla="*/ 319872 w 434608"/>
                <a:gd name="connsiteY48" fmla="*/ 413328 h 433342"/>
                <a:gd name="connsiteX49" fmla="*/ 309766 w 434608"/>
                <a:gd name="connsiteY49" fmla="*/ 420588 h 433342"/>
                <a:gd name="connsiteX50" fmla="*/ 303682 w 434608"/>
                <a:gd name="connsiteY50" fmla="*/ 433342 h 433342"/>
                <a:gd name="connsiteX51" fmla="*/ 298049 w 434608"/>
                <a:gd name="connsiteY51" fmla="*/ 433148 h 433342"/>
                <a:gd name="connsiteX52" fmla="*/ 272139 w 434608"/>
                <a:gd name="connsiteY52" fmla="*/ 429048 h 433342"/>
                <a:gd name="connsiteX53" fmla="*/ 266725 w 434608"/>
                <a:gd name="connsiteY53" fmla="*/ 427461 h 433342"/>
                <a:gd name="connsiteX54" fmla="*/ 264908 w 434608"/>
                <a:gd name="connsiteY54" fmla="*/ 413341 h 433342"/>
                <a:gd name="connsiteX55" fmla="*/ 257857 w 434608"/>
                <a:gd name="connsiteY55" fmla="*/ 403437 h 433342"/>
                <a:gd name="connsiteX56" fmla="*/ 252701 w 434608"/>
                <a:gd name="connsiteY56" fmla="*/ 400793 h 433342"/>
                <a:gd name="connsiteX57" fmla="*/ 246668 w 434608"/>
                <a:gd name="connsiteY57" fmla="*/ 399259 h 433342"/>
                <a:gd name="connsiteX58" fmla="*/ 240481 w 434608"/>
                <a:gd name="connsiteY58" fmla="*/ 400819 h 433342"/>
                <a:gd name="connsiteX59" fmla="*/ 228029 w 434608"/>
                <a:gd name="connsiteY59" fmla="*/ 407589 h 433342"/>
                <a:gd name="connsiteX60" fmla="*/ 223569 w 434608"/>
                <a:gd name="connsiteY60" fmla="*/ 404120 h 433342"/>
                <a:gd name="connsiteX61" fmla="*/ 205007 w 434608"/>
                <a:gd name="connsiteY61" fmla="*/ 385551 h 433342"/>
                <a:gd name="connsiteX62" fmla="*/ 201552 w 434608"/>
                <a:gd name="connsiteY62" fmla="*/ 381115 h 433342"/>
                <a:gd name="connsiteX63" fmla="*/ 208384 w 434608"/>
                <a:gd name="connsiteY63" fmla="*/ 368593 h 433342"/>
                <a:gd name="connsiteX64" fmla="*/ 208487 w 434608"/>
                <a:gd name="connsiteY64" fmla="*/ 356420 h 433342"/>
                <a:gd name="connsiteX65" fmla="*/ 205909 w 434608"/>
                <a:gd name="connsiteY65" fmla="*/ 351262 h 433342"/>
                <a:gd name="connsiteX66" fmla="*/ 196009 w 434608"/>
                <a:gd name="connsiteY66" fmla="*/ 344118 h 433342"/>
                <a:gd name="connsiteX67" fmla="*/ 181985 w 434608"/>
                <a:gd name="connsiteY67" fmla="*/ 342274 h 433342"/>
                <a:gd name="connsiteX68" fmla="*/ 180438 w 434608"/>
                <a:gd name="connsiteY68" fmla="*/ 336857 h 433342"/>
                <a:gd name="connsiteX69" fmla="*/ 177757 w 434608"/>
                <a:gd name="connsiteY69" fmla="*/ 323962 h 433342"/>
                <a:gd name="connsiteX70" fmla="*/ 176377 w 434608"/>
                <a:gd name="connsiteY70" fmla="*/ 310886 h 433342"/>
                <a:gd name="connsiteX71" fmla="*/ 176184 w 434608"/>
                <a:gd name="connsiteY71" fmla="*/ 305251 h 433342"/>
                <a:gd name="connsiteX72" fmla="*/ 188971 w 434608"/>
                <a:gd name="connsiteY72" fmla="*/ 299190 h 433342"/>
                <a:gd name="connsiteX73" fmla="*/ 196215 w 434608"/>
                <a:gd name="connsiteY73" fmla="*/ 289376 h 433342"/>
                <a:gd name="connsiteX74" fmla="*/ 197131 w 434608"/>
                <a:gd name="connsiteY74" fmla="*/ 283612 h 433342"/>
                <a:gd name="connsiteX75" fmla="*/ 193264 w 434608"/>
                <a:gd name="connsiteY75" fmla="*/ 272006 h 433342"/>
                <a:gd name="connsiteX76" fmla="*/ 182951 w 434608"/>
                <a:gd name="connsiteY76" fmla="*/ 262244 h 433342"/>
                <a:gd name="connsiteX77" fmla="*/ 184898 w 434608"/>
                <a:gd name="connsiteY77" fmla="*/ 256957 h 433342"/>
                <a:gd name="connsiteX78" fmla="*/ 196886 w 434608"/>
                <a:gd name="connsiteY78" fmla="*/ 233603 h 433342"/>
                <a:gd name="connsiteX79" fmla="*/ 200070 w 434608"/>
                <a:gd name="connsiteY79" fmla="*/ 228935 h 433342"/>
                <a:gd name="connsiteX80" fmla="*/ 213991 w 434608"/>
                <a:gd name="connsiteY80" fmla="*/ 231514 h 433342"/>
                <a:gd name="connsiteX81" fmla="*/ 216415 w 434608"/>
                <a:gd name="connsiteY81" fmla="*/ 231733 h 433342"/>
                <a:gd name="connsiteX82" fmla="*/ 225631 w 434608"/>
                <a:gd name="connsiteY82" fmla="*/ 227865 h 433342"/>
                <a:gd name="connsiteX83" fmla="*/ 229717 w 434608"/>
                <a:gd name="connsiteY83" fmla="*/ 223764 h 433342"/>
                <a:gd name="connsiteX84" fmla="*/ 233404 w 434608"/>
                <a:gd name="connsiteY84" fmla="*/ 212158 h 433342"/>
                <a:gd name="connsiteX85" fmla="*/ 230826 w 434608"/>
                <a:gd name="connsiteY85" fmla="*/ 198166 h 433342"/>
                <a:gd name="connsiteX86" fmla="*/ 235492 w 434608"/>
                <a:gd name="connsiteY86" fmla="*/ 195007 h 433342"/>
                <a:gd name="connsiteX87" fmla="*/ 258901 w 434608"/>
                <a:gd name="connsiteY87" fmla="*/ 183156 h 433342"/>
                <a:gd name="connsiteX88" fmla="*/ 264212 w 434608"/>
                <a:gd name="connsiteY88" fmla="*/ 181247 h 433342"/>
                <a:gd name="connsiteX89" fmla="*/ 273905 w 434608"/>
                <a:gd name="connsiteY89" fmla="*/ 191564 h 433342"/>
                <a:gd name="connsiteX90" fmla="*/ 285751 w 434608"/>
                <a:gd name="connsiteY90" fmla="*/ 195432 h 433342"/>
                <a:gd name="connsiteX91" fmla="*/ 288329 w 434608"/>
                <a:gd name="connsiteY91" fmla="*/ 194994 h 433342"/>
                <a:gd name="connsiteX92" fmla="*/ 290907 w 434608"/>
                <a:gd name="connsiteY92" fmla="*/ 194620 h 433342"/>
                <a:gd name="connsiteX93" fmla="*/ 301013 w 434608"/>
                <a:gd name="connsiteY93" fmla="*/ 187373 h 433342"/>
                <a:gd name="connsiteX94" fmla="*/ 174624 w 434608"/>
                <a:gd name="connsiteY94" fmla="*/ 65265 h 433342"/>
                <a:gd name="connsiteX95" fmla="*/ 182211 w 434608"/>
                <a:gd name="connsiteY95" fmla="*/ 65542 h 433342"/>
                <a:gd name="connsiteX96" fmla="*/ 283818 w 434608"/>
                <a:gd name="connsiteY96" fmla="*/ 182795 h 433342"/>
                <a:gd name="connsiteX97" fmla="*/ 283392 w 434608"/>
                <a:gd name="connsiteY97" fmla="*/ 182872 h 433342"/>
                <a:gd name="connsiteX98" fmla="*/ 283238 w 434608"/>
                <a:gd name="connsiteY98" fmla="*/ 182872 h 433342"/>
                <a:gd name="connsiteX99" fmla="*/ 273570 w 434608"/>
                <a:gd name="connsiteY99" fmla="*/ 172556 h 433342"/>
                <a:gd name="connsiteX100" fmla="*/ 270992 w 434608"/>
                <a:gd name="connsiteY100" fmla="*/ 169886 h 433342"/>
                <a:gd name="connsiteX101" fmla="*/ 270051 w 434608"/>
                <a:gd name="connsiteY101" fmla="*/ 160563 h 433342"/>
                <a:gd name="connsiteX102" fmla="*/ 174586 w 434608"/>
                <a:gd name="connsiteY102" fmla="*/ 78186 h 433342"/>
                <a:gd name="connsiteX103" fmla="*/ 160097 w 434608"/>
                <a:gd name="connsiteY103" fmla="*/ 79270 h 433342"/>
                <a:gd name="connsiteX104" fmla="*/ 77755 w 434608"/>
                <a:gd name="connsiteY104" fmla="*/ 174401 h 433342"/>
                <a:gd name="connsiteX105" fmla="*/ 173915 w 434608"/>
                <a:gd name="connsiteY105" fmla="*/ 271632 h 433342"/>
                <a:gd name="connsiteX106" fmla="*/ 174018 w 434608"/>
                <a:gd name="connsiteY106" fmla="*/ 271722 h 433342"/>
                <a:gd name="connsiteX107" fmla="*/ 184331 w 434608"/>
                <a:gd name="connsiteY107" fmla="*/ 281484 h 433342"/>
                <a:gd name="connsiteX108" fmla="*/ 183879 w 434608"/>
                <a:gd name="connsiteY108" fmla="*/ 284063 h 433342"/>
                <a:gd name="connsiteX109" fmla="*/ 174341 w 434608"/>
                <a:gd name="connsiteY109" fmla="*/ 284489 h 433342"/>
                <a:gd name="connsiteX110" fmla="*/ 64915 w 434608"/>
                <a:gd name="connsiteY110" fmla="*/ 174735 h 433342"/>
                <a:gd name="connsiteX111" fmla="*/ 174624 w 434608"/>
                <a:gd name="connsiteY111" fmla="*/ 65265 h 433342"/>
                <a:gd name="connsiteX112" fmla="*/ 174134 w 434608"/>
                <a:gd name="connsiteY112" fmla="*/ 51080 h 433342"/>
                <a:gd name="connsiteX113" fmla="*/ 229781 w 434608"/>
                <a:gd name="connsiteY113" fmla="*/ 64298 h 433342"/>
                <a:gd name="connsiteX114" fmla="*/ 296875 w 434608"/>
                <a:gd name="connsiteY114" fmla="*/ 166172 h 433342"/>
                <a:gd name="connsiteX115" fmla="*/ 295522 w 434608"/>
                <a:gd name="connsiteY115" fmla="*/ 168984 h 433342"/>
                <a:gd name="connsiteX116" fmla="*/ 290637 w 434608"/>
                <a:gd name="connsiteY116" fmla="*/ 179300 h 433342"/>
                <a:gd name="connsiteX117" fmla="*/ 290747 w 434608"/>
                <a:gd name="connsiteY117" fmla="*/ 174330 h 433342"/>
                <a:gd name="connsiteX118" fmla="*/ 174228 w 434608"/>
                <a:gd name="connsiteY118" fmla="*/ 57515 h 433342"/>
                <a:gd name="connsiteX119" fmla="*/ 57459 w 434608"/>
                <a:gd name="connsiteY119" fmla="*/ 174082 h 433342"/>
                <a:gd name="connsiteX120" fmla="*/ 173979 w 434608"/>
                <a:gd name="connsiteY120" fmla="*/ 290898 h 433342"/>
                <a:gd name="connsiteX121" fmla="*/ 176416 w 434608"/>
                <a:gd name="connsiteY121" fmla="*/ 290898 h 433342"/>
                <a:gd name="connsiteX122" fmla="*/ 170615 w 434608"/>
                <a:gd name="connsiteY122" fmla="*/ 293645 h 433342"/>
                <a:gd name="connsiteX123" fmla="*/ 163590 w 434608"/>
                <a:gd name="connsiteY123" fmla="*/ 296972 h 433342"/>
                <a:gd name="connsiteX124" fmla="*/ 118480 w 434608"/>
                <a:gd name="connsiteY124" fmla="*/ 284124 h 433342"/>
                <a:gd name="connsiteX125" fmla="*/ 64270 w 434608"/>
                <a:gd name="connsiteY125" fmla="*/ 118523 h 433342"/>
                <a:gd name="connsiteX126" fmla="*/ 174134 w 434608"/>
                <a:gd name="connsiteY126" fmla="*/ 51080 h 433342"/>
                <a:gd name="connsiteX127" fmla="*/ 169984 w 434608"/>
                <a:gd name="connsiteY127" fmla="*/ 0 h 433342"/>
                <a:gd name="connsiteX128" fmla="*/ 178595 w 434608"/>
                <a:gd name="connsiteY128" fmla="*/ 529 h 433342"/>
                <a:gd name="connsiteX129" fmla="*/ 185556 w 434608"/>
                <a:gd name="connsiteY129" fmla="*/ 954 h 433342"/>
                <a:gd name="connsiteX130" fmla="*/ 220424 w 434608"/>
                <a:gd name="connsiteY130" fmla="*/ 6719 h 433342"/>
                <a:gd name="connsiteX131" fmla="*/ 227140 w 434608"/>
                <a:gd name="connsiteY131" fmla="*/ 8563 h 433342"/>
                <a:gd name="connsiteX132" fmla="*/ 235480 w 434608"/>
                <a:gd name="connsiteY132" fmla="*/ 10845 h 433342"/>
                <a:gd name="connsiteX133" fmla="*/ 236524 w 434608"/>
                <a:gd name="connsiteY133" fmla="*/ 19434 h 433342"/>
                <a:gd name="connsiteX134" fmla="*/ 239179 w 434608"/>
                <a:gd name="connsiteY134" fmla="*/ 41356 h 433342"/>
                <a:gd name="connsiteX135" fmla="*/ 239347 w 434608"/>
                <a:gd name="connsiteY135" fmla="*/ 41485 h 433342"/>
                <a:gd name="connsiteX136" fmla="*/ 246333 w 434608"/>
                <a:gd name="connsiteY136" fmla="*/ 45134 h 433342"/>
                <a:gd name="connsiteX137" fmla="*/ 246488 w 434608"/>
                <a:gd name="connsiteY137" fmla="*/ 45212 h 433342"/>
                <a:gd name="connsiteX138" fmla="*/ 265823 w 434608"/>
                <a:gd name="connsiteY138" fmla="*/ 34895 h 433342"/>
                <a:gd name="connsiteX139" fmla="*/ 273442 w 434608"/>
                <a:gd name="connsiteY139" fmla="*/ 30820 h 433342"/>
                <a:gd name="connsiteX140" fmla="*/ 280106 w 434608"/>
                <a:gd name="connsiteY140" fmla="*/ 36327 h 433342"/>
                <a:gd name="connsiteX141" fmla="*/ 285481 w 434608"/>
                <a:gd name="connsiteY141" fmla="*/ 40763 h 433342"/>
                <a:gd name="connsiteX142" fmla="*/ 310346 w 434608"/>
                <a:gd name="connsiteY142" fmla="*/ 65973 h 433342"/>
                <a:gd name="connsiteX143" fmla="*/ 314716 w 434608"/>
                <a:gd name="connsiteY143" fmla="*/ 71402 h 433342"/>
                <a:gd name="connsiteX144" fmla="*/ 320143 w 434608"/>
                <a:gd name="connsiteY144" fmla="*/ 78160 h 433342"/>
                <a:gd name="connsiteX145" fmla="*/ 315928 w 434608"/>
                <a:gd name="connsiteY145" fmla="*/ 85729 h 433342"/>
                <a:gd name="connsiteX146" fmla="*/ 305281 w 434608"/>
                <a:gd name="connsiteY146" fmla="*/ 104905 h 433342"/>
                <a:gd name="connsiteX147" fmla="*/ 305281 w 434608"/>
                <a:gd name="connsiteY147" fmla="*/ 105111 h 433342"/>
                <a:gd name="connsiteX148" fmla="*/ 308851 w 434608"/>
                <a:gd name="connsiteY148" fmla="*/ 112230 h 433342"/>
                <a:gd name="connsiteX149" fmla="*/ 308928 w 434608"/>
                <a:gd name="connsiteY149" fmla="*/ 112384 h 433342"/>
                <a:gd name="connsiteX150" fmla="*/ 330649 w 434608"/>
                <a:gd name="connsiteY150" fmla="*/ 115389 h 433342"/>
                <a:gd name="connsiteX151" fmla="*/ 339234 w 434608"/>
                <a:gd name="connsiteY151" fmla="*/ 116575 h 433342"/>
                <a:gd name="connsiteX152" fmla="*/ 341373 w 434608"/>
                <a:gd name="connsiteY152" fmla="*/ 124983 h 433342"/>
                <a:gd name="connsiteX153" fmla="*/ 343088 w 434608"/>
                <a:gd name="connsiteY153" fmla="*/ 131728 h 433342"/>
                <a:gd name="connsiteX154" fmla="*/ 346581 w 434608"/>
                <a:gd name="connsiteY154" fmla="*/ 149059 h 433342"/>
                <a:gd name="connsiteX155" fmla="*/ 348321 w 434608"/>
                <a:gd name="connsiteY155" fmla="*/ 166649 h 433342"/>
                <a:gd name="connsiteX156" fmla="*/ 348399 w 434608"/>
                <a:gd name="connsiteY156" fmla="*/ 168364 h 433342"/>
                <a:gd name="connsiteX157" fmla="*/ 347947 w 434608"/>
                <a:gd name="connsiteY157" fmla="*/ 168222 h 433342"/>
                <a:gd name="connsiteX158" fmla="*/ 341979 w 434608"/>
                <a:gd name="connsiteY158" fmla="*/ 166481 h 433342"/>
                <a:gd name="connsiteX159" fmla="*/ 335302 w 434608"/>
                <a:gd name="connsiteY159" fmla="*/ 164882 h 433342"/>
                <a:gd name="connsiteX160" fmla="*/ 333832 w 434608"/>
                <a:gd name="connsiteY160" fmla="*/ 150968 h 433342"/>
                <a:gd name="connsiteX161" fmla="*/ 330584 w 434608"/>
                <a:gd name="connsiteY161" fmla="*/ 134900 h 433342"/>
                <a:gd name="connsiteX162" fmla="*/ 328960 w 434608"/>
                <a:gd name="connsiteY162" fmla="*/ 128091 h 433342"/>
                <a:gd name="connsiteX163" fmla="*/ 307240 w 434608"/>
                <a:gd name="connsiteY163" fmla="*/ 125087 h 433342"/>
                <a:gd name="connsiteX164" fmla="*/ 297250 w 434608"/>
                <a:gd name="connsiteY164" fmla="*/ 117620 h 433342"/>
                <a:gd name="connsiteX165" fmla="*/ 294002 w 434608"/>
                <a:gd name="connsiteY165" fmla="*/ 111172 h 433342"/>
                <a:gd name="connsiteX166" fmla="*/ 294002 w 434608"/>
                <a:gd name="connsiteY166" fmla="*/ 98689 h 433342"/>
                <a:gd name="connsiteX167" fmla="*/ 304675 w 434608"/>
                <a:gd name="connsiteY167" fmla="*/ 79449 h 433342"/>
                <a:gd name="connsiteX168" fmla="*/ 300318 w 434608"/>
                <a:gd name="connsiteY168" fmla="*/ 74059 h 433342"/>
                <a:gd name="connsiteX169" fmla="*/ 277334 w 434608"/>
                <a:gd name="connsiteY169" fmla="*/ 50770 h 433342"/>
                <a:gd name="connsiteX170" fmla="*/ 271959 w 434608"/>
                <a:gd name="connsiteY170" fmla="*/ 46334 h 433342"/>
                <a:gd name="connsiteX171" fmla="*/ 252624 w 434608"/>
                <a:gd name="connsiteY171" fmla="*/ 56650 h 433342"/>
                <a:gd name="connsiteX172" fmla="*/ 246591 w 434608"/>
                <a:gd name="connsiteY172" fmla="*/ 58159 h 433342"/>
                <a:gd name="connsiteX173" fmla="*/ 240146 w 434608"/>
                <a:gd name="connsiteY173" fmla="*/ 56469 h 433342"/>
                <a:gd name="connsiteX174" fmla="*/ 233701 w 434608"/>
                <a:gd name="connsiteY174" fmla="*/ 53142 h 433342"/>
                <a:gd name="connsiteX175" fmla="*/ 226418 w 434608"/>
                <a:gd name="connsiteY175" fmla="*/ 43045 h 433342"/>
                <a:gd name="connsiteX176" fmla="*/ 223749 w 434608"/>
                <a:gd name="connsiteY176" fmla="*/ 21123 h 433342"/>
                <a:gd name="connsiteX177" fmla="*/ 217034 w 434608"/>
                <a:gd name="connsiteY177" fmla="*/ 19292 h 433342"/>
                <a:gd name="connsiteX178" fmla="*/ 184808 w 434608"/>
                <a:gd name="connsiteY178" fmla="*/ 13953 h 433342"/>
                <a:gd name="connsiteX179" fmla="*/ 177847 w 434608"/>
                <a:gd name="connsiteY179" fmla="*/ 13527 h 433342"/>
                <a:gd name="connsiteX180" fmla="*/ 168270 w 434608"/>
                <a:gd name="connsiteY180" fmla="*/ 33283 h 433342"/>
                <a:gd name="connsiteX181" fmla="*/ 158074 w 434608"/>
                <a:gd name="connsiteY181" fmla="*/ 40466 h 433342"/>
                <a:gd name="connsiteX182" fmla="*/ 154477 w 434608"/>
                <a:gd name="connsiteY182" fmla="*/ 40956 h 433342"/>
                <a:gd name="connsiteX183" fmla="*/ 150894 w 434608"/>
                <a:gd name="connsiteY183" fmla="*/ 41549 h 433342"/>
                <a:gd name="connsiteX184" fmla="*/ 148535 w 434608"/>
                <a:gd name="connsiteY184" fmla="*/ 41756 h 433342"/>
                <a:gd name="connsiteX185" fmla="*/ 139035 w 434608"/>
                <a:gd name="connsiteY185" fmla="*/ 37668 h 433342"/>
                <a:gd name="connsiteX186" fmla="*/ 124082 w 434608"/>
                <a:gd name="connsiteY186" fmla="*/ 21600 h 433342"/>
                <a:gd name="connsiteX187" fmla="*/ 117559 w 434608"/>
                <a:gd name="connsiteY187" fmla="*/ 24050 h 433342"/>
                <a:gd name="connsiteX188" fmla="*/ 88298 w 434608"/>
                <a:gd name="connsiteY188" fmla="*/ 38622 h 433342"/>
                <a:gd name="connsiteX189" fmla="*/ 82420 w 434608"/>
                <a:gd name="connsiteY189" fmla="*/ 42349 h 433342"/>
                <a:gd name="connsiteX190" fmla="*/ 86288 w 434608"/>
                <a:gd name="connsiteY190" fmla="*/ 64078 h 433342"/>
                <a:gd name="connsiteX191" fmla="*/ 82292 w 434608"/>
                <a:gd name="connsiteY191" fmla="*/ 75877 h 433342"/>
                <a:gd name="connsiteX192" fmla="*/ 77135 w 434608"/>
                <a:gd name="connsiteY192" fmla="*/ 80932 h 433342"/>
                <a:gd name="connsiteX193" fmla="*/ 65263 w 434608"/>
                <a:gd name="connsiteY193" fmla="*/ 84801 h 433342"/>
                <a:gd name="connsiteX194" fmla="*/ 43685 w 434608"/>
                <a:gd name="connsiteY194" fmla="*/ 80584 h 433342"/>
                <a:gd name="connsiteX195" fmla="*/ 39818 w 434608"/>
                <a:gd name="connsiteY195" fmla="*/ 86400 h 433342"/>
                <a:gd name="connsiteX196" fmla="*/ 24672 w 434608"/>
                <a:gd name="connsiteY196" fmla="*/ 115415 h 433342"/>
                <a:gd name="connsiteX197" fmla="*/ 22094 w 434608"/>
                <a:gd name="connsiteY197" fmla="*/ 121863 h 433342"/>
                <a:gd name="connsiteX198" fmla="*/ 37936 w 434608"/>
                <a:gd name="connsiteY198" fmla="*/ 137105 h 433342"/>
                <a:gd name="connsiteX199" fmla="*/ 41623 w 434608"/>
                <a:gd name="connsiteY199" fmla="*/ 149046 h 433342"/>
                <a:gd name="connsiteX200" fmla="*/ 40424 w 434608"/>
                <a:gd name="connsiteY200" fmla="*/ 156203 h 433342"/>
                <a:gd name="connsiteX201" fmla="*/ 33076 w 434608"/>
                <a:gd name="connsiteY201" fmla="*/ 166275 h 433342"/>
                <a:gd name="connsiteX202" fmla="*/ 13187 w 434608"/>
                <a:gd name="connsiteY202" fmla="*/ 175534 h 433342"/>
                <a:gd name="connsiteX203" fmla="*/ 13522 w 434608"/>
                <a:gd name="connsiteY203" fmla="*/ 182485 h 433342"/>
                <a:gd name="connsiteX204" fmla="*/ 15133 w 434608"/>
                <a:gd name="connsiteY204" fmla="*/ 198784 h 433342"/>
                <a:gd name="connsiteX205" fmla="*/ 18382 w 434608"/>
                <a:gd name="connsiteY205" fmla="*/ 214852 h 433342"/>
                <a:gd name="connsiteX206" fmla="*/ 20122 w 434608"/>
                <a:gd name="connsiteY206" fmla="*/ 221622 h 433342"/>
                <a:gd name="connsiteX207" fmla="*/ 41855 w 434608"/>
                <a:gd name="connsiteY207" fmla="*/ 224627 h 433342"/>
                <a:gd name="connsiteX208" fmla="*/ 51832 w 434608"/>
                <a:gd name="connsiteY208" fmla="*/ 232094 h 433342"/>
                <a:gd name="connsiteX209" fmla="*/ 55080 w 434608"/>
                <a:gd name="connsiteY209" fmla="*/ 238541 h 433342"/>
                <a:gd name="connsiteX210" fmla="*/ 55080 w 434608"/>
                <a:gd name="connsiteY210" fmla="*/ 251024 h 433342"/>
                <a:gd name="connsiteX211" fmla="*/ 44407 w 434608"/>
                <a:gd name="connsiteY211" fmla="*/ 270264 h 433342"/>
                <a:gd name="connsiteX212" fmla="*/ 48764 w 434608"/>
                <a:gd name="connsiteY212" fmla="*/ 275680 h 433342"/>
                <a:gd name="connsiteX213" fmla="*/ 71747 w 434608"/>
                <a:gd name="connsiteY213" fmla="*/ 298970 h 433342"/>
                <a:gd name="connsiteX214" fmla="*/ 77123 w 434608"/>
                <a:gd name="connsiteY214" fmla="*/ 303406 h 433342"/>
                <a:gd name="connsiteX215" fmla="*/ 96458 w 434608"/>
                <a:gd name="connsiteY215" fmla="*/ 293089 h 433342"/>
                <a:gd name="connsiteX216" fmla="*/ 102491 w 434608"/>
                <a:gd name="connsiteY216" fmla="*/ 291581 h 433342"/>
                <a:gd name="connsiteX217" fmla="*/ 108936 w 434608"/>
                <a:gd name="connsiteY217" fmla="*/ 293270 h 433342"/>
                <a:gd name="connsiteX218" fmla="*/ 115381 w 434608"/>
                <a:gd name="connsiteY218" fmla="*/ 296597 h 433342"/>
                <a:gd name="connsiteX219" fmla="*/ 122664 w 434608"/>
                <a:gd name="connsiteY219" fmla="*/ 306694 h 433342"/>
                <a:gd name="connsiteX220" fmla="*/ 125332 w 434608"/>
                <a:gd name="connsiteY220" fmla="*/ 328617 h 433342"/>
                <a:gd name="connsiteX221" fmla="*/ 132048 w 434608"/>
                <a:gd name="connsiteY221" fmla="*/ 330448 h 433342"/>
                <a:gd name="connsiteX222" fmla="*/ 164274 w 434608"/>
                <a:gd name="connsiteY222" fmla="*/ 335786 h 433342"/>
                <a:gd name="connsiteX223" fmla="*/ 166852 w 434608"/>
                <a:gd name="connsiteY223" fmla="*/ 335954 h 433342"/>
                <a:gd name="connsiteX224" fmla="*/ 167870 w 434608"/>
                <a:gd name="connsiteY224" fmla="*/ 340132 h 433342"/>
                <a:gd name="connsiteX225" fmla="*/ 169559 w 434608"/>
                <a:gd name="connsiteY225" fmla="*/ 346090 h 433342"/>
                <a:gd name="connsiteX226" fmla="*/ 170448 w 434608"/>
                <a:gd name="connsiteY226" fmla="*/ 349159 h 433342"/>
                <a:gd name="connsiteX227" fmla="*/ 170371 w 434608"/>
                <a:gd name="connsiteY227" fmla="*/ 349159 h 433342"/>
                <a:gd name="connsiteX228" fmla="*/ 163410 w 434608"/>
                <a:gd name="connsiteY228" fmla="*/ 348734 h 433342"/>
                <a:gd name="connsiteX229" fmla="*/ 128542 w 434608"/>
                <a:gd name="connsiteY229" fmla="*/ 342969 h 433342"/>
                <a:gd name="connsiteX230" fmla="*/ 121826 w 434608"/>
                <a:gd name="connsiteY230" fmla="*/ 341125 h 433342"/>
                <a:gd name="connsiteX231" fmla="*/ 113486 w 434608"/>
                <a:gd name="connsiteY231" fmla="*/ 338843 h 433342"/>
                <a:gd name="connsiteX232" fmla="*/ 112442 w 434608"/>
                <a:gd name="connsiteY232" fmla="*/ 330241 h 433342"/>
                <a:gd name="connsiteX233" fmla="*/ 109787 w 434608"/>
                <a:gd name="connsiteY233" fmla="*/ 308396 h 433342"/>
                <a:gd name="connsiteX234" fmla="*/ 109619 w 434608"/>
                <a:gd name="connsiteY234" fmla="*/ 308267 h 433342"/>
                <a:gd name="connsiteX235" fmla="*/ 102632 w 434608"/>
                <a:gd name="connsiteY235" fmla="*/ 304618 h 433342"/>
                <a:gd name="connsiteX236" fmla="*/ 102478 w 434608"/>
                <a:gd name="connsiteY236" fmla="*/ 304541 h 433342"/>
                <a:gd name="connsiteX237" fmla="*/ 83142 w 434608"/>
                <a:gd name="connsiteY237" fmla="*/ 314857 h 433342"/>
                <a:gd name="connsiteX238" fmla="*/ 75524 w 434608"/>
                <a:gd name="connsiteY238" fmla="*/ 318932 h 433342"/>
                <a:gd name="connsiteX239" fmla="*/ 68860 w 434608"/>
                <a:gd name="connsiteY239" fmla="*/ 313426 h 433342"/>
                <a:gd name="connsiteX240" fmla="*/ 63485 w 434608"/>
                <a:gd name="connsiteY240" fmla="*/ 308990 h 433342"/>
                <a:gd name="connsiteX241" fmla="*/ 38619 w 434608"/>
                <a:gd name="connsiteY241" fmla="*/ 283779 h 433342"/>
                <a:gd name="connsiteX242" fmla="*/ 34249 w 434608"/>
                <a:gd name="connsiteY242" fmla="*/ 278350 h 433342"/>
                <a:gd name="connsiteX243" fmla="*/ 28823 w 434608"/>
                <a:gd name="connsiteY243" fmla="*/ 271593 h 433342"/>
                <a:gd name="connsiteX244" fmla="*/ 33154 w 434608"/>
                <a:gd name="connsiteY244" fmla="*/ 264036 h 433342"/>
                <a:gd name="connsiteX245" fmla="*/ 43801 w 434608"/>
                <a:gd name="connsiteY245" fmla="*/ 244860 h 433342"/>
                <a:gd name="connsiteX246" fmla="*/ 43801 w 434608"/>
                <a:gd name="connsiteY246" fmla="*/ 244654 h 433342"/>
                <a:gd name="connsiteX247" fmla="*/ 40231 w 434608"/>
                <a:gd name="connsiteY247" fmla="*/ 237535 h 433342"/>
                <a:gd name="connsiteX248" fmla="*/ 40153 w 434608"/>
                <a:gd name="connsiteY248" fmla="*/ 237381 h 433342"/>
                <a:gd name="connsiteX249" fmla="*/ 18446 w 434608"/>
                <a:gd name="connsiteY249" fmla="*/ 234376 h 433342"/>
                <a:gd name="connsiteX250" fmla="*/ 9848 w 434608"/>
                <a:gd name="connsiteY250" fmla="*/ 233190 h 433342"/>
                <a:gd name="connsiteX251" fmla="*/ 7721 w 434608"/>
                <a:gd name="connsiteY251" fmla="*/ 224782 h 433342"/>
                <a:gd name="connsiteX252" fmla="*/ 5994 w 434608"/>
                <a:gd name="connsiteY252" fmla="*/ 218037 h 433342"/>
                <a:gd name="connsiteX253" fmla="*/ 2501 w 434608"/>
                <a:gd name="connsiteY253" fmla="*/ 200706 h 433342"/>
                <a:gd name="connsiteX254" fmla="*/ 761 w 434608"/>
                <a:gd name="connsiteY254" fmla="*/ 183116 h 433342"/>
                <a:gd name="connsiteX255" fmla="*/ 425 w 434608"/>
                <a:gd name="connsiteY255" fmla="*/ 176166 h 433342"/>
                <a:gd name="connsiteX256" fmla="*/ 0 w 434608"/>
                <a:gd name="connsiteY256" fmla="*/ 167500 h 433342"/>
                <a:gd name="connsiteX257" fmla="*/ 7863 w 434608"/>
                <a:gd name="connsiteY257" fmla="*/ 163838 h 433342"/>
                <a:gd name="connsiteX258" fmla="*/ 27701 w 434608"/>
                <a:gd name="connsiteY258" fmla="*/ 154617 h 433342"/>
                <a:gd name="connsiteX259" fmla="*/ 27701 w 434608"/>
                <a:gd name="connsiteY259" fmla="*/ 154424 h 433342"/>
                <a:gd name="connsiteX260" fmla="*/ 28990 w 434608"/>
                <a:gd name="connsiteY260" fmla="*/ 146570 h 433342"/>
                <a:gd name="connsiteX261" fmla="*/ 28990 w 434608"/>
                <a:gd name="connsiteY261" fmla="*/ 146390 h 433342"/>
                <a:gd name="connsiteX262" fmla="*/ 13148 w 434608"/>
                <a:gd name="connsiteY262" fmla="*/ 131160 h 433342"/>
                <a:gd name="connsiteX263" fmla="*/ 6909 w 434608"/>
                <a:gd name="connsiteY263" fmla="*/ 125151 h 433342"/>
                <a:gd name="connsiteX264" fmla="*/ 10067 w 434608"/>
                <a:gd name="connsiteY264" fmla="*/ 117066 h 433342"/>
                <a:gd name="connsiteX265" fmla="*/ 12645 w 434608"/>
                <a:gd name="connsiteY265" fmla="*/ 110618 h 433342"/>
                <a:gd name="connsiteX266" fmla="*/ 28990 w 434608"/>
                <a:gd name="connsiteY266" fmla="*/ 79295 h 433342"/>
                <a:gd name="connsiteX267" fmla="*/ 32857 w 434608"/>
                <a:gd name="connsiteY267" fmla="*/ 73479 h 433342"/>
                <a:gd name="connsiteX268" fmla="*/ 37614 w 434608"/>
                <a:gd name="connsiteY268" fmla="*/ 66257 h 433342"/>
                <a:gd name="connsiteX269" fmla="*/ 46096 w 434608"/>
                <a:gd name="connsiteY269" fmla="*/ 67908 h 433342"/>
                <a:gd name="connsiteX270" fmla="*/ 67610 w 434608"/>
                <a:gd name="connsiteY270" fmla="*/ 72125 h 433342"/>
                <a:gd name="connsiteX271" fmla="*/ 67777 w 434608"/>
                <a:gd name="connsiteY271" fmla="*/ 72009 h 433342"/>
                <a:gd name="connsiteX272" fmla="*/ 73397 w 434608"/>
                <a:gd name="connsiteY272" fmla="*/ 66464 h 433342"/>
                <a:gd name="connsiteX273" fmla="*/ 73513 w 434608"/>
                <a:gd name="connsiteY273" fmla="*/ 66335 h 433342"/>
                <a:gd name="connsiteX274" fmla="*/ 69646 w 434608"/>
                <a:gd name="connsiteY274" fmla="*/ 44631 h 433342"/>
                <a:gd name="connsiteX275" fmla="*/ 68125 w 434608"/>
                <a:gd name="connsiteY275" fmla="*/ 36107 h 433342"/>
                <a:gd name="connsiteX276" fmla="*/ 75434 w 434608"/>
                <a:gd name="connsiteY276" fmla="*/ 31465 h 433342"/>
                <a:gd name="connsiteX277" fmla="*/ 81312 w 434608"/>
                <a:gd name="connsiteY277" fmla="*/ 27738 h 433342"/>
                <a:gd name="connsiteX278" fmla="*/ 112958 w 434608"/>
                <a:gd name="connsiteY278" fmla="*/ 11993 h 433342"/>
                <a:gd name="connsiteX279" fmla="*/ 119480 w 434608"/>
                <a:gd name="connsiteY279" fmla="*/ 9530 h 433342"/>
                <a:gd name="connsiteX280" fmla="*/ 127562 w 434608"/>
                <a:gd name="connsiteY280" fmla="*/ 6499 h 433342"/>
                <a:gd name="connsiteX281" fmla="*/ 133440 w 434608"/>
                <a:gd name="connsiteY281" fmla="*/ 12818 h 433342"/>
                <a:gd name="connsiteX282" fmla="*/ 148406 w 434608"/>
                <a:gd name="connsiteY282" fmla="*/ 28654 h 433342"/>
                <a:gd name="connsiteX283" fmla="*/ 148612 w 434608"/>
                <a:gd name="connsiteY283" fmla="*/ 28654 h 433342"/>
                <a:gd name="connsiteX284" fmla="*/ 152544 w 434608"/>
                <a:gd name="connsiteY284" fmla="*/ 28009 h 433342"/>
                <a:gd name="connsiteX285" fmla="*/ 156475 w 434608"/>
                <a:gd name="connsiteY285" fmla="*/ 27480 h 433342"/>
                <a:gd name="connsiteX286" fmla="*/ 156643 w 434608"/>
                <a:gd name="connsiteY286" fmla="*/ 27480 h 433342"/>
                <a:gd name="connsiteX287" fmla="*/ 166207 w 434608"/>
                <a:gd name="connsiteY287" fmla="*/ 7737 h 433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434608" h="433342">
                  <a:moveTo>
                    <a:pt x="291279" y="214110"/>
                  </a:moveTo>
                  <a:cubicBezTo>
                    <a:pt x="241668" y="221895"/>
                    <a:pt x="207757" y="268440"/>
                    <a:pt x="215539" y="318073"/>
                  </a:cubicBezTo>
                  <a:cubicBezTo>
                    <a:pt x="223321" y="367705"/>
                    <a:pt x="269847" y="401628"/>
                    <a:pt x="319459" y="393843"/>
                  </a:cubicBezTo>
                  <a:cubicBezTo>
                    <a:pt x="368847" y="385710"/>
                    <a:pt x="402571" y="339431"/>
                    <a:pt x="395203" y="289905"/>
                  </a:cubicBezTo>
                  <a:cubicBezTo>
                    <a:pt x="395201" y="289897"/>
                    <a:pt x="395200" y="289888"/>
                    <a:pt x="395199" y="289880"/>
                  </a:cubicBezTo>
                  <a:cubicBezTo>
                    <a:pt x="387417" y="240249"/>
                    <a:pt x="340891" y="206325"/>
                    <a:pt x="291279" y="214110"/>
                  </a:cubicBezTo>
                  <a:close/>
                  <a:moveTo>
                    <a:pt x="307098" y="174606"/>
                  </a:moveTo>
                  <a:cubicBezTo>
                    <a:pt x="308980" y="174632"/>
                    <a:pt x="310862" y="174696"/>
                    <a:pt x="312731" y="174799"/>
                  </a:cubicBezTo>
                  <a:cubicBezTo>
                    <a:pt x="321486" y="175273"/>
                    <a:pt x="330169" y="176651"/>
                    <a:pt x="338640" y="178913"/>
                  </a:cubicBezTo>
                  <a:cubicBezTo>
                    <a:pt x="340458" y="179390"/>
                    <a:pt x="342262" y="179919"/>
                    <a:pt x="344054" y="180486"/>
                  </a:cubicBezTo>
                  <a:lnTo>
                    <a:pt x="345872" y="194607"/>
                  </a:lnTo>
                  <a:cubicBezTo>
                    <a:pt x="346396" y="198888"/>
                    <a:pt x="349049" y="202615"/>
                    <a:pt x="352923" y="204511"/>
                  </a:cubicBezTo>
                  <a:cubicBezTo>
                    <a:pt x="354641" y="205345"/>
                    <a:pt x="356360" y="206226"/>
                    <a:pt x="358079" y="207154"/>
                  </a:cubicBezTo>
                  <a:cubicBezTo>
                    <a:pt x="359928" y="208165"/>
                    <a:pt x="362004" y="208693"/>
                    <a:pt x="364111" y="208689"/>
                  </a:cubicBezTo>
                  <a:cubicBezTo>
                    <a:pt x="366272" y="208686"/>
                    <a:pt x="368399" y="208146"/>
                    <a:pt x="370299" y="207116"/>
                  </a:cubicBezTo>
                  <a:lnTo>
                    <a:pt x="382725" y="200371"/>
                  </a:lnTo>
                  <a:cubicBezTo>
                    <a:pt x="384233" y="201506"/>
                    <a:pt x="385728" y="202667"/>
                    <a:pt x="387172" y="203840"/>
                  </a:cubicBezTo>
                  <a:cubicBezTo>
                    <a:pt x="394004" y="209414"/>
                    <a:pt x="400253" y="215665"/>
                    <a:pt x="405824" y="222500"/>
                  </a:cubicBezTo>
                  <a:cubicBezTo>
                    <a:pt x="407001" y="223953"/>
                    <a:pt x="408154" y="225436"/>
                    <a:pt x="409279" y="226949"/>
                  </a:cubicBezTo>
                  <a:lnTo>
                    <a:pt x="402486" y="239380"/>
                  </a:lnTo>
                  <a:cubicBezTo>
                    <a:pt x="400391" y="243162"/>
                    <a:pt x="400351" y="247749"/>
                    <a:pt x="402383" y="251566"/>
                  </a:cubicBezTo>
                  <a:cubicBezTo>
                    <a:pt x="403242" y="253234"/>
                    <a:pt x="404101" y="254954"/>
                    <a:pt x="404961" y="256725"/>
                  </a:cubicBezTo>
                  <a:cubicBezTo>
                    <a:pt x="406840" y="260627"/>
                    <a:pt x="410565" y="263310"/>
                    <a:pt x="414860" y="263856"/>
                  </a:cubicBezTo>
                  <a:lnTo>
                    <a:pt x="428808" y="265597"/>
                  </a:lnTo>
                  <a:cubicBezTo>
                    <a:pt x="429362" y="267389"/>
                    <a:pt x="429878" y="269195"/>
                    <a:pt x="430342" y="271026"/>
                  </a:cubicBezTo>
                  <a:cubicBezTo>
                    <a:pt x="431455" y="275276"/>
                    <a:pt x="432350" y="279579"/>
                    <a:pt x="433023" y="283921"/>
                  </a:cubicBezTo>
                  <a:cubicBezTo>
                    <a:pt x="433702" y="288280"/>
                    <a:pt x="434166" y="292639"/>
                    <a:pt x="434415" y="296997"/>
                  </a:cubicBezTo>
                  <a:cubicBezTo>
                    <a:pt x="434518" y="298867"/>
                    <a:pt x="434608" y="300750"/>
                    <a:pt x="434608" y="302620"/>
                  </a:cubicBezTo>
                  <a:lnTo>
                    <a:pt x="421821" y="308681"/>
                  </a:lnTo>
                  <a:cubicBezTo>
                    <a:pt x="417901" y="310513"/>
                    <a:pt x="415175" y="314206"/>
                    <a:pt x="414577" y="318494"/>
                  </a:cubicBezTo>
                  <a:cubicBezTo>
                    <a:pt x="414319" y="320390"/>
                    <a:pt x="414023" y="322350"/>
                    <a:pt x="413662" y="324259"/>
                  </a:cubicBezTo>
                  <a:cubicBezTo>
                    <a:pt x="412899" y="328533"/>
                    <a:pt x="414354" y="332904"/>
                    <a:pt x="417529" y="335864"/>
                  </a:cubicBezTo>
                  <a:lnTo>
                    <a:pt x="427841" y="345626"/>
                  </a:lnTo>
                  <a:cubicBezTo>
                    <a:pt x="427184" y="347406"/>
                    <a:pt x="426591" y="349173"/>
                    <a:pt x="425895" y="350926"/>
                  </a:cubicBezTo>
                  <a:cubicBezTo>
                    <a:pt x="422700" y="359097"/>
                    <a:pt x="418684" y="366922"/>
                    <a:pt x="413907" y="374280"/>
                  </a:cubicBezTo>
                  <a:cubicBezTo>
                    <a:pt x="412884" y="375854"/>
                    <a:pt x="411822" y="377405"/>
                    <a:pt x="410723" y="378936"/>
                  </a:cubicBezTo>
                  <a:lnTo>
                    <a:pt x="396788" y="376395"/>
                  </a:lnTo>
                  <a:cubicBezTo>
                    <a:pt x="395989" y="376242"/>
                    <a:pt x="395178" y="376164"/>
                    <a:pt x="394365" y="376163"/>
                  </a:cubicBezTo>
                  <a:cubicBezTo>
                    <a:pt x="390883" y="376150"/>
                    <a:pt x="387548" y="377572"/>
                    <a:pt x="385148" y="380096"/>
                  </a:cubicBezTo>
                  <a:cubicBezTo>
                    <a:pt x="383817" y="381498"/>
                    <a:pt x="382454" y="382860"/>
                    <a:pt x="381062" y="384184"/>
                  </a:cubicBezTo>
                  <a:cubicBezTo>
                    <a:pt x="377947" y="387178"/>
                    <a:pt x="376560" y="391546"/>
                    <a:pt x="377375" y="395790"/>
                  </a:cubicBezTo>
                  <a:lnTo>
                    <a:pt x="379954" y="409795"/>
                  </a:lnTo>
                  <a:cubicBezTo>
                    <a:pt x="378416" y="410878"/>
                    <a:pt x="376860" y="411931"/>
                    <a:pt x="375287" y="412954"/>
                  </a:cubicBezTo>
                  <a:cubicBezTo>
                    <a:pt x="367910" y="417693"/>
                    <a:pt x="360066" y="421660"/>
                    <a:pt x="351879" y="424792"/>
                  </a:cubicBezTo>
                  <a:cubicBezTo>
                    <a:pt x="350125" y="425411"/>
                    <a:pt x="348359" y="426107"/>
                    <a:pt x="346568" y="426701"/>
                  </a:cubicBezTo>
                  <a:lnTo>
                    <a:pt x="336874" y="416384"/>
                  </a:lnTo>
                  <a:cubicBezTo>
                    <a:pt x="333827" y="413183"/>
                    <a:pt x="329376" y="411730"/>
                    <a:pt x="325028" y="412515"/>
                  </a:cubicBezTo>
                  <a:cubicBezTo>
                    <a:pt x="324190" y="412670"/>
                    <a:pt x="323275" y="412812"/>
                    <a:pt x="322450" y="412954"/>
                  </a:cubicBezTo>
                  <a:cubicBezTo>
                    <a:pt x="321625" y="413096"/>
                    <a:pt x="320748" y="413225"/>
                    <a:pt x="319872" y="413328"/>
                  </a:cubicBezTo>
                  <a:cubicBezTo>
                    <a:pt x="315489" y="413872"/>
                    <a:pt x="311683" y="416607"/>
                    <a:pt x="309766" y="420588"/>
                  </a:cubicBezTo>
                  <a:lnTo>
                    <a:pt x="303682" y="433342"/>
                  </a:lnTo>
                  <a:cubicBezTo>
                    <a:pt x="301800" y="433329"/>
                    <a:pt x="299918" y="433251"/>
                    <a:pt x="298049" y="433148"/>
                  </a:cubicBezTo>
                  <a:cubicBezTo>
                    <a:pt x="289295" y="432674"/>
                    <a:pt x="280612" y="431299"/>
                    <a:pt x="272139" y="429048"/>
                  </a:cubicBezTo>
                  <a:cubicBezTo>
                    <a:pt x="270326" y="428557"/>
                    <a:pt x="268521" y="428029"/>
                    <a:pt x="266725" y="427461"/>
                  </a:cubicBezTo>
                  <a:lnTo>
                    <a:pt x="264908" y="413341"/>
                  </a:lnTo>
                  <a:cubicBezTo>
                    <a:pt x="264383" y="409059"/>
                    <a:pt x="261730" y="405333"/>
                    <a:pt x="257857" y="403437"/>
                  </a:cubicBezTo>
                  <a:cubicBezTo>
                    <a:pt x="256139" y="402603"/>
                    <a:pt x="254419" y="401722"/>
                    <a:pt x="252701" y="400793"/>
                  </a:cubicBezTo>
                  <a:cubicBezTo>
                    <a:pt x="250851" y="399782"/>
                    <a:pt x="248776" y="399255"/>
                    <a:pt x="246668" y="399259"/>
                  </a:cubicBezTo>
                  <a:cubicBezTo>
                    <a:pt x="244508" y="399256"/>
                    <a:pt x="242381" y="399793"/>
                    <a:pt x="240481" y="400819"/>
                  </a:cubicBezTo>
                  <a:lnTo>
                    <a:pt x="228029" y="407589"/>
                  </a:lnTo>
                  <a:cubicBezTo>
                    <a:pt x="226508" y="406455"/>
                    <a:pt x="225025" y="405307"/>
                    <a:pt x="223569" y="404120"/>
                  </a:cubicBezTo>
                  <a:cubicBezTo>
                    <a:pt x="216772" y="398572"/>
                    <a:pt x="210553" y="392351"/>
                    <a:pt x="205007" y="385551"/>
                  </a:cubicBezTo>
                  <a:cubicBezTo>
                    <a:pt x="203830" y="384090"/>
                    <a:pt x="202677" y="382611"/>
                    <a:pt x="201552" y="381115"/>
                  </a:cubicBezTo>
                  <a:lnTo>
                    <a:pt x="208384" y="368593"/>
                  </a:lnTo>
                  <a:cubicBezTo>
                    <a:pt x="210480" y="364815"/>
                    <a:pt x="210519" y="360233"/>
                    <a:pt x="208487" y="356420"/>
                  </a:cubicBezTo>
                  <a:cubicBezTo>
                    <a:pt x="207623" y="354756"/>
                    <a:pt x="206734" y="353016"/>
                    <a:pt x="205909" y="351262"/>
                  </a:cubicBezTo>
                  <a:cubicBezTo>
                    <a:pt x="204032" y="347357"/>
                    <a:pt x="200306" y="344668"/>
                    <a:pt x="196009" y="344118"/>
                  </a:cubicBezTo>
                  <a:lnTo>
                    <a:pt x="181985" y="342274"/>
                  </a:lnTo>
                  <a:cubicBezTo>
                    <a:pt x="181434" y="340485"/>
                    <a:pt x="180919" y="338680"/>
                    <a:pt x="180438" y="336857"/>
                  </a:cubicBezTo>
                  <a:cubicBezTo>
                    <a:pt x="179342" y="332615"/>
                    <a:pt x="178440" y="328334"/>
                    <a:pt x="177757" y="323962"/>
                  </a:cubicBezTo>
                  <a:cubicBezTo>
                    <a:pt x="177073" y="319590"/>
                    <a:pt x="176622" y="315232"/>
                    <a:pt x="176377" y="310886"/>
                  </a:cubicBezTo>
                  <a:cubicBezTo>
                    <a:pt x="176274" y="309003"/>
                    <a:pt x="176184" y="307120"/>
                    <a:pt x="176184" y="305251"/>
                  </a:cubicBezTo>
                  <a:lnTo>
                    <a:pt x="188971" y="299190"/>
                  </a:lnTo>
                  <a:cubicBezTo>
                    <a:pt x="192895" y="297361"/>
                    <a:pt x="195623" y="293665"/>
                    <a:pt x="196215" y="289376"/>
                  </a:cubicBezTo>
                  <a:cubicBezTo>
                    <a:pt x="196473" y="287481"/>
                    <a:pt x="196770" y="285520"/>
                    <a:pt x="197131" y="283612"/>
                  </a:cubicBezTo>
                  <a:cubicBezTo>
                    <a:pt x="197891" y="279337"/>
                    <a:pt x="196436" y="274968"/>
                    <a:pt x="193264" y="272006"/>
                  </a:cubicBezTo>
                  <a:lnTo>
                    <a:pt x="182951" y="262244"/>
                  </a:lnTo>
                  <a:cubicBezTo>
                    <a:pt x="183609" y="260464"/>
                    <a:pt x="184202" y="258711"/>
                    <a:pt x="184898" y="256957"/>
                  </a:cubicBezTo>
                  <a:cubicBezTo>
                    <a:pt x="188089" y="248785"/>
                    <a:pt x="192106" y="240960"/>
                    <a:pt x="196886" y="233603"/>
                  </a:cubicBezTo>
                  <a:cubicBezTo>
                    <a:pt x="197904" y="232030"/>
                    <a:pt x="198974" y="230469"/>
                    <a:pt x="200070" y="228935"/>
                  </a:cubicBezTo>
                  <a:lnTo>
                    <a:pt x="213991" y="231514"/>
                  </a:lnTo>
                  <a:cubicBezTo>
                    <a:pt x="214790" y="231658"/>
                    <a:pt x="215602" y="231731"/>
                    <a:pt x="216415" y="231733"/>
                  </a:cubicBezTo>
                  <a:cubicBezTo>
                    <a:pt x="219886" y="231756"/>
                    <a:pt x="223215" y="230359"/>
                    <a:pt x="225631" y="227865"/>
                  </a:cubicBezTo>
                  <a:cubicBezTo>
                    <a:pt x="226963" y="226455"/>
                    <a:pt x="228325" y="225088"/>
                    <a:pt x="229717" y="223764"/>
                  </a:cubicBezTo>
                  <a:cubicBezTo>
                    <a:pt x="232828" y="220767"/>
                    <a:pt x="234215" y="216402"/>
                    <a:pt x="233404" y="212158"/>
                  </a:cubicBezTo>
                  <a:lnTo>
                    <a:pt x="230826" y="198166"/>
                  </a:lnTo>
                  <a:cubicBezTo>
                    <a:pt x="232364" y="197066"/>
                    <a:pt x="233920" y="196013"/>
                    <a:pt x="235492" y="195007"/>
                  </a:cubicBezTo>
                  <a:cubicBezTo>
                    <a:pt x="242868" y="190264"/>
                    <a:pt x="250713" y="186293"/>
                    <a:pt x="258901" y="183156"/>
                  </a:cubicBezTo>
                  <a:cubicBezTo>
                    <a:pt x="260654" y="182537"/>
                    <a:pt x="262420" y="181840"/>
                    <a:pt x="264212" y="181247"/>
                  </a:cubicBezTo>
                  <a:lnTo>
                    <a:pt x="273905" y="191564"/>
                  </a:lnTo>
                  <a:cubicBezTo>
                    <a:pt x="276937" y="194789"/>
                    <a:pt x="281402" y="196247"/>
                    <a:pt x="285751" y="195432"/>
                  </a:cubicBezTo>
                  <a:cubicBezTo>
                    <a:pt x="286589" y="195278"/>
                    <a:pt x="287504" y="195136"/>
                    <a:pt x="288329" y="194994"/>
                  </a:cubicBezTo>
                  <a:cubicBezTo>
                    <a:pt x="289154" y="194852"/>
                    <a:pt x="290031" y="194736"/>
                    <a:pt x="290907" y="194620"/>
                  </a:cubicBezTo>
                  <a:cubicBezTo>
                    <a:pt x="295288" y="194076"/>
                    <a:pt x="299092" y="191347"/>
                    <a:pt x="301013" y="187373"/>
                  </a:cubicBezTo>
                  <a:close/>
                  <a:moveTo>
                    <a:pt x="174624" y="65265"/>
                  </a:moveTo>
                  <a:cubicBezTo>
                    <a:pt x="177156" y="65270"/>
                    <a:pt x="179686" y="65363"/>
                    <a:pt x="182211" y="65542"/>
                  </a:cubicBezTo>
                  <a:cubicBezTo>
                    <a:pt x="242633" y="69852"/>
                    <a:pt x="288124" y="122347"/>
                    <a:pt x="283818" y="182795"/>
                  </a:cubicBezTo>
                  <a:lnTo>
                    <a:pt x="283392" y="182872"/>
                  </a:lnTo>
                  <a:lnTo>
                    <a:pt x="283238" y="182872"/>
                  </a:lnTo>
                  <a:lnTo>
                    <a:pt x="273570" y="172556"/>
                  </a:lnTo>
                  <a:lnTo>
                    <a:pt x="270992" y="169886"/>
                  </a:lnTo>
                  <a:cubicBezTo>
                    <a:pt x="270824" y="166792"/>
                    <a:pt x="270515" y="163671"/>
                    <a:pt x="270051" y="160563"/>
                  </a:cubicBezTo>
                  <a:cubicBezTo>
                    <a:pt x="262964" y="113269"/>
                    <a:pt x="222389" y="78257"/>
                    <a:pt x="174586" y="78186"/>
                  </a:cubicBezTo>
                  <a:cubicBezTo>
                    <a:pt x="169736" y="78186"/>
                    <a:pt x="164893" y="78549"/>
                    <a:pt x="160097" y="79270"/>
                  </a:cubicBezTo>
                  <a:cubicBezTo>
                    <a:pt x="112961" y="86339"/>
                    <a:pt x="78009" y="126720"/>
                    <a:pt x="77755" y="174401"/>
                  </a:cubicBezTo>
                  <a:cubicBezTo>
                    <a:pt x="77470" y="227816"/>
                    <a:pt x="120522" y="271347"/>
                    <a:pt x="173915" y="271632"/>
                  </a:cubicBezTo>
                  <a:lnTo>
                    <a:pt x="174018" y="271722"/>
                  </a:lnTo>
                  <a:lnTo>
                    <a:pt x="184331" y="281484"/>
                  </a:lnTo>
                  <a:cubicBezTo>
                    <a:pt x="184163" y="282297"/>
                    <a:pt x="184021" y="283174"/>
                    <a:pt x="183879" y="284063"/>
                  </a:cubicBezTo>
                  <a:cubicBezTo>
                    <a:pt x="180683" y="284334"/>
                    <a:pt x="177499" y="284489"/>
                    <a:pt x="174341" y="284489"/>
                  </a:cubicBezTo>
                  <a:cubicBezTo>
                    <a:pt x="113829" y="284410"/>
                    <a:pt x="64836" y="235272"/>
                    <a:pt x="64915" y="174735"/>
                  </a:cubicBezTo>
                  <a:cubicBezTo>
                    <a:pt x="64994" y="114198"/>
                    <a:pt x="114112" y="65186"/>
                    <a:pt x="174624" y="65265"/>
                  </a:cubicBezTo>
                  <a:close/>
                  <a:moveTo>
                    <a:pt x="174134" y="51080"/>
                  </a:moveTo>
                  <a:cubicBezTo>
                    <a:pt x="193468" y="51008"/>
                    <a:pt x="212543" y="55538"/>
                    <a:pt x="229781" y="64298"/>
                  </a:cubicBezTo>
                  <a:cubicBezTo>
                    <a:pt x="268561" y="84020"/>
                    <a:pt x="294064" y="122744"/>
                    <a:pt x="296875" y="166172"/>
                  </a:cubicBezTo>
                  <a:lnTo>
                    <a:pt x="295522" y="168984"/>
                  </a:lnTo>
                  <a:lnTo>
                    <a:pt x="290637" y="179300"/>
                  </a:lnTo>
                  <a:cubicBezTo>
                    <a:pt x="290709" y="177644"/>
                    <a:pt x="290746" y="175987"/>
                    <a:pt x="290747" y="174330"/>
                  </a:cubicBezTo>
                  <a:cubicBezTo>
                    <a:pt x="290816" y="109883"/>
                    <a:pt x="238649" y="57583"/>
                    <a:pt x="174228" y="57515"/>
                  </a:cubicBezTo>
                  <a:cubicBezTo>
                    <a:pt x="109807" y="57446"/>
                    <a:pt x="57527" y="109636"/>
                    <a:pt x="57459" y="174082"/>
                  </a:cubicBezTo>
                  <a:cubicBezTo>
                    <a:pt x="57391" y="238529"/>
                    <a:pt x="109559" y="290829"/>
                    <a:pt x="173979" y="290898"/>
                  </a:cubicBezTo>
                  <a:lnTo>
                    <a:pt x="176416" y="290898"/>
                  </a:lnTo>
                  <a:lnTo>
                    <a:pt x="170615" y="293645"/>
                  </a:lnTo>
                  <a:lnTo>
                    <a:pt x="163590" y="296972"/>
                  </a:lnTo>
                  <a:cubicBezTo>
                    <a:pt x="147869" y="295619"/>
                    <a:pt x="132555" y="291258"/>
                    <a:pt x="118480" y="284124"/>
                  </a:cubicBezTo>
                  <a:cubicBezTo>
                    <a:pt x="57799" y="253371"/>
                    <a:pt x="33530" y="179229"/>
                    <a:pt x="64270" y="118523"/>
                  </a:cubicBezTo>
                  <a:cubicBezTo>
                    <a:pt x="85256" y="77121"/>
                    <a:pt x="127733" y="51045"/>
                    <a:pt x="174134" y="51080"/>
                  </a:cubicBezTo>
                  <a:close/>
                  <a:moveTo>
                    <a:pt x="169984" y="0"/>
                  </a:moveTo>
                  <a:lnTo>
                    <a:pt x="178595" y="529"/>
                  </a:lnTo>
                  <a:lnTo>
                    <a:pt x="185556" y="954"/>
                  </a:lnTo>
                  <a:cubicBezTo>
                    <a:pt x="197345" y="1677"/>
                    <a:pt x="209029" y="3609"/>
                    <a:pt x="220424" y="6719"/>
                  </a:cubicBezTo>
                  <a:lnTo>
                    <a:pt x="227140" y="8563"/>
                  </a:lnTo>
                  <a:lnTo>
                    <a:pt x="235480" y="10845"/>
                  </a:lnTo>
                  <a:lnTo>
                    <a:pt x="236524" y="19434"/>
                  </a:lnTo>
                  <a:lnTo>
                    <a:pt x="239179" y="41356"/>
                  </a:lnTo>
                  <a:cubicBezTo>
                    <a:pt x="239223" y="41413"/>
                    <a:pt x="239281" y="41458"/>
                    <a:pt x="239347" y="41485"/>
                  </a:cubicBezTo>
                  <a:cubicBezTo>
                    <a:pt x="241693" y="42633"/>
                    <a:pt x="244052" y="43845"/>
                    <a:pt x="246333" y="45134"/>
                  </a:cubicBezTo>
                  <a:cubicBezTo>
                    <a:pt x="246488" y="45212"/>
                    <a:pt x="246488" y="45212"/>
                    <a:pt x="246488" y="45212"/>
                  </a:cubicBezTo>
                  <a:lnTo>
                    <a:pt x="265823" y="34895"/>
                  </a:lnTo>
                  <a:lnTo>
                    <a:pt x="273442" y="30820"/>
                  </a:lnTo>
                  <a:lnTo>
                    <a:pt x="280106" y="36327"/>
                  </a:lnTo>
                  <a:lnTo>
                    <a:pt x="285481" y="40763"/>
                  </a:lnTo>
                  <a:cubicBezTo>
                    <a:pt x="294600" y="48305"/>
                    <a:pt x="302931" y="56752"/>
                    <a:pt x="310346" y="65973"/>
                  </a:cubicBezTo>
                  <a:lnTo>
                    <a:pt x="314716" y="71402"/>
                  </a:lnTo>
                  <a:lnTo>
                    <a:pt x="320143" y="78160"/>
                  </a:lnTo>
                  <a:lnTo>
                    <a:pt x="315928" y="85729"/>
                  </a:lnTo>
                  <a:lnTo>
                    <a:pt x="305281" y="104905"/>
                  </a:lnTo>
                  <a:cubicBezTo>
                    <a:pt x="305261" y="104972"/>
                    <a:pt x="305261" y="105044"/>
                    <a:pt x="305281" y="105111"/>
                  </a:cubicBezTo>
                  <a:cubicBezTo>
                    <a:pt x="306531" y="107433"/>
                    <a:pt x="307730" y="109831"/>
                    <a:pt x="308851" y="112230"/>
                  </a:cubicBezTo>
                  <a:cubicBezTo>
                    <a:pt x="308928" y="112320"/>
                    <a:pt x="308928" y="112384"/>
                    <a:pt x="308928" y="112384"/>
                  </a:cubicBezTo>
                  <a:lnTo>
                    <a:pt x="330649" y="115389"/>
                  </a:lnTo>
                  <a:lnTo>
                    <a:pt x="339234" y="116575"/>
                  </a:lnTo>
                  <a:lnTo>
                    <a:pt x="341373" y="124983"/>
                  </a:lnTo>
                  <a:lnTo>
                    <a:pt x="343088" y="131728"/>
                  </a:lnTo>
                  <a:cubicBezTo>
                    <a:pt x="344531" y="137453"/>
                    <a:pt x="345717" y="143269"/>
                    <a:pt x="346581" y="149059"/>
                  </a:cubicBezTo>
                  <a:cubicBezTo>
                    <a:pt x="347445" y="154849"/>
                    <a:pt x="348038" y="160768"/>
                    <a:pt x="348321" y="166649"/>
                  </a:cubicBezTo>
                  <a:lnTo>
                    <a:pt x="348399" y="168364"/>
                  </a:lnTo>
                  <a:lnTo>
                    <a:pt x="347947" y="168222"/>
                  </a:lnTo>
                  <a:cubicBezTo>
                    <a:pt x="345846" y="167577"/>
                    <a:pt x="343913" y="166997"/>
                    <a:pt x="341979" y="166481"/>
                  </a:cubicBezTo>
                  <a:cubicBezTo>
                    <a:pt x="339775" y="165901"/>
                    <a:pt x="337545" y="165359"/>
                    <a:pt x="335302" y="164882"/>
                  </a:cubicBezTo>
                  <a:cubicBezTo>
                    <a:pt x="335006" y="160253"/>
                    <a:pt x="334529" y="155610"/>
                    <a:pt x="333832" y="150968"/>
                  </a:cubicBezTo>
                  <a:cubicBezTo>
                    <a:pt x="333008" y="145526"/>
                    <a:pt x="331925" y="140170"/>
                    <a:pt x="330584" y="134900"/>
                  </a:cubicBezTo>
                  <a:lnTo>
                    <a:pt x="328960" y="128091"/>
                  </a:lnTo>
                  <a:lnTo>
                    <a:pt x="307240" y="125087"/>
                  </a:lnTo>
                  <a:cubicBezTo>
                    <a:pt x="302860" y="124455"/>
                    <a:pt x="299098" y="121643"/>
                    <a:pt x="297250" y="117620"/>
                  </a:cubicBezTo>
                  <a:cubicBezTo>
                    <a:pt x="296235" y="115445"/>
                    <a:pt x="295153" y="113296"/>
                    <a:pt x="294002" y="111172"/>
                  </a:cubicBezTo>
                  <a:cubicBezTo>
                    <a:pt x="291881" y="107282"/>
                    <a:pt x="291881" y="102580"/>
                    <a:pt x="294002" y="98689"/>
                  </a:cubicBezTo>
                  <a:lnTo>
                    <a:pt x="304675" y="79449"/>
                  </a:lnTo>
                  <a:lnTo>
                    <a:pt x="300318" y="74059"/>
                  </a:lnTo>
                  <a:cubicBezTo>
                    <a:pt x="293468" y="65534"/>
                    <a:pt x="285767" y="57731"/>
                    <a:pt x="277334" y="50770"/>
                  </a:cubicBezTo>
                  <a:lnTo>
                    <a:pt x="271959" y="46334"/>
                  </a:lnTo>
                  <a:lnTo>
                    <a:pt x="252624" y="56650"/>
                  </a:lnTo>
                  <a:cubicBezTo>
                    <a:pt x="250766" y="57638"/>
                    <a:pt x="248695" y="58156"/>
                    <a:pt x="246591" y="58159"/>
                  </a:cubicBezTo>
                  <a:cubicBezTo>
                    <a:pt x="244334" y="58158"/>
                    <a:pt x="242114" y="57575"/>
                    <a:pt x="240146" y="56469"/>
                  </a:cubicBezTo>
                  <a:cubicBezTo>
                    <a:pt x="238015" y="55309"/>
                    <a:pt x="235866" y="54200"/>
                    <a:pt x="233701" y="53142"/>
                  </a:cubicBezTo>
                  <a:cubicBezTo>
                    <a:pt x="229719" y="51229"/>
                    <a:pt x="226979" y="47428"/>
                    <a:pt x="226418" y="43045"/>
                  </a:cubicBezTo>
                  <a:lnTo>
                    <a:pt x="223749" y="21123"/>
                  </a:lnTo>
                  <a:lnTo>
                    <a:pt x="217034" y="19292"/>
                  </a:lnTo>
                  <a:cubicBezTo>
                    <a:pt x="206504" y="16411"/>
                    <a:pt x="195704" y="14622"/>
                    <a:pt x="184808" y="13953"/>
                  </a:cubicBezTo>
                  <a:lnTo>
                    <a:pt x="177847" y="13527"/>
                  </a:lnTo>
                  <a:lnTo>
                    <a:pt x="168270" y="33283"/>
                  </a:lnTo>
                  <a:cubicBezTo>
                    <a:pt x="166313" y="37256"/>
                    <a:pt x="162472" y="39962"/>
                    <a:pt x="158074" y="40466"/>
                  </a:cubicBezTo>
                  <a:cubicBezTo>
                    <a:pt x="156875" y="40621"/>
                    <a:pt x="155676" y="40776"/>
                    <a:pt x="154477" y="40956"/>
                  </a:cubicBezTo>
                  <a:cubicBezTo>
                    <a:pt x="153278" y="41137"/>
                    <a:pt x="152080" y="41330"/>
                    <a:pt x="150894" y="41549"/>
                  </a:cubicBezTo>
                  <a:cubicBezTo>
                    <a:pt x="150115" y="41689"/>
                    <a:pt x="149326" y="41757"/>
                    <a:pt x="148535" y="41756"/>
                  </a:cubicBezTo>
                  <a:cubicBezTo>
                    <a:pt x="144938" y="41770"/>
                    <a:pt x="141498" y="40289"/>
                    <a:pt x="139035" y="37668"/>
                  </a:cubicBezTo>
                  <a:lnTo>
                    <a:pt x="124082" y="21600"/>
                  </a:lnTo>
                  <a:lnTo>
                    <a:pt x="117559" y="24050"/>
                  </a:lnTo>
                  <a:cubicBezTo>
                    <a:pt x="107331" y="27888"/>
                    <a:pt x="97525" y="32771"/>
                    <a:pt x="88298" y="38622"/>
                  </a:cubicBezTo>
                  <a:lnTo>
                    <a:pt x="82420" y="42349"/>
                  </a:lnTo>
                  <a:lnTo>
                    <a:pt x="86288" y="64078"/>
                  </a:lnTo>
                  <a:cubicBezTo>
                    <a:pt x="87042" y="68434"/>
                    <a:pt x="85537" y="72876"/>
                    <a:pt x="82292" y="75877"/>
                  </a:cubicBezTo>
                  <a:cubicBezTo>
                    <a:pt x="80522" y="77528"/>
                    <a:pt x="78802" y="79213"/>
                    <a:pt x="77135" y="80932"/>
                  </a:cubicBezTo>
                  <a:cubicBezTo>
                    <a:pt x="74108" y="84181"/>
                    <a:pt x="69623" y="85643"/>
                    <a:pt x="65263" y="84801"/>
                  </a:cubicBezTo>
                  <a:lnTo>
                    <a:pt x="43685" y="80584"/>
                  </a:lnTo>
                  <a:lnTo>
                    <a:pt x="39818" y="86400"/>
                  </a:lnTo>
                  <a:cubicBezTo>
                    <a:pt x="33802" y="95535"/>
                    <a:pt x="28728" y="105256"/>
                    <a:pt x="24672" y="115415"/>
                  </a:cubicBezTo>
                  <a:lnTo>
                    <a:pt x="22094" y="121863"/>
                  </a:lnTo>
                  <a:lnTo>
                    <a:pt x="37936" y="137105"/>
                  </a:lnTo>
                  <a:cubicBezTo>
                    <a:pt x="41112" y="140201"/>
                    <a:pt x="42501" y="144698"/>
                    <a:pt x="41623" y="149046"/>
                  </a:cubicBezTo>
                  <a:cubicBezTo>
                    <a:pt x="41159" y="151419"/>
                    <a:pt x="40759" y="153805"/>
                    <a:pt x="40424" y="156203"/>
                  </a:cubicBezTo>
                  <a:cubicBezTo>
                    <a:pt x="39840" y="160589"/>
                    <a:pt x="37074" y="164380"/>
                    <a:pt x="33076" y="166275"/>
                  </a:cubicBezTo>
                  <a:lnTo>
                    <a:pt x="13187" y="175534"/>
                  </a:lnTo>
                  <a:lnTo>
                    <a:pt x="13522" y="182485"/>
                  </a:lnTo>
                  <a:cubicBezTo>
                    <a:pt x="13771" y="187910"/>
                    <a:pt x="14308" y="193343"/>
                    <a:pt x="15133" y="198784"/>
                  </a:cubicBezTo>
                  <a:cubicBezTo>
                    <a:pt x="15958" y="204226"/>
                    <a:pt x="17041" y="209582"/>
                    <a:pt x="18382" y="214852"/>
                  </a:cubicBezTo>
                  <a:lnTo>
                    <a:pt x="20122" y="221622"/>
                  </a:lnTo>
                  <a:lnTo>
                    <a:pt x="41855" y="224627"/>
                  </a:lnTo>
                  <a:cubicBezTo>
                    <a:pt x="46231" y="225264"/>
                    <a:pt x="49986" y="228074"/>
                    <a:pt x="51832" y="232094"/>
                  </a:cubicBezTo>
                  <a:cubicBezTo>
                    <a:pt x="52846" y="234269"/>
                    <a:pt x="53929" y="236417"/>
                    <a:pt x="55080" y="238541"/>
                  </a:cubicBezTo>
                  <a:cubicBezTo>
                    <a:pt x="57201" y="242432"/>
                    <a:pt x="57201" y="247134"/>
                    <a:pt x="55080" y="251024"/>
                  </a:cubicBezTo>
                  <a:lnTo>
                    <a:pt x="44407" y="270264"/>
                  </a:lnTo>
                  <a:lnTo>
                    <a:pt x="48764" y="275680"/>
                  </a:lnTo>
                  <a:cubicBezTo>
                    <a:pt x="55614" y="284206"/>
                    <a:pt x="63314" y="292009"/>
                    <a:pt x="71747" y="298970"/>
                  </a:cubicBezTo>
                  <a:lnTo>
                    <a:pt x="77123" y="303406"/>
                  </a:lnTo>
                  <a:lnTo>
                    <a:pt x="96458" y="293089"/>
                  </a:lnTo>
                  <a:cubicBezTo>
                    <a:pt x="98315" y="292102"/>
                    <a:pt x="100387" y="291583"/>
                    <a:pt x="102491" y="291581"/>
                  </a:cubicBezTo>
                  <a:cubicBezTo>
                    <a:pt x="104748" y="291582"/>
                    <a:pt x="106967" y="292165"/>
                    <a:pt x="108936" y="293270"/>
                  </a:cubicBezTo>
                  <a:cubicBezTo>
                    <a:pt x="111067" y="294431"/>
                    <a:pt x="113215" y="295540"/>
                    <a:pt x="115381" y="296597"/>
                  </a:cubicBezTo>
                  <a:cubicBezTo>
                    <a:pt x="119363" y="298511"/>
                    <a:pt x="122103" y="302311"/>
                    <a:pt x="122664" y="306694"/>
                  </a:cubicBezTo>
                  <a:lnTo>
                    <a:pt x="125332" y="328617"/>
                  </a:lnTo>
                  <a:lnTo>
                    <a:pt x="132048" y="330448"/>
                  </a:lnTo>
                  <a:cubicBezTo>
                    <a:pt x="142578" y="333329"/>
                    <a:pt x="153378" y="335117"/>
                    <a:pt x="164274" y="335786"/>
                  </a:cubicBezTo>
                  <a:lnTo>
                    <a:pt x="166852" y="335954"/>
                  </a:lnTo>
                  <a:cubicBezTo>
                    <a:pt x="167174" y="337347"/>
                    <a:pt x="167509" y="338752"/>
                    <a:pt x="167870" y="340132"/>
                  </a:cubicBezTo>
                  <a:cubicBezTo>
                    <a:pt x="168386" y="342105"/>
                    <a:pt x="168953" y="344117"/>
                    <a:pt x="169559" y="346090"/>
                  </a:cubicBezTo>
                  <a:lnTo>
                    <a:pt x="170448" y="349159"/>
                  </a:lnTo>
                  <a:lnTo>
                    <a:pt x="170371" y="349159"/>
                  </a:lnTo>
                  <a:lnTo>
                    <a:pt x="163410" y="348734"/>
                  </a:lnTo>
                  <a:cubicBezTo>
                    <a:pt x="151621" y="348010"/>
                    <a:pt x="139937" y="346078"/>
                    <a:pt x="128542" y="342969"/>
                  </a:cubicBezTo>
                  <a:lnTo>
                    <a:pt x="121826" y="341125"/>
                  </a:lnTo>
                  <a:lnTo>
                    <a:pt x="113486" y="338843"/>
                  </a:lnTo>
                  <a:lnTo>
                    <a:pt x="112442" y="330241"/>
                  </a:lnTo>
                  <a:lnTo>
                    <a:pt x="109787" y="308396"/>
                  </a:lnTo>
                  <a:cubicBezTo>
                    <a:pt x="109787" y="308383"/>
                    <a:pt x="109748" y="308332"/>
                    <a:pt x="109619" y="308267"/>
                  </a:cubicBezTo>
                  <a:cubicBezTo>
                    <a:pt x="107273" y="307120"/>
                    <a:pt x="104914" y="305908"/>
                    <a:pt x="102632" y="304618"/>
                  </a:cubicBezTo>
                  <a:cubicBezTo>
                    <a:pt x="102478" y="304541"/>
                    <a:pt x="102478" y="304541"/>
                    <a:pt x="102478" y="304541"/>
                  </a:cubicBezTo>
                  <a:lnTo>
                    <a:pt x="83142" y="314857"/>
                  </a:lnTo>
                  <a:lnTo>
                    <a:pt x="75524" y="318932"/>
                  </a:lnTo>
                  <a:lnTo>
                    <a:pt x="68860" y="313426"/>
                  </a:lnTo>
                  <a:lnTo>
                    <a:pt x="63485" y="308990"/>
                  </a:lnTo>
                  <a:cubicBezTo>
                    <a:pt x="54363" y="301451"/>
                    <a:pt x="46032" y="293004"/>
                    <a:pt x="38619" y="283779"/>
                  </a:cubicBezTo>
                  <a:lnTo>
                    <a:pt x="34249" y="278350"/>
                  </a:lnTo>
                  <a:lnTo>
                    <a:pt x="28823" y="271593"/>
                  </a:lnTo>
                  <a:lnTo>
                    <a:pt x="33154" y="264036"/>
                  </a:lnTo>
                  <a:lnTo>
                    <a:pt x="43801" y="244860"/>
                  </a:lnTo>
                  <a:cubicBezTo>
                    <a:pt x="43821" y="244793"/>
                    <a:pt x="43821" y="244721"/>
                    <a:pt x="43801" y="244654"/>
                  </a:cubicBezTo>
                  <a:cubicBezTo>
                    <a:pt x="42551" y="242320"/>
                    <a:pt x="41352" y="239934"/>
                    <a:pt x="40231" y="237535"/>
                  </a:cubicBezTo>
                  <a:cubicBezTo>
                    <a:pt x="40153" y="237381"/>
                    <a:pt x="40153" y="237381"/>
                    <a:pt x="40153" y="237381"/>
                  </a:cubicBezTo>
                  <a:lnTo>
                    <a:pt x="18446" y="234376"/>
                  </a:lnTo>
                  <a:lnTo>
                    <a:pt x="9848" y="233190"/>
                  </a:lnTo>
                  <a:lnTo>
                    <a:pt x="7721" y="224782"/>
                  </a:lnTo>
                  <a:lnTo>
                    <a:pt x="5994" y="218037"/>
                  </a:lnTo>
                  <a:cubicBezTo>
                    <a:pt x="4550" y="212312"/>
                    <a:pt x="3364" y="206496"/>
                    <a:pt x="2501" y="200706"/>
                  </a:cubicBezTo>
                  <a:cubicBezTo>
                    <a:pt x="1637" y="194916"/>
                    <a:pt x="1044" y="188997"/>
                    <a:pt x="761" y="183116"/>
                  </a:cubicBezTo>
                  <a:lnTo>
                    <a:pt x="425" y="176166"/>
                  </a:lnTo>
                  <a:lnTo>
                    <a:pt x="0" y="167500"/>
                  </a:lnTo>
                  <a:lnTo>
                    <a:pt x="7863" y="163838"/>
                  </a:lnTo>
                  <a:lnTo>
                    <a:pt x="27701" y="154617"/>
                  </a:lnTo>
                  <a:cubicBezTo>
                    <a:pt x="27721" y="154554"/>
                    <a:pt x="27721" y="154487"/>
                    <a:pt x="27701" y="154424"/>
                  </a:cubicBezTo>
                  <a:cubicBezTo>
                    <a:pt x="28049" y="151806"/>
                    <a:pt x="28488" y="149150"/>
                    <a:pt x="28990" y="146570"/>
                  </a:cubicBezTo>
                  <a:cubicBezTo>
                    <a:pt x="28990" y="146467"/>
                    <a:pt x="28990" y="146390"/>
                    <a:pt x="28990" y="146390"/>
                  </a:cubicBezTo>
                  <a:lnTo>
                    <a:pt x="13148" y="131160"/>
                  </a:lnTo>
                  <a:lnTo>
                    <a:pt x="6909" y="125151"/>
                  </a:lnTo>
                  <a:lnTo>
                    <a:pt x="10067" y="117066"/>
                  </a:lnTo>
                  <a:lnTo>
                    <a:pt x="12645" y="110618"/>
                  </a:lnTo>
                  <a:cubicBezTo>
                    <a:pt x="17022" y="99651"/>
                    <a:pt x="22499" y="89157"/>
                    <a:pt x="28990" y="79295"/>
                  </a:cubicBezTo>
                  <a:lnTo>
                    <a:pt x="32857" y="73479"/>
                  </a:lnTo>
                  <a:lnTo>
                    <a:pt x="37614" y="66257"/>
                  </a:lnTo>
                  <a:lnTo>
                    <a:pt x="46096" y="67908"/>
                  </a:lnTo>
                  <a:lnTo>
                    <a:pt x="67610" y="72125"/>
                  </a:lnTo>
                  <a:cubicBezTo>
                    <a:pt x="67677" y="72105"/>
                    <a:pt x="67736" y="72064"/>
                    <a:pt x="67777" y="72009"/>
                  </a:cubicBezTo>
                  <a:cubicBezTo>
                    <a:pt x="69530" y="70113"/>
                    <a:pt x="71490" y="68256"/>
                    <a:pt x="73397" y="66464"/>
                  </a:cubicBezTo>
                  <a:cubicBezTo>
                    <a:pt x="73513" y="66335"/>
                    <a:pt x="73513" y="66335"/>
                    <a:pt x="73513" y="66335"/>
                  </a:cubicBezTo>
                  <a:lnTo>
                    <a:pt x="69646" y="44631"/>
                  </a:lnTo>
                  <a:lnTo>
                    <a:pt x="68125" y="36107"/>
                  </a:lnTo>
                  <a:lnTo>
                    <a:pt x="75434" y="31465"/>
                  </a:lnTo>
                  <a:lnTo>
                    <a:pt x="81312" y="27738"/>
                  </a:lnTo>
                  <a:cubicBezTo>
                    <a:pt x="91290" y="21414"/>
                    <a:pt x="101895" y="16138"/>
                    <a:pt x="112958" y="11993"/>
                  </a:cubicBezTo>
                  <a:lnTo>
                    <a:pt x="119480" y="9530"/>
                  </a:lnTo>
                  <a:lnTo>
                    <a:pt x="127562" y="6499"/>
                  </a:lnTo>
                  <a:lnTo>
                    <a:pt x="133440" y="12818"/>
                  </a:lnTo>
                  <a:lnTo>
                    <a:pt x="148406" y="28654"/>
                  </a:lnTo>
                  <a:lnTo>
                    <a:pt x="148612" y="28654"/>
                  </a:lnTo>
                  <a:cubicBezTo>
                    <a:pt x="149966" y="28422"/>
                    <a:pt x="151190" y="28203"/>
                    <a:pt x="152544" y="28009"/>
                  </a:cubicBezTo>
                  <a:cubicBezTo>
                    <a:pt x="153897" y="27816"/>
                    <a:pt x="155186" y="27635"/>
                    <a:pt x="156475" y="27480"/>
                  </a:cubicBezTo>
                  <a:lnTo>
                    <a:pt x="156643" y="27480"/>
                  </a:lnTo>
                  <a:lnTo>
                    <a:pt x="166207" y="7737"/>
                  </a:ln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333333"/>
                </a:solidFill>
              </a:endParaRPr>
            </a:p>
          </p:txBody>
        </p:sp>
      </p:grpSp>
      <p:grpSp>
        <p:nvGrpSpPr>
          <p:cNvPr id="1079" name="Группа 1078">
            <a:extLst>
              <a:ext uri="{FF2B5EF4-FFF2-40B4-BE49-F238E27FC236}">
                <a16:creationId xmlns:a16="http://schemas.microsoft.com/office/drawing/2014/main" id="{B767E64E-5A1B-8063-37BB-025F43381F15}"/>
              </a:ext>
            </a:extLst>
          </p:cNvPr>
          <p:cNvGrpSpPr/>
          <p:nvPr/>
        </p:nvGrpSpPr>
        <p:grpSpPr>
          <a:xfrm>
            <a:off x="9638507" y="1445490"/>
            <a:ext cx="1514495" cy="1488071"/>
            <a:chOff x="10440427" y="4810965"/>
            <a:chExt cx="719999" cy="720000"/>
          </a:xfrm>
        </p:grpSpPr>
        <p:pic>
          <p:nvPicPr>
            <p:cNvPr id="1080" name="Рисунок 1079">
              <a:extLst>
                <a:ext uri="{FF2B5EF4-FFF2-40B4-BE49-F238E27FC236}">
                  <a16:creationId xmlns:a16="http://schemas.microsoft.com/office/drawing/2014/main" id="{85206BC8-F7E1-2872-19AE-2416C2DA4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0440427" y="4810965"/>
              <a:ext cx="719999" cy="720000"/>
            </a:xfrm>
            <a:prstGeom prst="rect">
              <a:avLst/>
            </a:prstGeom>
          </p:spPr>
        </p:pic>
        <p:sp>
          <p:nvSpPr>
            <p:cNvPr id="1081" name="Полилиния 1080">
              <a:extLst>
                <a:ext uri="{FF2B5EF4-FFF2-40B4-BE49-F238E27FC236}">
                  <a16:creationId xmlns:a16="http://schemas.microsoft.com/office/drawing/2014/main" id="{C7E729EB-D80F-1E43-B2E1-ED5490545371}"/>
                </a:ext>
              </a:extLst>
            </p:cNvPr>
            <p:cNvSpPr/>
            <p:nvPr/>
          </p:nvSpPr>
          <p:spPr>
            <a:xfrm>
              <a:off x="10555410" y="5037353"/>
              <a:ext cx="490031" cy="306336"/>
            </a:xfrm>
            <a:custGeom>
              <a:avLst/>
              <a:gdLst>
                <a:gd name="connsiteX0" fmla="*/ 208380 w 490031"/>
                <a:gd name="connsiteY0" fmla="*/ 262325 h 306336"/>
                <a:gd name="connsiteX1" fmla="*/ 221803 w 490031"/>
                <a:gd name="connsiteY1" fmla="*/ 266900 h 306336"/>
                <a:gd name="connsiteX2" fmla="*/ 223493 w 490031"/>
                <a:gd name="connsiteY2" fmla="*/ 293030 h 306336"/>
                <a:gd name="connsiteX3" fmla="*/ 215639 w 490031"/>
                <a:gd name="connsiteY3" fmla="*/ 301959 h 306336"/>
                <a:gd name="connsiteX4" fmla="*/ 197444 w 490031"/>
                <a:gd name="connsiteY4" fmla="*/ 303131 h 306336"/>
                <a:gd name="connsiteX5" fmla="*/ 188971 w 490031"/>
                <a:gd name="connsiteY5" fmla="*/ 295697 h 306336"/>
                <a:gd name="connsiteX6" fmla="*/ 188961 w 490031"/>
                <a:gd name="connsiteY6" fmla="*/ 295688 h 306336"/>
                <a:gd name="connsiteX7" fmla="*/ 187798 w 490031"/>
                <a:gd name="connsiteY7" fmla="*/ 277504 h 306336"/>
                <a:gd name="connsiteX8" fmla="*/ 195638 w 490031"/>
                <a:gd name="connsiteY8" fmla="*/ 268588 h 306336"/>
                <a:gd name="connsiteX9" fmla="*/ 195650 w 490031"/>
                <a:gd name="connsiteY9" fmla="*/ 268574 h 306336"/>
                <a:gd name="connsiteX10" fmla="*/ 208380 w 490031"/>
                <a:gd name="connsiteY10" fmla="*/ 262325 h 306336"/>
                <a:gd name="connsiteX11" fmla="*/ 182485 w 490031"/>
                <a:gd name="connsiteY11" fmla="*/ 226726 h 306336"/>
                <a:gd name="connsiteX12" fmla="*/ 195265 w 490031"/>
                <a:gd name="connsiteY12" fmla="*/ 231828 h 306336"/>
                <a:gd name="connsiteX13" fmla="*/ 195922 w 490031"/>
                <a:gd name="connsiteY13" fmla="*/ 258022 h 306336"/>
                <a:gd name="connsiteX14" fmla="*/ 170260 w 490031"/>
                <a:gd name="connsiteY14" fmla="*/ 283662 h 306336"/>
                <a:gd name="connsiteX15" fmla="*/ 152026 w 490031"/>
                <a:gd name="connsiteY15" fmla="*/ 283662 h 306336"/>
                <a:gd name="connsiteX16" fmla="*/ 144044 w 490031"/>
                <a:gd name="connsiteY16" fmla="*/ 275687 h 306336"/>
                <a:gd name="connsiteX17" fmla="*/ 144044 w 490031"/>
                <a:gd name="connsiteY17" fmla="*/ 257468 h 306336"/>
                <a:gd name="connsiteX18" fmla="*/ 169706 w 490031"/>
                <a:gd name="connsiteY18" fmla="*/ 231828 h 306336"/>
                <a:gd name="connsiteX19" fmla="*/ 182485 w 490031"/>
                <a:gd name="connsiteY19" fmla="*/ 226726 h 306336"/>
                <a:gd name="connsiteX20" fmla="*/ 152848 w 490031"/>
                <a:gd name="connsiteY20" fmla="*/ 196613 h 306336"/>
                <a:gd name="connsiteX21" fmla="*/ 165605 w 490031"/>
                <a:gd name="connsiteY21" fmla="*/ 202813 h 306336"/>
                <a:gd name="connsiteX22" fmla="*/ 164031 w 490031"/>
                <a:gd name="connsiteY22" fmla="*/ 228955 h 306336"/>
                <a:gd name="connsiteX23" fmla="*/ 136873 w 490031"/>
                <a:gd name="connsiteY23" fmla="*/ 252998 h 306336"/>
                <a:gd name="connsiteX24" fmla="*/ 136873 w 490031"/>
                <a:gd name="connsiteY24" fmla="*/ 253010 h 306336"/>
                <a:gd name="connsiteX25" fmla="*/ 136868 w 490031"/>
                <a:gd name="connsiteY25" fmla="*/ 253014 h 306336"/>
                <a:gd name="connsiteX26" fmla="*/ 118665 w 490031"/>
                <a:gd name="connsiteY26" fmla="*/ 251915 h 306336"/>
                <a:gd name="connsiteX27" fmla="*/ 111186 w 490031"/>
                <a:gd name="connsiteY27" fmla="*/ 243476 h 306336"/>
                <a:gd name="connsiteX28" fmla="*/ 112282 w 490031"/>
                <a:gd name="connsiteY28" fmla="*/ 225296 h 306336"/>
                <a:gd name="connsiteX29" fmla="*/ 139440 w 490031"/>
                <a:gd name="connsiteY29" fmla="*/ 201241 h 306336"/>
                <a:gd name="connsiteX30" fmla="*/ 152848 w 490031"/>
                <a:gd name="connsiteY30" fmla="*/ 196613 h 306336"/>
                <a:gd name="connsiteX31" fmla="*/ 106590 w 490031"/>
                <a:gd name="connsiteY31" fmla="*/ 178714 h 306336"/>
                <a:gd name="connsiteX32" fmla="*/ 119091 w 490031"/>
                <a:gd name="connsiteY32" fmla="*/ 184632 h 306336"/>
                <a:gd name="connsiteX33" fmla="*/ 118059 w 490031"/>
                <a:gd name="connsiteY33" fmla="*/ 210814 h 306336"/>
                <a:gd name="connsiteX34" fmla="*/ 104455 w 490031"/>
                <a:gd name="connsiteY34" fmla="*/ 223158 h 306336"/>
                <a:gd name="connsiteX35" fmla="*/ 104467 w 490031"/>
                <a:gd name="connsiteY35" fmla="*/ 223170 h 306336"/>
                <a:gd name="connsiteX36" fmla="*/ 104462 w 490031"/>
                <a:gd name="connsiteY36" fmla="*/ 223174 h 306336"/>
                <a:gd name="connsiteX37" fmla="*/ 86259 w 490031"/>
                <a:gd name="connsiteY37" fmla="*/ 222075 h 306336"/>
                <a:gd name="connsiteX38" fmla="*/ 78780 w 490031"/>
                <a:gd name="connsiteY38" fmla="*/ 213636 h 306336"/>
                <a:gd name="connsiteX39" fmla="*/ 79876 w 490031"/>
                <a:gd name="connsiteY39" fmla="*/ 195456 h 306336"/>
                <a:gd name="connsiteX40" fmla="*/ 93468 w 490031"/>
                <a:gd name="connsiteY40" fmla="*/ 183087 h 306336"/>
                <a:gd name="connsiteX41" fmla="*/ 106590 w 490031"/>
                <a:gd name="connsiteY41" fmla="*/ 178714 h 306336"/>
                <a:gd name="connsiteX42" fmla="*/ 117608 w 490031"/>
                <a:gd name="connsiteY42" fmla="*/ 42531 h 306336"/>
                <a:gd name="connsiteX43" fmla="*/ 176244 w 490031"/>
                <a:gd name="connsiteY43" fmla="*/ 56704 h 306336"/>
                <a:gd name="connsiteX44" fmla="*/ 143489 w 490031"/>
                <a:gd name="connsiteY44" fmla="*/ 111965 h 306336"/>
                <a:gd name="connsiteX45" fmla="*/ 163000 w 490031"/>
                <a:gd name="connsiteY45" fmla="*/ 123677 h 306336"/>
                <a:gd name="connsiteX46" fmla="*/ 196090 w 490031"/>
                <a:gd name="connsiteY46" fmla="*/ 111591 h 306336"/>
                <a:gd name="connsiteX47" fmla="*/ 219302 w 490031"/>
                <a:gd name="connsiteY47" fmla="*/ 88283 h 306336"/>
                <a:gd name="connsiteX48" fmla="*/ 242140 w 490031"/>
                <a:gd name="connsiteY48" fmla="*/ 83362 h 306336"/>
                <a:gd name="connsiteX49" fmla="*/ 244229 w 490031"/>
                <a:gd name="connsiteY49" fmla="*/ 84650 h 306336"/>
                <a:gd name="connsiteX50" fmla="*/ 389832 w 490031"/>
                <a:gd name="connsiteY50" fmla="*/ 189671 h 306336"/>
                <a:gd name="connsiteX51" fmla="*/ 400729 w 490031"/>
                <a:gd name="connsiteY51" fmla="*/ 200378 h 306336"/>
                <a:gd name="connsiteX52" fmla="*/ 404520 w 490031"/>
                <a:gd name="connsiteY52" fmla="*/ 214898 h 306336"/>
                <a:gd name="connsiteX53" fmla="*/ 388220 w 490031"/>
                <a:gd name="connsiteY53" fmla="*/ 232047 h 306336"/>
                <a:gd name="connsiteX54" fmla="*/ 376614 w 490031"/>
                <a:gd name="connsiteY54" fmla="*/ 230321 h 306336"/>
                <a:gd name="connsiteX55" fmla="*/ 304799 w 490031"/>
                <a:gd name="connsiteY55" fmla="*/ 187429 h 306336"/>
                <a:gd name="connsiteX56" fmla="*/ 300564 w 490031"/>
                <a:gd name="connsiteY56" fmla="*/ 188497 h 306336"/>
                <a:gd name="connsiteX57" fmla="*/ 301498 w 490031"/>
                <a:gd name="connsiteY57" fmla="*/ 192956 h 306336"/>
                <a:gd name="connsiteX58" fmla="*/ 365228 w 490031"/>
                <a:gd name="connsiteY58" fmla="*/ 231017 h 306336"/>
                <a:gd name="connsiteX59" fmla="*/ 372681 w 490031"/>
                <a:gd name="connsiteY59" fmla="*/ 245421 h 306336"/>
                <a:gd name="connsiteX60" fmla="*/ 363745 w 490031"/>
                <a:gd name="connsiteY60" fmla="*/ 261063 h 306336"/>
                <a:gd name="connsiteX61" fmla="*/ 363345 w 490031"/>
                <a:gd name="connsiteY61" fmla="*/ 261346 h 306336"/>
                <a:gd name="connsiteX62" fmla="*/ 359670 w 490031"/>
                <a:gd name="connsiteY62" fmla="*/ 263511 h 306336"/>
                <a:gd name="connsiteX63" fmla="*/ 345691 w 490031"/>
                <a:gd name="connsiteY63" fmla="*/ 262609 h 306336"/>
                <a:gd name="connsiteX64" fmla="*/ 279924 w 490031"/>
                <a:gd name="connsiteY64" fmla="*/ 223505 h 306336"/>
                <a:gd name="connsiteX65" fmla="*/ 279696 w 490031"/>
                <a:gd name="connsiteY65" fmla="*/ 223370 h 306336"/>
                <a:gd name="connsiteX66" fmla="*/ 275325 w 490031"/>
                <a:gd name="connsiteY66" fmla="*/ 224666 h 306336"/>
                <a:gd name="connsiteX67" fmla="*/ 276623 w 490031"/>
                <a:gd name="connsiteY67" fmla="*/ 229032 h 306336"/>
                <a:gd name="connsiteX68" fmla="*/ 322969 w 490031"/>
                <a:gd name="connsiteY68" fmla="*/ 256618 h 306336"/>
                <a:gd name="connsiteX69" fmla="*/ 330449 w 490031"/>
                <a:gd name="connsiteY69" fmla="*/ 269000 h 306336"/>
                <a:gd name="connsiteX70" fmla="*/ 318843 w 490031"/>
                <a:gd name="connsiteY70" fmla="*/ 288958 h 306336"/>
                <a:gd name="connsiteX71" fmla="*/ 318404 w 490031"/>
                <a:gd name="connsiteY71" fmla="*/ 289190 h 306336"/>
                <a:gd name="connsiteX72" fmla="*/ 303948 w 490031"/>
                <a:gd name="connsiteY72" fmla="*/ 288764 h 306336"/>
                <a:gd name="connsiteX73" fmla="*/ 255822 w 490031"/>
                <a:gd name="connsiteY73" fmla="*/ 259749 h 306336"/>
                <a:gd name="connsiteX74" fmla="*/ 251540 w 490031"/>
                <a:gd name="connsiteY74" fmla="*/ 260809 h 306336"/>
                <a:gd name="connsiteX75" fmla="*/ 252495 w 490031"/>
                <a:gd name="connsiteY75" fmla="*/ 265263 h 306336"/>
                <a:gd name="connsiteX76" fmla="*/ 288254 w 490031"/>
                <a:gd name="connsiteY76" fmla="*/ 286883 h 306336"/>
                <a:gd name="connsiteX77" fmla="*/ 290898 w 490031"/>
                <a:gd name="connsiteY77" fmla="*/ 290993 h 306336"/>
                <a:gd name="connsiteX78" fmla="*/ 280014 w 490031"/>
                <a:gd name="connsiteY78" fmla="*/ 305166 h 306336"/>
                <a:gd name="connsiteX79" fmla="*/ 279847 w 490031"/>
                <a:gd name="connsiteY79" fmla="*/ 305166 h 306336"/>
                <a:gd name="connsiteX80" fmla="*/ 228948 w 490031"/>
                <a:gd name="connsiteY80" fmla="*/ 296482 h 306336"/>
                <a:gd name="connsiteX81" fmla="*/ 234454 w 490031"/>
                <a:gd name="connsiteY81" fmla="*/ 279204 h 306336"/>
                <a:gd name="connsiteX82" fmla="*/ 220527 w 490031"/>
                <a:gd name="connsiteY82" fmla="*/ 258357 h 306336"/>
                <a:gd name="connsiteX83" fmla="*/ 209514 w 490031"/>
                <a:gd name="connsiteY83" fmla="*/ 255845 h 306336"/>
                <a:gd name="connsiteX84" fmla="*/ 205040 w 490031"/>
                <a:gd name="connsiteY84" fmla="*/ 256283 h 306336"/>
                <a:gd name="connsiteX85" fmla="*/ 206837 w 490031"/>
                <a:gd name="connsiteY85" fmla="*/ 238115 h 306336"/>
                <a:gd name="connsiteX86" fmla="*/ 176012 w 490031"/>
                <a:gd name="connsiteY86" fmla="*/ 220915 h 306336"/>
                <a:gd name="connsiteX87" fmla="*/ 169048 w 490031"/>
                <a:gd name="connsiteY87" fmla="*/ 197079 h 306336"/>
                <a:gd name="connsiteX88" fmla="*/ 151136 w 490031"/>
                <a:gd name="connsiteY88" fmla="*/ 190122 h 306336"/>
                <a:gd name="connsiteX89" fmla="*/ 135662 w 490031"/>
                <a:gd name="connsiteY89" fmla="*/ 195997 h 306336"/>
                <a:gd name="connsiteX90" fmla="*/ 130503 w 490031"/>
                <a:gd name="connsiteY90" fmla="*/ 200545 h 306336"/>
                <a:gd name="connsiteX91" fmla="*/ 130736 w 490031"/>
                <a:gd name="connsiteY91" fmla="*/ 198445 h 306336"/>
                <a:gd name="connsiteX92" fmla="*/ 124056 w 490031"/>
                <a:gd name="connsiteY92" fmla="*/ 179917 h 306336"/>
                <a:gd name="connsiteX93" fmla="*/ 105138 w 490031"/>
                <a:gd name="connsiteY93" fmla="*/ 171993 h 306336"/>
                <a:gd name="connsiteX94" fmla="*/ 89857 w 490031"/>
                <a:gd name="connsiteY94" fmla="*/ 177714 h 306336"/>
                <a:gd name="connsiteX95" fmla="*/ 89186 w 490031"/>
                <a:gd name="connsiteY95" fmla="*/ 178294 h 306336"/>
                <a:gd name="connsiteX96" fmla="*/ 78032 w 490031"/>
                <a:gd name="connsiteY96" fmla="*/ 188421 h 306336"/>
                <a:gd name="connsiteX97" fmla="*/ 51325 w 490031"/>
                <a:gd name="connsiteY97" fmla="*/ 153015 h 306336"/>
                <a:gd name="connsiteX98" fmla="*/ 51325 w 490031"/>
                <a:gd name="connsiteY98" fmla="*/ 152937 h 306336"/>
                <a:gd name="connsiteX99" fmla="*/ 256905 w 490031"/>
                <a:gd name="connsiteY99" fmla="*/ 35600 h 306336"/>
                <a:gd name="connsiteX100" fmla="*/ 323149 w 490031"/>
                <a:gd name="connsiteY100" fmla="*/ 41797 h 306336"/>
                <a:gd name="connsiteX101" fmla="*/ 346000 w 490031"/>
                <a:gd name="connsiteY101" fmla="*/ 44709 h 306336"/>
                <a:gd name="connsiteX102" fmla="*/ 375853 w 490031"/>
                <a:gd name="connsiteY102" fmla="*/ 41913 h 306336"/>
                <a:gd name="connsiteX103" fmla="*/ 375969 w 490031"/>
                <a:gd name="connsiteY103" fmla="*/ 42132 h 306336"/>
                <a:gd name="connsiteX104" fmla="*/ 437945 w 490031"/>
                <a:gd name="connsiteY104" fmla="*/ 156146 h 306336"/>
                <a:gd name="connsiteX105" fmla="*/ 438035 w 490031"/>
                <a:gd name="connsiteY105" fmla="*/ 156455 h 306336"/>
                <a:gd name="connsiteX106" fmla="*/ 398472 w 490031"/>
                <a:gd name="connsiteY106" fmla="*/ 188009 h 306336"/>
                <a:gd name="connsiteX107" fmla="*/ 243726 w 490031"/>
                <a:gd name="connsiteY107" fmla="*/ 76443 h 306336"/>
                <a:gd name="connsiteX108" fmla="*/ 215356 w 490031"/>
                <a:gd name="connsiteY108" fmla="*/ 82563 h 306336"/>
                <a:gd name="connsiteX109" fmla="*/ 192144 w 490031"/>
                <a:gd name="connsiteY109" fmla="*/ 106554 h 306336"/>
                <a:gd name="connsiteX110" fmla="*/ 162987 w 490031"/>
                <a:gd name="connsiteY110" fmla="*/ 117248 h 306336"/>
                <a:gd name="connsiteX111" fmla="*/ 149833 w 490031"/>
                <a:gd name="connsiteY111" fmla="*/ 110922 h 306336"/>
                <a:gd name="connsiteX112" fmla="*/ 187965 w 490031"/>
                <a:gd name="connsiteY112" fmla="*/ 51911 h 306336"/>
                <a:gd name="connsiteX113" fmla="*/ 202782 w 490031"/>
                <a:gd name="connsiteY113" fmla="*/ 42016 h 306336"/>
                <a:gd name="connsiteX114" fmla="*/ 229940 w 490031"/>
                <a:gd name="connsiteY114" fmla="*/ 36708 h 306336"/>
                <a:gd name="connsiteX115" fmla="*/ 256905 w 490031"/>
                <a:gd name="connsiteY115" fmla="*/ 35600 h 306336"/>
                <a:gd name="connsiteX116" fmla="*/ 38210 w 490031"/>
                <a:gd name="connsiteY116" fmla="*/ 2654 h 306336"/>
                <a:gd name="connsiteX117" fmla="*/ 106517 w 490031"/>
                <a:gd name="connsiteY117" fmla="*/ 35986 h 306336"/>
                <a:gd name="connsiteX118" fmla="*/ 40247 w 490031"/>
                <a:gd name="connsiteY118" fmla="*/ 146366 h 306336"/>
                <a:gd name="connsiteX119" fmla="*/ 0 w 490031"/>
                <a:gd name="connsiteY119" fmla="*/ 134770 h 306336"/>
                <a:gd name="connsiteX120" fmla="*/ 0 w 490031"/>
                <a:gd name="connsiteY120" fmla="*/ 133959 h 306336"/>
                <a:gd name="connsiteX121" fmla="*/ 38210 w 490031"/>
                <a:gd name="connsiteY121" fmla="*/ 2654 h 306336"/>
                <a:gd name="connsiteX122" fmla="*/ 450055 w 490031"/>
                <a:gd name="connsiteY122" fmla="*/ 0 h 306336"/>
                <a:gd name="connsiteX123" fmla="*/ 490031 w 490031"/>
                <a:gd name="connsiteY123" fmla="*/ 129205 h 306336"/>
                <a:gd name="connsiteX124" fmla="*/ 449281 w 490031"/>
                <a:gd name="connsiteY124" fmla="*/ 150000 h 306336"/>
                <a:gd name="connsiteX125" fmla="*/ 387292 w 490031"/>
                <a:gd name="connsiteY125" fmla="*/ 35973 h 30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490031" h="306336">
                  <a:moveTo>
                    <a:pt x="208380" y="262325"/>
                  </a:moveTo>
                  <a:cubicBezTo>
                    <a:pt x="213113" y="262022"/>
                    <a:pt x="217961" y="263523"/>
                    <a:pt x="221803" y="266900"/>
                  </a:cubicBezTo>
                  <a:cubicBezTo>
                    <a:pt x="229492" y="273649"/>
                    <a:pt x="230247" y="285348"/>
                    <a:pt x="223493" y="293030"/>
                  </a:cubicBezTo>
                  <a:lnTo>
                    <a:pt x="215639" y="301959"/>
                  </a:lnTo>
                  <a:cubicBezTo>
                    <a:pt x="210938" y="307302"/>
                    <a:pt x="202793" y="307826"/>
                    <a:pt x="197444" y="303131"/>
                  </a:cubicBezTo>
                  <a:lnTo>
                    <a:pt x="188971" y="295697"/>
                  </a:lnTo>
                  <a:cubicBezTo>
                    <a:pt x="188968" y="295694"/>
                    <a:pt x="188965" y="295692"/>
                    <a:pt x="188961" y="295688"/>
                  </a:cubicBezTo>
                  <a:cubicBezTo>
                    <a:pt x="183615" y="290988"/>
                    <a:pt x="183094" y="282846"/>
                    <a:pt x="187798" y="277504"/>
                  </a:cubicBezTo>
                  <a:lnTo>
                    <a:pt x="195638" y="268588"/>
                  </a:lnTo>
                  <a:cubicBezTo>
                    <a:pt x="195642" y="268583"/>
                    <a:pt x="195646" y="268579"/>
                    <a:pt x="195650" y="268574"/>
                  </a:cubicBezTo>
                  <a:cubicBezTo>
                    <a:pt x="199030" y="264735"/>
                    <a:pt x="203647" y="262628"/>
                    <a:pt x="208380" y="262325"/>
                  </a:cubicBezTo>
                  <a:close/>
                  <a:moveTo>
                    <a:pt x="182485" y="226726"/>
                  </a:moveTo>
                  <a:cubicBezTo>
                    <a:pt x="187085" y="226726"/>
                    <a:pt x="191685" y="228427"/>
                    <a:pt x="195265" y="231828"/>
                  </a:cubicBezTo>
                  <a:cubicBezTo>
                    <a:pt x="202686" y="238880"/>
                    <a:pt x="202980" y="250607"/>
                    <a:pt x="195922" y="258022"/>
                  </a:cubicBezTo>
                  <a:lnTo>
                    <a:pt x="170260" y="283662"/>
                  </a:lnTo>
                  <a:cubicBezTo>
                    <a:pt x="165225" y="288692"/>
                    <a:pt x="157062" y="288692"/>
                    <a:pt x="152026" y="283662"/>
                  </a:cubicBezTo>
                  <a:lnTo>
                    <a:pt x="144044" y="275687"/>
                  </a:lnTo>
                  <a:cubicBezTo>
                    <a:pt x="139009" y="270655"/>
                    <a:pt x="139009" y="262499"/>
                    <a:pt x="144044" y="257468"/>
                  </a:cubicBezTo>
                  <a:lnTo>
                    <a:pt x="169706" y="231828"/>
                  </a:lnTo>
                  <a:cubicBezTo>
                    <a:pt x="173286" y="228427"/>
                    <a:pt x="177885" y="226726"/>
                    <a:pt x="182485" y="226726"/>
                  </a:cubicBezTo>
                  <a:close/>
                  <a:moveTo>
                    <a:pt x="152848" y="196613"/>
                  </a:moveTo>
                  <a:cubicBezTo>
                    <a:pt x="157583" y="196897"/>
                    <a:pt x="162210" y="198987"/>
                    <a:pt x="165605" y="202813"/>
                  </a:cubicBezTo>
                  <a:cubicBezTo>
                    <a:pt x="172395" y="210466"/>
                    <a:pt x="171691" y="222170"/>
                    <a:pt x="164031" y="228955"/>
                  </a:cubicBezTo>
                  <a:lnTo>
                    <a:pt x="136873" y="252998"/>
                  </a:lnTo>
                  <a:lnTo>
                    <a:pt x="136873" y="253010"/>
                  </a:lnTo>
                  <a:cubicBezTo>
                    <a:pt x="136872" y="253012"/>
                    <a:pt x="136871" y="253013"/>
                    <a:pt x="136868" y="253014"/>
                  </a:cubicBezTo>
                  <a:cubicBezTo>
                    <a:pt x="131539" y="257734"/>
                    <a:pt x="123389" y="257242"/>
                    <a:pt x="118665" y="251915"/>
                  </a:cubicBezTo>
                  <a:lnTo>
                    <a:pt x="111186" y="243476"/>
                  </a:lnTo>
                  <a:cubicBezTo>
                    <a:pt x="106467" y="238152"/>
                    <a:pt x="106957" y="230016"/>
                    <a:pt x="112282" y="225296"/>
                  </a:cubicBezTo>
                  <a:lnTo>
                    <a:pt x="139440" y="201241"/>
                  </a:lnTo>
                  <a:cubicBezTo>
                    <a:pt x="143270" y="197849"/>
                    <a:pt x="148114" y="196328"/>
                    <a:pt x="152848" y="196613"/>
                  </a:cubicBezTo>
                  <a:close/>
                  <a:moveTo>
                    <a:pt x="106590" y="178714"/>
                  </a:moveTo>
                  <a:cubicBezTo>
                    <a:pt x="111206" y="178992"/>
                    <a:pt x="115718" y="180986"/>
                    <a:pt x="119091" y="184632"/>
                  </a:cubicBezTo>
                  <a:cubicBezTo>
                    <a:pt x="126043" y="192147"/>
                    <a:pt x="125580" y="203870"/>
                    <a:pt x="118059" y="210814"/>
                  </a:cubicBezTo>
                  <a:lnTo>
                    <a:pt x="104455" y="223158"/>
                  </a:lnTo>
                  <a:lnTo>
                    <a:pt x="104467" y="223170"/>
                  </a:lnTo>
                  <a:cubicBezTo>
                    <a:pt x="104466" y="223172"/>
                    <a:pt x="104465" y="223173"/>
                    <a:pt x="104462" y="223174"/>
                  </a:cubicBezTo>
                  <a:cubicBezTo>
                    <a:pt x="99133" y="227894"/>
                    <a:pt x="90983" y="227402"/>
                    <a:pt x="86259" y="222075"/>
                  </a:cubicBezTo>
                  <a:lnTo>
                    <a:pt x="78780" y="213636"/>
                  </a:lnTo>
                  <a:cubicBezTo>
                    <a:pt x="74061" y="208312"/>
                    <a:pt x="74551" y="200176"/>
                    <a:pt x="79876" y="195456"/>
                  </a:cubicBezTo>
                  <a:lnTo>
                    <a:pt x="93468" y="183087"/>
                  </a:lnTo>
                  <a:cubicBezTo>
                    <a:pt x="97255" y="179873"/>
                    <a:pt x="101974" y="178436"/>
                    <a:pt x="106590" y="178714"/>
                  </a:cubicBezTo>
                  <a:close/>
                  <a:moveTo>
                    <a:pt x="117608" y="42531"/>
                  </a:moveTo>
                  <a:cubicBezTo>
                    <a:pt x="141555" y="55325"/>
                    <a:pt x="159480" y="55557"/>
                    <a:pt x="176244" y="56704"/>
                  </a:cubicBezTo>
                  <a:cubicBezTo>
                    <a:pt x="141916" y="102392"/>
                    <a:pt x="142922" y="108563"/>
                    <a:pt x="143489" y="111965"/>
                  </a:cubicBezTo>
                  <a:cubicBezTo>
                    <a:pt x="144701" y="119193"/>
                    <a:pt x="152168" y="123677"/>
                    <a:pt x="163000" y="123677"/>
                  </a:cubicBezTo>
                  <a:cubicBezTo>
                    <a:pt x="174168" y="123677"/>
                    <a:pt x="186522" y="119167"/>
                    <a:pt x="196090" y="111591"/>
                  </a:cubicBezTo>
                  <a:cubicBezTo>
                    <a:pt x="209385" y="101078"/>
                    <a:pt x="216375" y="92394"/>
                    <a:pt x="219302" y="88283"/>
                  </a:cubicBezTo>
                  <a:lnTo>
                    <a:pt x="242140" y="83362"/>
                  </a:lnTo>
                  <a:lnTo>
                    <a:pt x="244229" y="84650"/>
                  </a:lnTo>
                  <a:lnTo>
                    <a:pt x="389832" y="189671"/>
                  </a:lnTo>
                  <a:cubicBezTo>
                    <a:pt x="393656" y="193040"/>
                    <a:pt x="397294" y="196614"/>
                    <a:pt x="400729" y="200378"/>
                  </a:cubicBezTo>
                  <a:cubicBezTo>
                    <a:pt x="404295" y="204306"/>
                    <a:pt x="405711" y="209730"/>
                    <a:pt x="404520" y="214898"/>
                  </a:cubicBezTo>
                  <a:cubicBezTo>
                    <a:pt x="402884" y="223294"/>
                    <a:pt x="396528" y="229982"/>
                    <a:pt x="388220" y="232047"/>
                  </a:cubicBezTo>
                  <a:cubicBezTo>
                    <a:pt x="384276" y="233043"/>
                    <a:pt x="380098" y="232422"/>
                    <a:pt x="376614" y="230321"/>
                  </a:cubicBezTo>
                  <a:lnTo>
                    <a:pt x="304799" y="187429"/>
                  </a:lnTo>
                  <a:cubicBezTo>
                    <a:pt x="303324" y="186630"/>
                    <a:pt x="301483" y="187095"/>
                    <a:pt x="300564" y="188497"/>
                  </a:cubicBezTo>
                  <a:cubicBezTo>
                    <a:pt x="299590" y="189986"/>
                    <a:pt x="300007" y="191982"/>
                    <a:pt x="301498" y="192956"/>
                  </a:cubicBezTo>
                  <a:lnTo>
                    <a:pt x="365228" y="231017"/>
                  </a:lnTo>
                  <a:cubicBezTo>
                    <a:pt x="370272" y="233992"/>
                    <a:pt x="373169" y="239589"/>
                    <a:pt x="372681" y="245421"/>
                  </a:cubicBezTo>
                  <a:cubicBezTo>
                    <a:pt x="372098" y="251678"/>
                    <a:pt x="368841" y="257379"/>
                    <a:pt x="363745" y="261063"/>
                  </a:cubicBezTo>
                  <a:lnTo>
                    <a:pt x="363345" y="261346"/>
                  </a:lnTo>
                  <a:cubicBezTo>
                    <a:pt x="362192" y="262184"/>
                    <a:pt x="360962" y="262909"/>
                    <a:pt x="359670" y="263511"/>
                  </a:cubicBezTo>
                  <a:cubicBezTo>
                    <a:pt x="355146" y="265527"/>
                    <a:pt x="349918" y="265190"/>
                    <a:pt x="345691" y="262609"/>
                  </a:cubicBezTo>
                  <a:lnTo>
                    <a:pt x="279924" y="223505"/>
                  </a:lnTo>
                  <a:cubicBezTo>
                    <a:pt x="279850" y="223456"/>
                    <a:pt x="279774" y="223411"/>
                    <a:pt x="279696" y="223370"/>
                  </a:cubicBezTo>
                  <a:cubicBezTo>
                    <a:pt x="278131" y="222521"/>
                    <a:pt x="276174" y="223102"/>
                    <a:pt x="275325" y="224666"/>
                  </a:cubicBezTo>
                  <a:cubicBezTo>
                    <a:pt x="274477" y="226229"/>
                    <a:pt x="275057" y="228185"/>
                    <a:pt x="276623" y="229032"/>
                  </a:cubicBezTo>
                  <a:lnTo>
                    <a:pt x="322969" y="256618"/>
                  </a:lnTo>
                  <a:cubicBezTo>
                    <a:pt x="327419" y="259193"/>
                    <a:pt x="330241" y="263865"/>
                    <a:pt x="330449" y="269000"/>
                  </a:cubicBezTo>
                  <a:cubicBezTo>
                    <a:pt x="330730" y="277326"/>
                    <a:pt x="326221" y="285078"/>
                    <a:pt x="318843" y="288958"/>
                  </a:cubicBezTo>
                  <a:lnTo>
                    <a:pt x="318404" y="289190"/>
                  </a:lnTo>
                  <a:cubicBezTo>
                    <a:pt x="313844" y="291590"/>
                    <a:pt x="308359" y="291428"/>
                    <a:pt x="303948" y="288764"/>
                  </a:cubicBezTo>
                  <a:lnTo>
                    <a:pt x="255822" y="259749"/>
                  </a:lnTo>
                  <a:cubicBezTo>
                    <a:pt x="254338" y="258918"/>
                    <a:pt x="252463" y="259382"/>
                    <a:pt x="251540" y="260809"/>
                  </a:cubicBezTo>
                  <a:cubicBezTo>
                    <a:pt x="250572" y="262302"/>
                    <a:pt x="251001" y="264297"/>
                    <a:pt x="252495" y="265263"/>
                  </a:cubicBezTo>
                  <a:lnTo>
                    <a:pt x="288254" y="286883"/>
                  </a:lnTo>
                  <a:cubicBezTo>
                    <a:pt x="289735" y="287759"/>
                    <a:pt x="290715" y="289284"/>
                    <a:pt x="290898" y="290993"/>
                  </a:cubicBezTo>
                  <a:cubicBezTo>
                    <a:pt x="291669" y="297871"/>
                    <a:pt x="286863" y="304129"/>
                    <a:pt x="280014" y="305166"/>
                  </a:cubicBezTo>
                  <a:lnTo>
                    <a:pt x="279847" y="305166"/>
                  </a:lnTo>
                  <a:cubicBezTo>
                    <a:pt x="266345" y="307086"/>
                    <a:pt x="250870" y="305334"/>
                    <a:pt x="228948" y="296482"/>
                  </a:cubicBezTo>
                  <a:cubicBezTo>
                    <a:pt x="232903" y="291625"/>
                    <a:pt x="234870" y="285452"/>
                    <a:pt x="234454" y="279204"/>
                  </a:cubicBezTo>
                  <a:cubicBezTo>
                    <a:pt x="233878" y="270266"/>
                    <a:pt x="228567" y="262317"/>
                    <a:pt x="220527" y="258357"/>
                  </a:cubicBezTo>
                  <a:cubicBezTo>
                    <a:pt x="217105" y="256667"/>
                    <a:pt x="213331" y="255806"/>
                    <a:pt x="209514" y="255845"/>
                  </a:cubicBezTo>
                  <a:cubicBezTo>
                    <a:pt x="208012" y="255855"/>
                    <a:pt x="206515" y="256001"/>
                    <a:pt x="205040" y="256283"/>
                  </a:cubicBezTo>
                  <a:cubicBezTo>
                    <a:pt x="207915" y="250672"/>
                    <a:pt x="208557" y="244181"/>
                    <a:pt x="206837" y="238115"/>
                  </a:cubicBezTo>
                  <a:cubicBezTo>
                    <a:pt x="203079" y="224860"/>
                    <a:pt x="189277" y="217159"/>
                    <a:pt x="176012" y="220915"/>
                  </a:cubicBezTo>
                  <a:cubicBezTo>
                    <a:pt x="178100" y="212298"/>
                    <a:pt x="175448" y="203221"/>
                    <a:pt x="169048" y="197079"/>
                  </a:cubicBezTo>
                  <a:cubicBezTo>
                    <a:pt x="164202" y="192534"/>
                    <a:pt x="157783" y="190040"/>
                    <a:pt x="151136" y="190122"/>
                  </a:cubicBezTo>
                  <a:cubicBezTo>
                    <a:pt x="145433" y="190125"/>
                    <a:pt x="139929" y="192215"/>
                    <a:pt x="135662" y="195997"/>
                  </a:cubicBezTo>
                  <a:lnTo>
                    <a:pt x="130503" y="200545"/>
                  </a:lnTo>
                  <a:cubicBezTo>
                    <a:pt x="130607" y="199849"/>
                    <a:pt x="130736" y="199154"/>
                    <a:pt x="130736" y="198445"/>
                  </a:cubicBezTo>
                  <a:cubicBezTo>
                    <a:pt x="131162" y="191612"/>
                    <a:pt x="128745" y="184909"/>
                    <a:pt x="124056" y="179917"/>
                  </a:cubicBezTo>
                  <a:cubicBezTo>
                    <a:pt x="119118" y="174776"/>
                    <a:pt x="112269" y="171908"/>
                    <a:pt x="105138" y="171993"/>
                  </a:cubicBezTo>
                  <a:cubicBezTo>
                    <a:pt x="99519" y="171989"/>
                    <a:pt x="94089" y="174023"/>
                    <a:pt x="89857" y="177714"/>
                  </a:cubicBezTo>
                  <a:lnTo>
                    <a:pt x="89186" y="178294"/>
                  </a:lnTo>
                  <a:lnTo>
                    <a:pt x="78032" y="188421"/>
                  </a:lnTo>
                  <a:cubicBezTo>
                    <a:pt x="61010" y="168965"/>
                    <a:pt x="52305" y="154664"/>
                    <a:pt x="51325" y="153015"/>
                  </a:cubicBezTo>
                  <a:lnTo>
                    <a:pt x="51325" y="152937"/>
                  </a:lnTo>
                  <a:close/>
                  <a:moveTo>
                    <a:pt x="256905" y="35600"/>
                  </a:moveTo>
                  <a:cubicBezTo>
                    <a:pt x="280181" y="35600"/>
                    <a:pt x="309351" y="37365"/>
                    <a:pt x="323149" y="41797"/>
                  </a:cubicBezTo>
                  <a:cubicBezTo>
                    <a:pt x="329958" y="43987"/>
                    <a:pt x="338121" y="44709"/>
                    <a:pt x="346000" y="44709"/>
                  </a:cubicBezTo>
                  <a:cubicBezTo>
                    <a:pt x="356012" y="44630"/>
                    <a:pt x="366000" y="43695"/>
                    <a:pt x="375853" y="41913"/>
                  </a:cubicBezTo>
                  <a:lnTo>
                    <a:pt x="375969" y="42132"/>
                  </a:lnTo>
                  <a:lnTo>
                    <a:pt x="437945" y="156146"/>
                  </a:lnTo>
                  <a:lnTo>
                    <a:pt x="438035" y="156455"/>
                  </a:lnTo>
                  <a:cubicBezTo>
                    <a:pt x="425914" y="172767"/>
                    <a:pt x="398472" y="188009"/>
                    <a:pt x="398472" y="188009"/>
                  </a:cubicBezTo>
                  <a:lnTo>
                    <a:pt x="243726" y="76443"/>
                  </a:lnTo>
                  <a:lnTo>
                    <a:pt x="215356" y="82563"/>
                  </a:lnTo>
                  <a:cubicBezTo>
                    <a:pt x="215356" y="82563"/>
                    <a:pt x="209553" y="92742"/>
                    <a:pt x="192144" y="106554"/>
                  </a:cubicBezTo>
                  <a:cubicBezTo>
                    <a:pt x="183852" y="113198"/>
                    <a:pt x="173613" y="116954"/>
                    <a:pt x="162987" y="117248"/>
                  </a:cubicBezTo>
                  <a:cubicBezTo>
                    <a:pt x="155778" y="117248"/>
                    <a:pt x="150504" y="114929"/>
                    <a:pt x="149833" y="110922"/>
                  </a:cubicBezTo>
                  <a:cubicBezTo>
                    <a:pt x="148699" y="104106"/>
                    <a:pt x="175947" y="67617"/>
                    <a:pt x="187965" y="51911"/>
                  </a:cubicBezTo>
                  <a:cubicBezTo>
                    <a:pt x="191673" y="47065"/>
                    <a:pt x="196884" y="43585"/>
                    <a:pt x="202782" y="42016"/>
                  </a:cubicBezTo>
                  <a:cubicBezTo>
                    <a:pt x="211700" y="39612"/>
                    <a:pt x="220774" y="37838"/>
                    <a:pt x="229940" y="36708"/>
                  </a:cubicBezTo>
                  <a:cubicBezTo>
                    <a:pt x="238904" y="35874"/>
                    <a:pt x="247904" y="35504"/>
                    <a:pt x="256905" y="35600"/>
                  </a:cubicBezTo>
                  <a:close/>
                  <a:moveTo>
                    <a:pt x="38210" y="2654"/>
                  </a:moveTo>
                  <a:lnTo>
                    <a:pt x="106517" y="35986"/>
                  </a:lnTo>
                  <a:lnTo>
                    <a:pt x="40247" y="146366"/>
                  </a:lnTo>
                  <a:lnTo>
                    <a:pt x="0" y="134770"/>
                  </a:lnTo>
                  <a:cubicBezTo>
                    <a:pt x="0" y="134500"/>
                    <a:pt x="0" y="134229"/>
                    <a:pt x="0" y="133959"/>
                  </a:cubicBezTo>
                  <a:cubicBezTo>
                    <a:pt x="-76" y="87442"/>
                    <a:pt x="13183" y="41878"/>
                    <a:pt x="38210" y="2654"/>
                  </a:cubicBezTo>
                  <a:close/>
                  <a:moveTo>
                    <a:pt x="450055" y="0"/>
                  </a:moveTo>
                  <a:cubicBezTo>
                    <a:pt x="475322" y="38433"/>
                    <a:pt x="489182" y="83229"/>
                    <a:pt x="490031" y="129205"/>
                  </a:cubicBezTo>
                  <a:lnTo>
                    <a:pt x="449281" y="150000"/>
                  </a:lnTo>
                  <a:lnTo>
                    <a:pt x="387292" y="35973"/>
                  </a:ln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333333"/>
                </a:solidFill>
              </a:endParaRPr>
            </a:p>
          </p:txBody>
        </p:sp>
      </p:grpSp>
      <p:sp>
        <p:nvSpPr>
          <p:cNvPr id="1082" name="Текст 152">
            <a:extLst>
              <a:ext uri="{FF2B5EF4-FFF2-40B4-BE49-F238E27FC236}">
                <a16:creationId xmlns:a16="http://schemas.microsoft.com/office/drawing/2014/main" id="{100AC2B3-CBD4-1317-E7F4-150773A47215}"/>
              </a:ext>
            </a:extLst>
          </p:cNvPr>
          <p:cNvSpPr txBox="1">
            <a:spLocks/>
          </p:cNvSpPr>
          <p:nvPr/>
        </p:nvSpPr>
        <p:spPr>
          <a:xfrm>
            <a:off x="619120" y="3966605"/>
            <a:ext cx="2592388" cy="1857240"/>
          </a:xfrm>
          <a:prstGeom prst="rect">
            <a:avLst/>
          </a:prstGeom>
        </p:spPr>
        <p:txBody>
          <a:bodyPr/>
          <a:lstStyle>
            <a:lvl1pPr marL="260673" indent="-260673" algn="l" defTabSz="1042690" rtl="0" eaLnBrk="1" latinLnBrk="0" hangingPunct="1">
              <a:lnSpc>
                <a:spcPct val="90000"/>
              </a:lnSpc>
              <a:spcBef>
                <a:spcPts val="1140"/>
              </a:spcBef>
              <a:buFont typeface="Arial" panose="020B0604020202020204" pitchFamily="34" charset="0"/>
              <a:buChar char="•"/>
              <a:defRPr sz="31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Плоско-симметричное изделие</a:t>
            </a:r>
          </a:p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Масса 50+ кг</a:t>
            </a:r>
          </a:p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Размер 520+ мм (высота); 560+ мм диагональ</a:t>
            </a:r>
          </a:p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Сложная криволинейная гладкая поверхность</a:t>
            </a:r>
          </a:p>
          <a:p>
            <a:pPr marL="285750" indent="-285750" algn="just">
              <a:buClr>
                <a:schemeClr val="accent2"/>
              </a:buClr>
            </a:pPr>
            <a:endParaRPr lang="ru-RU" sz="1400" dirty="0"/>
          </a:p>
        </p:txBody>
      </p:sp>
      <p:sp>
        <p:nvSpPr>
          <p:cNvPr id="1083" name="Текст 159">
            <a:extLst>
              <a:ext uri="{FF2B5EF4-FFF2-40B4-BE49-F238E27FC236}">
                <a16:creationId xmlns:a16="http://schemas.microsoft.com/office/drawing/2014/main" id="{93A50704-C3F6-4CB0-4EC2-C7CF1CBF1D71}"/>
              </a:ext>
            </a:extLst>
          </p:cNvPr>
          <p:cNvSpPr txBox="1">
            <a:spLocks/>
          </p:cNvSpPr>
          <p:nvPr/>
        </p:nvSpPr>
        <p:spPr>
          <a:xfrm>
            <a:off x="3454293" y="3967545"/>
            <a:ext cx="2776322" cy="2360731"/>
          </a:xfrm>
          <a:prstGeom prst="rect">
            <a:avLst/>
          </a:prstGeom>
        </p:spPr>
        <p:txBody>
          <a:bodyPr/>
          <a:lstStyle>
            <a:lvl1pPr marL="260673" indent="-260673" algn="l" defTabSz="1042690" rtl="0" eaLnBrk="1" latinLnBrk="0" hangingPunct="1">
              <a:lnSpc>
                <a:spcPct val="90000"/>
              </a:lnSpc>
              <a:spcBef>
                <a:spcPts val="1140"/>
              </a:spcBef>
              <a:buFont typeface="Arial" panose="020B0604020202020204" pitchFamily="34" charset="0"/>
              <a:buChar char="•"/>
              <a:defRPr sz="31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Clr>
                <a:schemeClr val="accent2"/>
              </a:buClr>
            </a:pPr>
            <a:r>
              <a:rPr lang="ru-RU" sz="1400" dirty="0"/>
              <a:t>Время печати 90+ суток (традиционно в разы больше)</a:t>
            </a:r>
          </a:p>
          <a:p>
            <a:pPr marL="171450" indent="-171450">
              <a:buClr>
                <a:schemeClr val="accent2"/>
              </a:buClr>
            </a:pPr>
            <a:r>
              <a:rPr lang="ru-RU" sz="1400" dirty="0"/>
              <a:t>Доработка камеры построения. Увеличена высота камеры с 450 мм до 560 мм; рабочую зону с 550x450 мм до 580x450 мм</a:t>
            </a:r>
          </a:p>
          <a:p>
            <a:pPr marL="171450" indent="-171450">
              <a:buClr>
                <a:schemeClr val="accent2"/>
              </a:buClr>
            </a:pPr>
            <a:r>
              <a:rPr lang="ru-RU" sz="1400" dirty="0"/>
              <a:t>Изделие расположено по диагонали зоны построения</a:t>
            </a:r>
          </a:p>
          <a:p>
            <a:pPr marL="285750" indent="-285750">
              <a:buClr>
                <a:schemeClr val="accent2"/>
              </a:buClr>
            </a:pPr>
            <a:endParaRPr lang="ru-RU" sz="1400" dirty="0"/>
          </a:p>
        </p:txBody>
      </p:sp>
      <p:sp>
        <p:nvSpPr>
          <p:cNvPr id="1084" name="Текст 160">
            <a:extLst>
              <a:ext uri="{FF2B5EF4-FFF2-40B4-BE49-F238E27FC236}">
                <a16:creationId xmlns:a16="http://schemas.microsoft.com/office/drawing/2014/main" id="{7FADA9BC-8014-0061-5FD6-47BE258F6FB3}"/>
              </a:ext>
            </a:extLst>
          </p:cNvPr>
          <p:cNvSpPr txBox="1">
            <a:spLocks/>
          </p:cNvSpPr>
          <p:nvPr/>
        </p:nvSpPr>
        <p:spPr>
          <a:xfrm>
            <a:off x="6284912" y="3966605"/>
            <a:ext cx="2796847" cy="2261723"/>
          </a:xfrm>
          <a:prstGeom prst="rect">
            <a:avLst/>
          </a:prstGeom>
        </p:spPr>
        <p:txBody>
          <a:bodyPr/>
          <a:lstStyle>
            <a:lvl1pPr marL="260673" indent="-260673" algn="l" defTabSz="1042690" rtl="0" eaLnBrk="1" latinLnBrk="0" hangingPunct="1">
              <a:lnSpc>
                <a:spcPct val="90000"/>
              </a:lnSpc>
              <a:spcBef>
                <a:spcPts val="1140"/>
              </a:spcBef>
              <a:buFont typeface="Arial" panose="020B0604020202020204" pitchFamily="34" charset="0"/>
              <a:buChar char="•"/>
              <a:defRPr sz="31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Clr>
                <a:schemeClr val="accent2"/>
              </a:buClr>
            </a:pPr>
            <a:r>
              <a:rPr lang="ru-RU" sz="1400" dirty="0"/>
              <a:t>Длительная печать за счет </a:t>
            </a:r>
            <a:r>
              <a:rPr lang="ru-RU" sz="1400" dirty="0" err="1"/>
              <a:t>однолазерной</a:t>
            </a:r>
            <a:r>
              <a:rPr lang="ru-RU" sz="1400" dirty="0"/>
              <a:t> конфигурации принтера</a:t>
            </a:r>
          </a:p>
          <a:p>
            <a:pPr marL="171450" indent="-171450">
              <a:buClr>
                <a:schemeClr val="accent2"/>
              </a:buClr>
            </a:pPr>
            <a:r>
              <a:rPr lang="ru-RU" sz="1400" dirty="0"/>
              <a:t>Уход геометрии за счет накопления ошибки построения</a:t>
            </a:r>
          </a:p>
          <a:p>
            <a:pPr marL="171450" indent="-171450">
              <a:buClr>
                <a:schemeClr val="accent2"/>
              </a:buClr>
            </a:pPr>
            <a:r>
              <a:rPr lang="ru-RU" sz="1400" dirty="0"/>
              <a:t>Коробление на всех этапах за счет термических поводок</a:t>
            </a:r>
          </a:p>
          <a:p>
            <a:pPr algn="just">
              <a:buClr>
                <a:schemeClr val="accent2"/>
              </a:buClr>
            </a:pPr>
            <a:endParaRPr lang="ru-RU" sz="1400" dirty="0"/>
          </a:p>
        </p:txBody>
      </p:sp>
      <p:sp>
        <p:nvSpPr>
          <p:cNvPr id="1085" name="Текст 161">
            <a:extLst>
              <a:ext uri="{FF2B5EF4-FFF2-40B4-BE49-F238E27FC236}">
                <a16:creationId xmlns:a16="http://schemas.microsoft.com/office/drawing/2014/main" id="{CFBDD3D2-2FC9-88A4-3FE4-AE2B20347568}"/>
              </a:ext>
            </a:extLst>
          </p:cNvPr>
          <p:cNvSpPr txBox="1">
            <a:spLocks/>
          </p:cNvSpPr>
          <p:nvPr/>
        </p:nvSpPr>
        <p:spPr>
          <a:xfrm>
            <a:off x="9121646" y="3967545"/>
            <a:ext cx="2548217" cy="1657344"/>
          </a:xfrm>
          <a:prstGeom prst="rect">
            <a:avLst/>
          </a:prstGeom>
        </p:spPr>
        <p:txBody>
          <a:bodyPr/>
          <a:lstStyle>
            <a:lvl1pPr marL="260673" indent="-260673" algn="l" defTabSz="1042690" rtl="0" eaLnBrk="1" latinLnBrk="0" hangingPunct="1">
              <a:lnSpc>
                <a:spcPct val="90000"/>
              </a:lnSpc>
              <a:spcBef>
                <a:spcPts val="1140"/>
              </a:spcBef>
              <a:buFont typeface="Arial" panose="020B0604020202020204" pitchFamily="34" charset="0"/>
              <a:buChar char="•"/>
              <a:defRPr sz="31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Отклонение от геометрии в рамках допуска (до 1 мм на 600+ мм)</a:t>
            </a:r>
          </a:p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Сквозные дефекты (один) залечены сваркой</a:t>
            </a:r>
          </a:p>
          <a:p>
            <a:pPr marL="171450" indent="-171450" algn="just">
              <a:buClr>
                <a:schemeClr val="accent2"/>
              </a:buClr>
            </a:pPr>
            <a:r>
              <a:rPr lang="ru-RU" sz="1400" dirty="0"/>
              <a:t>Заказчик принял изделие</a:t>
            </a:r>
          </a:p>
        </p:txBody>
      </p:sp>
    </p:spTree>
    <p:extLst>
      <p:ext uri="{BB962C8B-B14F-4D97-AF65-F5344CB8AC3E}">
        <p14:creationId xmlns:p14="http://schemas.microsoft.com/office/powerpoint/2010/main" val="2478751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82"/>
          <p:cNvSpPr txBox="1">
            <a:spLocks/>
          </p:cNvSpPr>
          <p:nvPr/>
        </p:nvSpPr>
        <p:spPr>
          <a:xfrm>
            <a:off x="654237" y="4514677"/>
            <a:ext cx="8142101" cy="513335"/>
          </a:xfrm>
          <a:prstGeom prst="rect">
            <a:avLst/>
          </a:prstGeom>
        </p:spPr>
        <p:txBody>
          <a:bodyPr/>
          <a:lstStyle>
            <a:lvl1pPr marL="260673" indent="-260673" algn="l" defTabSz="1042690" rtl="0" eaLnBrk="1" latinLnBrk="0" hangingPunct="1">
              <a:lnSpc>
                <a:spcPct val="90000"/>
              </a:lnSpc>
              <a:spcBef>
                <a:spcPts val="1140"/>
              </a:spcBef>
              <a:buFont typeface="Arial" panose="020B0604020202020204" pitchFamily="34" charset="0"/>
              <a:buChar char="•"/>
              <a:defRPr sz="319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На оборудовании MeltMaster3D-550 в 2021-2023 годах - партия крупногабаритных изделий с характерным линейным размером более 600 мм и минимальной толщиной стенки 1 мм. </a:t>
            </a:r>
          </a:p>
        </p:txBody>
      </p:sp>
      <p:sp>
        <p:nvSpPr>
          <p:cNvPr id="3" name="Заголовок 70">
            <a:extLst>
              <a:ext uri="{FF2B5EF4-FFF2-40B4-BE49-F238E27FC236}">
                <a16:creationId xmlns:a16="http://schemas.microsoft.com/office/drawing/2014/main" id="{0C270F6A-E767-089A-91FD-4000050A5AED}"/>
              </a:ext>
            </a:extLst>
          </p:cNvPr>
          <p:cNvSpPr txBox="1">
            <a:spLocks/>
          </p:cNvSpPr>
          <p:nvPr/>
        </p:nvSpPr>
        <p:spPr>
          <a:xfrm>
            <a:off x="587376" y="296863"/>
            <a:ext cx="6280149" cy="647700"/>
          </a:xfrm>
          <a:prstGeom prst="rect">
            <a:avLst/>
          </a:prstGeom>
        </p:spPr>
        <p:txBody>
          <a:bodyPr/>
          <a:lstStyle>
            <a:lvl1pPr algn="l" defTabSz="104269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1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/>
              <a:t>Технологические особенности изготовления крупногабаритных деталей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FCD6CD-643A-45A3-B7FF-F398AE752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024" y="125032"/>
            <a:ext cx="1548832" cy="99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30A87FCF-88E6-47B0-ABF2-DAC3C1CD5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221" y="361477"/>
            <a:ext cx="540763" cy="54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10" descr="Описание: C:\Работа\ЦНИИТМАШ\Статья\установка.JPG"/>
          <p:cNvPicPr>
            <a:picLocks/>
          </p:cNvPicPr>
          <p:nvPr/>
        </p:nvPicPr>
        <p:blipFill>
          <a:blip r:embed="rId4"/>
          <a:srcRect l="3364" r="3364"/>
          <a:stretch/>
        </p:blipFill>
        <p:spPr>
          <a:xfrm>
            <a:off x="9004813" y="1300220"/>
            <a:ext cx="2592387" cy="2262295"/>
          </a:xfrm>
          <a:prstGeom prst="rect">
            <a:avLst/>
          </a:prstGeom>
          <a:ln w="0">
            <a:noFill/>
          </a:ln>
        </p:spPr>
      </p:pic>
      <p:pic>
        <p:nvPicPr>
          <p:cNvPr id="7" name="Рисунок 4"/>
          <p:cNvPicPr>
            <a:picLocks/>
          </p:cNvPicPr>
          <p:nvPr/>
        </p:nvPicPr>
        <p:blipFill>
          <a:blip r:embed="rId5"/>
          <a:srcRect l="1904" r="1904"/>
          <a:stretch/>
        </p:blipFill>
        <p:spPr>
          <a:xfrm>
            <a:off x="9012239" y="3870325"/>
            <a:ext cx="2592387" cy="2368963"/>
          </a:xfrm>
          <a:prstGeom prst="rect">
            <a:avLst/>
          </a:prstGeom>
          <a:ln w="0">
            <a:noFill/>
          </a:ln>
        </p:spPr>
      </p:pic>
      <p:sp>
        <p:nvSpPr>
          <p:cNvPr id="8" name="Нашивка 7">
            <a:extLst>
              <a:ext uri="{FF2B5EF4-FFF2-40B4-BE49-F238E27FC236}">
                <a16:creationId xmlns:a16="http://schemas.microsoft.com/office/drawing/2014/main" id="{E63656DC-697F-F2E4-6930-F73D85A540A2}"/>
              </a:ext>
            </a:extLst>
          </p:cNvPr>
          <p:cNvSpPr/>
          <p:nvPr/>
        </p:nvSpPr>
        <p:spPr>
          <a:xfrm>
            <a:off x="594800" y="2021280"/>
            <a:ext cx="8336549" cy="42617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333333"/>
                </a:solidFill>
              </a:rPr>
              <a:t>Отсутствие необходимости изготавливать штампы на стадии ОКР (не менее 6 месяцев для каждой стадии)</a:t>
            </a:r>
          </a:p>
        </p:txBody>
      </p:sp>
      <p:sp>
        <p:nvSpPr>
          <p:cNvPr id="9" name="Нашивка 8">
            <a:extLst>
              <a:ext uri="{FF2B5EF4-FFF2-40B4-BE49-F238E27FC236}">
                <a16:creationId xmlns:a16="http://schemas.microsoft.com/office/drawing/2014/main" id="{E63656DC-697F-F2E4-6930-F73D85A540A2}"/>
              </a:ext>
            </a:extLst>
          </p:cNvPr>
          <p:cNvSpPr/>
          <p:nvPr/>
        </p:nvSpPr>
        <p:spPr>
          <a:xfrm>
            <a:off x="594800" y="2503752"/>
            <a:ext cx="8336549" cy="42617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333333"/>
                </a:solidFill>
              </a:rPr>
              <a:t>Склонный к образованию трещин жаропрочный сплав ВЖ 159</a:t>
            </a:r>
          </a:p>
        </p:txBody>
      </p:sp>
      <p:sp>
        <p:nvSpPr>
          <p:cNvPr id="10" name="Нашивка 9">
            <a:extLst>
              <a:ext uri="{FF2B5EF4-FFF2-40B4-BE49-F238E27FC236}">
                <a16:creationId xmlns:a16="http://schemas.microsoft.com/office/drawing/2014/main" id="{E63656DC-697F-F2E4-6930-F73D85A540A2}"/>
              </a:ext>
            </a:extLst>
          </p:cNvPr>
          <p:cNvSpPr/>
          <p:nvPr/>
        </p:nvSpPr>
        <p:spPr>
          <a:xfrm>
            <a:off x="587375" y="2982650"/>
            <a:ext cx="8336549" cy="42617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333333"/>
                </a:solidFill>
              </a:rPr>
              <a:t>Достигнутая пористость &lt;0,05%</a:t>
            </a:r>
          </a:p>
        </p:txBody>
      </p:sp>
      <p:sp>
        <p:nvSpPr>
          <p:cNvPr id="11" name="Нашивка 10">
            <a:extLst>
              <a:ext uri="{FF2B5EF4-FFF2-40B4-BE49-F238E27FC236}">
                <a16:creationId xmlns:a16="http://schemas.microsoft.com/office/drawing/2014/main" id="{E63656DC-697F-F2E4-6930-F73D85A540A2}"/>
              </a:ext>
            </a:extLst>
          </p:cNvPr>
          <p:cNvSpPr/>
          <p:nvPr/>
        </p:nvSpPr>
        <p:spPr>
          <a:xfrm>
            <a:off x="594800" y="3466404"/>
            <a:ext cx="8336549" cy="42617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333333"/>
                </a:solidFill>
              </a:rPr>
              <a:t>Точность построения - 12 квалитет</a:t>
            </a:r>
          </a:p>
        </p:txBody>
      </p:sp>
      <p:sp>
        <p:nvSpPr>
          <p:cNvPr id="12" name="Нашивка 11">
            <a:extLst>
              <a:ext uri="{FF2B5EF4-FFF2-40B4-BE49-F238E27FC236}">
                <a16:creationId xmlns:a16="http://schemas.microsoft.com/office/drawing/2014/main" id="{E63656DC-697F-F2E4-6930-F73D85A540A2}"/>
              </a:ext>
            </a:extLst>
          </p:cNvPr>
          <p:cNvSpPr/>
          <p:nvPr/>
        </p:nvSpPr>
        <p:spPr>
          <a:xfrm>
            <a:off x="594800" y="3951562"/>
            <a:ext cx="8336549" cy="42617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333333"/>
                </a:solidFill>
              </a:rPr>
              <a:t>Индивидуализация каждого изделия, исключение ожидания 6 месяцев для изготовления штамповой оснастки, отсутствие трещин при использовании АТ (технология и оборудование взаимосвязаны)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49275" y="1616804"/>
            <a:ext cx="253306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42690">
              <a:lnSpc>
                <a:spcPct val="90000"/>
              </a:lnSpc>
              <a:spcBef>
                <a:spcPts val="1140"/>
              </a:spcBef>
            </a:pPr>
            <a:r>
              <a:rPr lang="ru-RU" sz="1600" b="1" dirty="0">
                <a:solidFill>
                  <a:srgbClr val="025EA1"/>
                </a:solidFill>
              </a:rPr>
              <a:t>Ключевые показатели:</a:t>
            </a:r>
          </a:p>
        </p:txBody>
      </p:sp>
      <p:sp>
        <p:nvSpPr>
          <p:cNvPr id="14" name="Пятиугольник 13">
            <a:extLst>
              <a:ext uri="{FF2B5EF4-FFF2-40B4-BE49-F238E27FC236}">
                <a16:creationId xmlns:a16="http://schemas.microsoft.com/office/drawing/2014/main" id="{31F89D7A-7BA6-A644-8BF7-0CFB408F7AFD}"/>
              </a:ext>
            </a:extLst>
          </p:cNvPr>
          <p:cNvSpPr/>
          <p:nvPr/>
        </p:nvSpPr>
        <p:spPr>
          <a:xfrm>
            <a:off x="1252876" y="5144642"/>
            <a:ext cx="7671047" cy="1094646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kern="0" dirty="0" err="1">
                <a:solidFill>
                  <a:srgbClr val="FFFFFF"/>
                </a:solidFill>
              </a:rPr>
              <a:t>Прототипирование</a:t>
            </a:r>
            <a:endParaRPr lang="ru-RU" sz="1600" b="1" kern="0" dirty="0">
              <a:solidFill>
                <a:srgbClr val="FFFFFF"/>
              </a:solidFill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615DBD9-777E-2F85-BED7-9758314A155F}"/>
              </a:ext>
            </a:extLst>
          </p:cNvPr>
          <p:cNvGrpSpPr/>
          <p:nvPr/>
        </p:nvGrpSpPr>
        <p:grpSpPr>
          <a:xfrm>
            <a:off x="587374" y="5113333"/>
            <a:ext cx="1158422" cy="1158424"/>
            <a:chOff x="4803825" y="4578403"/>
            <a:chExt cx="719999" cy="720000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0776AECF-429C-761B-567B-737912367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4803825" y="4578403"/>
              <a:ext cx="719999" cy="720000"/>
            </a:xfrm>
            <a:prstGeom prst="rect">
              <a:avLst/>
            </a:prstGeom>
          </p:spPr>
        </p:pic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09D98A44-2DC8-5C66-9243-59AE7574A24E}"/>
                </a:ext>
              </a:extLst>
            </p:cNvPr>
            <p:cNvSpPr/>
            <p:nvPr/>
          </p:nvSpPr>
          <p:spPr>
            <a:xfrm>
              <a:off x="4935239" y="4698922"/>
              <a:ext cx="456333" cy="483887"/>
            </a:xfrm>
            <a:custGeom>
              <a:avLst/>
              <a:gdLst>
                <a:gd name="connsiteX0" fmla="*/ 228032 w 456333"/>
                <a:gd name="connsiteY0" fmla="*/ 313767 h 483887"/>
                <a:gd name="connsiteX1" fmla="*/ 292349 w 456333"/>
                <a:gd name="connsiteY1" fmla="*/ 378085 h 483887"/>
                <a:gd name="connsiteX2" fmla="*/ 285917 w 456333"/>
                <a:gd name="connsiteY2" fmla="*/ 378085 h 483887"/>
                <a:gd name="connsiteX3" fmla="*/ 228032 w 456333"/>
                <a:gd name="connsiteY3" fmla="*/ 320199 h 483887"/>
                <a:gd name="connsiteX4" fmla="*/ 170146 w 456333"/>
                <a:gd name="connsiteY4" fmla="*/ 378085 h 483887"/>
                <a:gd name="connsiteX5" fmla="*/ 163714 w 456333"/>
                <a:gd name="connsiteY5" fmla="*/ 378085 h 483887"/>
                <a:gd name="connsiteX6" fmla="*/ 228032 w 456333"/>
                <a:gd name="connsiteY6" fmla="*/ 313767 h 483887"/>
                <a:gd name="connsiteX7" fmla="*/ 329036 w 456333"/>
                <a:gd name="connsiteY7" fmla="*/ 286111 h 483887"/>
                <a:gd name="connsiteX8" fmla="*/ 422940 w 456333"/>
                <a:gd name="connsiteY8" fmla="*/ 340138 h 483887"/>
                <a:gd name="connsiteX9" fmla="*/ 422940 w 456333"/>
                <a:gd name="connsiteY9" fmla="*/ 340086 h 483887"/>
                <a:gd name="connsiteX10" fmla="*/ 430058 w 456333"/>
                <a:gd name="connsiteY10" fmla="*/ 347161 h 483887"/>
                <a:gd name="connsiteX11" fmla="*/ 423043 w 456333"/>
                <a:gd name="connsiteY11" fmla="*/ 373531 h 483887"/>
                <a:gd name="connsiteX12" fmla="*/ 237139 w 456333"/>
                <a:gd name="connsiteY12" fmla="*/ 481469 h 483887"/>
                <a:gd name="connsiteX13" fmla="*/ 218500 w 456333"/>
                <a:gd name="connsiteY13" fmla="*/ 481469 h 483887"/>
                <a:gd name="connsiteX14" fmla="*/ 96193 w 456333"/>
                <a:gd name="connsiteY14" fmla="*/ 411016 h 483887"/>
                <a:gd name="connsiteX15" fmla="*/ 33278 w 456333"/>
                <a:gd name="connsiteY15" fmla="*/ 374548 h 483887"/>
                <a:gd name="connsiteX16" fmla="*/ 23720 w 456333"/>
                <a:gd name="connsiteY16" fmla="*/ 357774 h 483887"/>
                <a:gd name="connsiteX17" fmla="*/ 33780 w 456333"/>
                <a:gd name="connsiteY17" fmla="*/ 340961 h 483887"/>
                <a:gd name="connsiteX18" fmla="*/ 127683 w 456333"/>
                <a:gd name="connsiteY18" fmla="*/ 286355 h 483887"/>
                <a:gd name="connsiteX19" fmla="*/ 127220 w 456333"/>
                <a:gd name="connsiteY19" fmla="*/ 286793 h 483887"/>
                <a:gd name="connsiteX20" fmla="*/ 129986 w 456333"/>
                <a:gd name="connsiteY20" fmla="*/ 294511 h 483887"/>
                <a:gd name="connsiteX21" fmla="*/ 131555 w 456333"/>
                <a:gd name="connsiteY21" fmla="*/ 298936 h 483887"/>
                <a:gd name="connsiteX22" fmla="*/ 39722 w 456333"/>
                <a:gd name="connsiteY22" fmla="*/ 352307 h 483887"/>
                <a:gd name="connsiteX23" fmla="*/ 37386 w 456333"/>
                <a:gd name="connsiteY23" fmla="*/ 354643 h 483887"/>
                <a:gd name="connsiteX24" fmla="*/ 39722 w 456333"/>
                <a:gd name="connsiteY24" fmla="*/ 363434 h 483887"/>
                <a:gd name="connsiteX25" fmla="*/ 48045 w 456333"/>
                <a:gd name="connsiteY25" fmla="*/ 368257 h 483887"/>
                <a:gd name="connsiteX26" fmla="*/ 224816 w 456333"/>
                <a:gd name="connsiteY26" fmla="*/ 470239 h 483887"/>
                <a:gd name="connsiteX27" fmla="*/ 230874 w 456333"/>
                <a:gd name="connsiteY27" fmla="*/ 470239 h 483887"/>
                <a:gd name="connsiteX28" fmla="*/ 416572 w 456333"/>
                <a:gd name="connsiteY28" fmla="*/ 362353 h 483887"/>
                <a:gd name="connsiteX29" fmla="*/ 418926 w 456333"/>
                <a:gd name="connsiteY29" fmla="*/ 359999 h 483887"/>
                <a:gd name="connsiteX30" fmla="*/ 416572 w 456333"/>
                <a:gd name="connsiteY30" fmla="*/ 351213 h 483887"/>
                <a:gd name="connsiteX31" fmla="*/ 324701 w 456333"/>
                <a:gd name="connsiteY31" fmla="*/ 298473 h 483887"/>
                <a:gd name="connsiteX32" fmla="*/ 228018 w 456333"/>
                <a:gd name="connsiteY32" fmla="*/ 255303 h 483887"/>
                <a:gd name="connsiteX33" fmla="*/ 240509 w 456333"/>
                <a:gd name="connsiteY33" fmla="*/ 255920 h 483887"/>
                <a:gd name="connsiteX34" fmla="*/ 245834 w 456333"/>
                <a:gd name="connsiteY34" fmla="*/ 256577 h 483887"/>
                <a:gd name="connsiteX35" fmla="*/ 249629 w 456333"/>
                <a:gd name="connsiteY35" fmla="*/ 269440 h 483887"/>
                <a:gd name="connsiteX36" fmla="*/ 257784 w 456333"/>
                <a:gd name="connsiteY36" fmla="*/ 277698 h 483887"/>
                <a:gd name="connsiteX37" fmla="*/ 263071 w 456333"/>
                <a:gd name="connsiteY37" fmla="*/ 279396 h 483887"/>
                <a:gd name="connsiteX38" fmla="*/ 267020 w 456333"/>
                <a:gd name="connsiteY38" fmla="*/ 280078 h 483887"/>
                <a:gd name="connsiteX39" fmla="*/ 274494 w 456333"/>
                <a:gd name="connsiteY39" fmla="*/ 277505 h 483887"/>
                <a:gd name="connsiteX40" fmla="*/ 285184 w 456333"/>
                <a:gd name="connsiteY40" fmla="*/ 269273 h 483887"/>
                <a:gd name="connsiteX41" fmla="*/ 289866 w 456333"/>
                <a:gd name="connsiteY41" fmla="*/ 271846 h 483887"/>
                <a:gd name="connsiteX42" fmla="*/ 310036 w 456333"/>
                <a:gd name="connsiteY42" fmla="*/ 286549 h 483887"/>
                <a:gd name="connsiteX43" fmla="*/ 313959 w 456333"/>
                <a:gd name="connsiteY43" fmla="*/ 290227 h 483887"/>
                <a:gd name="connsiteX44" fmla="*/ 313930 w 456333"/>
                <a:gd name="connsiteY44" fmla="*/ 290308 h 483887"/>
                <a:gd name="connsiteX45" fmla="*/ 313947 w 456333"/>
                <a:gd name="connsiteY45" fmla="*/ 290279 h 483887"/>
                <a:gd name="connsiteX46" fmla="*/ 313557 w 456333"/>
                <a:gd name="connsiteY46" fmla="*/ 291356 h 483887"/>
                <a:gd name="connsiteX47" fmla="*/ 309431 w 456333"/>
                <a:gd name="connsiteY47" fmla="*/ 302924 h 483887"/>
                <a:gd name="connsiteX48" fmla="*/ 311194 w 456333"/>
                <a:gd name="connsiteY48" fmla="*/ 314411 h 483887"/>
                <a:gd name="connsiteX49" fmla="*/ 314435 w 456333"/>
                <a:gd name="connsiteY49" fmla="*/ 318849 h 483887"/>
                <a:gd name="connsiteX50" fmla="*/ 324430 w 456333"/>
                <a:gd name="connsiteY50" fmla="*/ 323994 h 483887"/>
                <a:gd name="connsiteX51" fmla="*/ 324778 w 456333"/>
                <a:gd name="connsiteY51" fmla="*/ 323994 h 483887"/>
                <a:gd name="connsiteX52" fmla="*/ 338310 w 456333"/>
                <a:gd name="connsiteY52" fmla="*/ 323621 h 483887"/>
                <a:gd name="connsiteX53" fmla="*/ 340587 w 456333"/>
                <a:gd name="connsiteY53" fmla="*/ 328471 h 483887"/>
                <a:gd name="connsiteX54" fmla="*/ 348305 w 456333"/>
                <a:gd name="connsiteY54" fmla="*/ 352217 h 483887"/>
                <a:gd name="connsiteX55" fmla="*/ 349321 w 456333"/>
                <a:gd name="connsiteY55" fmla="*/ 357491 h 483887"/>
                <a:gd name="connsiteX56" fmla="*/ 338220 w 456333"/>
                <a:gd name="connsiteY56" fmla="*/ 365080 h 483887"/>
                <a:gd name="connsiteX57" fmla="*/ 332907 w 456333"/>
                <a:gd name="connsiteY57" fmla="*/ 375654 h 483887"/>
                <a:gd name="connsiteX58" fmla="*/ 332907 w 456333"/>
                <a:gd name="connsiteY58" fmla="*/ 378162 h 483887"/>
                <a:gd name="connsiteX59" fmla="*/ 332907 w 456333"/>
                <a:gd name="connsiteY59" fmla="*/ 378561 h 483887"/>
                <a:gd name="connsiteX60" fmla="*/ 305148 w 456333"/>
                <a:gd name="connsiteY60" fmla="*/ 378561 h 483887"/>
                <a:gd name="connsiteX61" fmla="*/ 305148 w 456333"/>
                <a:gd name="connsiteY61" fmla="*/ 378162 h 483887"/>
                <a:gd name="connsiteX62" fmla="*/ 229072 w 456333"/>
                <a:gd name="connsiteY62" fmla="*/ 302086 h 483887"/>
                <a:gd name="connsiteX63" fmla="*/ 151004 w 456333"/>
                <a:gd name="connsiteY63" fmla="*/ 378162 h 483887"/>
                <a:gd name="connsiteX64" fmla="*/ 151004 w 456333"/>
                <a:gd name="connsiteY64" fmla="*/ 378561 h 483887"/>
                <a:gd name="connsiteX65" fmla="*/ 123193 w 456333"/>
                <a:gd name="connsiteY65" fmla="*/ 378561 h 483887"/>
                <a:gd name="connsiteX66" fmla="*/ 123193 w 456333"/>
                <a:gd name="connsiteY66" fmla="*/ 378162 h 483887"/>
                <a:gd name="connsiteX67" fmla="*/ 123193 w 456333"/>
                <a:gd name="connsiteY67" fmla="*/ 375654 h 483887"/>
                <a:gd name="connsiteX68" fmla="*/ 117816 w 456333"/>
                <a:gd name="connsiteY68" fmla="*/ 365080 h 483887"/>
                <a:gd name="connsiteX69" fmla="*/ 106728 w 456333"/>
                <a:gd name="connsiteY69" fmla="*/ 357491 h 483887"/>
                <a:gd name="connsiteX70" fmla="*/ 107731 w 456333"/>
                <a:gd name="connsiteY70" fmla="*/ 352217 h 483887"/>
                <a:gd name="connsiteX71" fmla="*/ 115449 w 456333"/>
                <a:gd name="connsiteY71" fmla="*/ 328471 h 483887"/>
                <a:gd name="connsiteX72" fmla="*/ 117739 w 456333"/>
                <a:gd name="connsiteY72" fmla="*/ 323621 h 483887"/>
                <a:gd name="connsiteX73" fmla="*/ 131272 w 456333"/>
                <a:gd name="connsiteY73" fmla="*/ 323994 h 483887"/>
                <a:gd name="connsiteX74" fmla="*/ 131606 w 456333"/>
                <a:gd name="connsiteY74" fmla="*/ 323994 h 483887"/>
                <a:gd name="connsiteX75" fmla="*/ 141601 w 456333"/>
                <a:gd name="connsiteY75" fmla="*/ 318849 h 483887"/>
                <a:gd name="connsiteX76" fmla="*/ 144843 w 456333"/>
                <a:gd name="connsiteY76" fmla="*/ 314411 h 483887"/>
                <a:gd name="connsiteX77" fmla="*/ 146605 w 456333"/>
                <a:gd name="connsiteY77" fmla="*/ 302924 h 483887"/>
                <a:gd name="connsiteX78" fmla="*/ 142090 w 456333"/>
                <a:gd name="connsiteY78" fmla="*/ 290227 h 483887"/>
                <a:gd name="connsiteX79" fmla="*/ 145949 w 456333"/>
                <a:gd name="connsiteY79" fmla="*/ 286549 h 483887"/>
                <a:gd name="connsiteX80" fmla="*/ 166119 w 456333"/>
                <a:gd name="connsiteY80" fmla="*/ 271846 h 483887"/>
                <a:gd name="connsiteX81" fmla="*/ 170814 w 456333"/>
                <a:gd name="connsiteY81" fmla="*/ 269273 h 483887"/>
                <a:gd name="connsiteX82" fmla="*/ 181491 w 456333"/>
                <a:gd name="connsiteY82" fmla="*/ 277505 h 483887"/>
                <a:gd name="connsiteX83" fmla="*/ 188977 w 456333"/>
                <a:gd name="connsiteY83" fmla="*/ 280078 h 483887"/>
                <a:gd name="connsiteX84" fmla="*/ 192926 w 456333"/>
                <a:gd name="connsiteY84" fmla="*/ 279396 h 483887"/>
                <a:gd name="connsiteX85" fmla="*/ 198200 w 456333"/>
                <a:gd name="connsiteY85" fmla="*/ 277698 h 483887"/>
                <a:gd name="connsiteX86" fmla="*/ 206356 w 456333"/>
                <a:gd name="connsiteY86" fmla="*/ 269440 h 483887"/>
                <a:gd name="connsiteX87" fmla="*/ 210215 w 456333"/>
                <a:gd name="connsiteY87" fmla="*/ 256577 h 483887"/>
                <a:gd name="connsiteX88" fmla="*/ 215541 w 456333"/>
                <a:gd name="connsiteY88" fmla="*/ 255920 h 483887"/>
                <a:gd name="connsiteX89" fmla="*/ 228018 w 456333"/>
                <a:gd name="connsiteY89" fmla="*/ 255303 h 483887"/>
                <a:gd name="connsiteX90" fmla="*/ 224597 w 456333"/>
                <a:gd name="connsiteY90" fmla="*/ 164512 h 483887"/>
                <a:gd name="connsiteX91" fmla="*/ 231029 w 456333"/>
                <a:gd name="connsiteY91" fmla="*/ 164512 h 483887"/>
                <a:gd name="connsiteX92" fmla="*/ 231029 w 456333"/>
                <a:gd name="connsiteY92" fmla="*/ 248781 h 483887"/>
                <a:gd name="connsiteX93" fmla="*/ 224597 w 456333"/>
                <a:gd name="connsiteY93" fmla="*/ 248781 h 483887"/>
                <a:gd name="connsiteX94" fmla="*/ 210254 w 456333"/>
                <a:gd name="connsiteY94" fmla="*/ 132443 h 483887"/>
                <a:gd name="connsiteX95" fmla="*/ 246027 w 456333"/>
                <a:gd name="connsiteY95" fmla="*/ 132443 h 483887"/>
                <a:gd name="connsiteX96" fmla="*/ 233961 w 456333"/>
                <a:gd name="connsiteY96" fmla="*/ 157090 h 483887"/>
                <a:gd name="connsiteX97" fmla="*/ 222320 w 456333"/>
                <a:gd name="connsiteY97" fmla="*/ 157090 h 483887"/>
                <a:gd name="connsiteX98" fmla="*/ 194779 w 456333"/>
                <a:gd name="connsiteY98" fmla="*/ 100837 h 483887"/>
                <a:gd name="connsiteX99" fmla="*/ 261489 w 456333"/>
                <a:gd name="connsiteY99" fmla="*/ 100837 h 483887"/>
                <a:gd name="connsiteX100" fmla="*/ 249166 w 456333"/>
                <a:gd name="connsiteY100" fmla="*/ 126011 h 483887"/>
                <a:gd name="connsiteX101" fmla="*/ 207115 w 456333"/>
                <a:gd name="connsiteY101" fmla="*/ 126011 h 483887"/>
                <a:gd name="connsiteX102" fmla="*/ 277208 w 456333"/>
                <a:gd name="connsiteY102" fmla="*/ 48007 h 483887"/>
                <a:gd name="connsiteX103" fmla="*/ 446312 w 456333"/>
                <a:gd name="connsiteY103" fmla="*/ 145127 h 483887"/>
                <a:gd name="connsiteX104" fmla="*/ 456333 w 456333"/>
                <a:gd name="connsiteY104" fmla="*/ 162441 h 483887"/>
                <a:gd name="connsiteX105" fmla="*/ 456333 w 456333"/>
                <a:gd name="connsiteY105" fmla="*/ 314089 h 483887"/>
                <a:gd name="connsiteX106" fmla="*/ 453678 w 456333"/>
                <a:gd name="connsiteY106" fmla="*/ 324038 h 483887"/>
                <a:gd name="connsiteX107" fmla="*/ 426438 w 456333"/>
                <a:gd name="connsiteY107" fmla="*/ 331390 h 483887"/>
                <a:gd name="connsiteX108" fmla="*/ 237460 w 456333"/>
                <a:gd name="connsiteY108" fmla="*/ 222861 h 483887"/>
                <a:gd name="connsiteX109" fmla="*/ 237460 w 456333"/>
                <a:gd name="connsiteY109" fmla="*/ 208042 h 483887"/>
                <a:gd name="connsiteX110" fmla="*/ 237833 w 456333"/>
                <a:gd name="connsiteY110" fmla="*/ 208248 h 483887"/>
                <a:gd name="connsiteX111" fmla="*/ 432844 w 456333"/>
                <a:gd name="connsiteY111" fmla="*/ 320238 h 483887"/>
                <a:gd name="connsiteX112" fmla="*/ 436388 w 456333"/>
                <a:gd name="connsiteY112" fmla="*/ 321183 h 483887"/>
                <a:gd name="connsiteX113" fmla="*/ 443469 w 456333"/>
                <a:gd name="connsiteY113" fmla="*/ 314089 h 483887"/>
                <a:gd name="connsiteX114" fmla="*/ 443469 w 456333"/>
                <a:gd name="connsiteY114" fmla="*/ 162441 h 483887"/>
                <a:gd name="connsiteX115" fmla="*/ 439906 w 456333"/>
                <a:gd name="connsiteY115" fmla="*/ 156279 h 483887"/>
                <a:gd name="connsiteX116" fmla="*/ 277208 w 456333"/>
                <a:gd name="connsiteY116" fmla="*/ 62839 h 483887"/>
                <a:gd name="connsiteX117" fmla="*/ 179060 w 456333"/>
                <a:gd name="connsiteY117" fmla="*/ 47994 h 483887"/>
                <a:gd name="connsiteX118" fmla="*/ 179060 w 456333"/>
                <a:gd name="connsiteY118" fmla="*/ 62864 h 483887"/>
                <a:gd name="connsiteX119" fmla="*/ 16337 w 456333"/>
                <a:gd name="connsiteY119" fmla="*/ 157398 h 483887"/>
                <a:gd name="connsiteX120" fmla="*/ 12864 w 456333"/>
                <a:gd name="connsiteY120" fmla="*/ 163586 h 483887"/>
                <a:gd name="connsiteX121" fmla="*/ 12864 w 456333"/>
                <a:gd name="connsiteY121" fmla="*/ 315079 h 483887"/>
                <a:gd name="connsiteX122" fmla="*/ 13822 w 456333"/>
                <a:gd name="connsiteY122" fmla="*/ 318636 h 483887"/>
                <a:gd name="connsiteX123" fmla="*/ 23527 w 456333"/>
                <a:gd name="connsiteY123" fmla="*/ 321215 h 483887"/>
                <a:gd name="connsiteX124" fmla="*/ 217870 w 456333"/>
                <a:gd name="connsiteY124" fmla="*/ 208273 h 483887"/>
                <a:gd name="connsiteX125" fmla="*/ 218165 w 456333"/>
                <a:gd name="connsiteY125" fmla="*/ 208119 h 483887"/>
                <a:gd name="connsiteX126" fmla="*/ 218165 w 456333"/>
                <a:gd name="connsiteY126" fmla="*/ 223002 h 483887"/>
                <a:gd name="connsiteX127" fmla="*/ 29985 w 456333"/>
                <a:gd name="connsiteY127" fmla="*/ 332342 h 483887"/>
                <a:gd name="connsiteX128" fmla="*/ 19863 w 456333"/>
                <a:gd name="connsiteY128" fmla="*/ 335068 h 483887"/>
                <a:gd name="connsiteX129" fmla="*/ 0 w 456333"/>
                <a:gd name="connsiteY129" fmla="*/ 315079 h 483887"/>
                <a:gd name="connsiteX130" fmla="*/ 0 w 456333"/>
                <a:gd name="connsiteY130" fmla="*/ 163586 h 483887"/>
                <a:gd name="connsiteX131" fmla="*/ 9905 w 456333"/>
                <a:gd name="connsiteY131" fmla="*/ 146284 h 483887"/>
                <a:gd name="connsiteX132" fmla="*/ 277209 w 456333"/>
                <a:gd name="connsiteY132" fmla="*/ 11796 h 483887"/>
                <a:gd name="connsiteX133" fmla="*/ 283975 w 456333"/>
                <a:gd name="connsiteY133" fmla="*/ 11796 h 483887"/>
                <a:gd name="connsiteX134" fmla="*/ 284001 w 456333"/>
                <a:gd name="connsiteY134" fmla="*/ 11796 h 483887"/>
                <a:gd name="connsiteX135" fmla="*/ 292684 w 456333"/>
                <a:gd name="connsiteY135" fmla="*/ 20530 h 483887"/>
                <a:gd name="connsiteX136" fmla="*/ 292684 w 456333"/>
                <a:gd name="connsiteY136" fmla="*/ 30911 h 483887"/>
                <a:gd name="connsiteX137" fmla="*/ 292684 w 456333"/>
                <a:gd name="connsiteY137" fmla="*/ 30924 h 483887"/>
                <a:gd name="connsiteX138" fmla="*/ 283975 w 456333"/>
                <a:gd name="connsiteY138" fmla="*/ 39633 h 483887"/>
                <a:gd name="connsiteX139" fmla="*/ 277209 w 456333"/>
                <a:gd name="connsiteY139" fmla="*/ 39633 h 483887"/>
                <a:gd name="connsiteX140" fmla="*/ 173053 w 456333"/>
                <a:gd name="connsiteY140" fmla="*/ 11796 h 483887"/>
                <a:gd name="connsiteX141" fmla="*/ 179060 w 456333"/>
                <a:gd name="connsiteY141" fmla="*/ 11796 h 483887"/>
                <a:gd name="connsiteX142" fmla="*/ 179060 w 456333"/>
                <a:gd name="connsiteY142" fmla="*/ 39633 h 483887"/>
                <a:gd name="connsiteX143" fmla="*/ 173053 w 456333"/>
                <a:gd name="connsiteY143" fmla="*/ 39633 h 483887"/>
                <a:gd name="connsiteX144" fmla="*/ 173040 w 456333"/>
                <a:gd name="connsiteY144" fmla="*/ 39633 h 483887"/>
                <a:gd name="connsiteX145" fmla="*/ 164344 w 456333"/>
                <a:gd name="connsiteY145" fmla="*/ 30911 h 483887"/>
                <a:gd name="connsiteX146" fmla="*/ 164344 w 456333"/>
                <a:gd name="connsiteY146" fmla="*/ 20517 h 483887"/>
                <a:gd name="connsiteX147" fmla="*/ 164344 w 456333"/>
                <a:gd name="connsiteY147" fmla="*/ 20505 h 483887"/>
                <a:gd name="connsiteX148" fmla="*/ 173053 w 456333"/>
                <a:gd name="connsiteY148" fmla="*/ 11796 h 483887"/>
                <a:gd name="connsiteX149" fmla="*/ 185492 w 456333"/>
                <a:gd name="connsiteY149" fmla="*/ 0 h 483887"/>
                <a:gd name="connsiteX150" fmla="*/ 270777 w 456333"/>
                <a:gd name="connsiteY150" fmla="*/ 0 h 483887"/>
                <a:gd name="connsiteX151" fmla="*/ 270777 w 456333"/>
                <a:gd name="connsiteY151" fmla="*/ 94290 h 483887"/>
                <a:gd name="connsiteX152" fmla="*/ 185492 w 456333"/>
                <a:gd name="connsiteY152" fmla="*/ 94290 h 48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456333" h="483887">
                  <a:moveTo>
                    <a:pt x="228032" y="313767"/>
                  </a:moveTo>
                  <a:cubicBezTo>
                    <a:pt x="263553" y="313767"/>
                    <a:pt x="292349" y="342563"/>
                    <a:pt x="292349" y="378085"/>
                  </a:cubicBezTo>
                  <a:lnTo>
                    <a:pt x="285917" y="378085"/>
                  </a:lnTo>
                  <a:cubicBezTo>
                    <a:pt x="285917" y="346115"/>
                    <a:pt x="260001" y="320199"/>
                    <a:pt x="228032" y="320199"/>
                  </a:cubicBezTo>
                  <a:cubicBezTo>
                    <a:pt x="196062" y="320199"/>
                    <a:pt x="170146" y="346115"/>
                    <a:pt x="170146" y="378085"/>
                  </a:cubicBezTo>
                  <a:lnTo>
                    <a:pt x="163714" y="378085"/>
                  </a:lnTo>
                  <a:cubicBezTo>
                    <a:pt x="163714" y="342563"/>
                    <a:pt x="192510" y="313767"/>
                    <a:pt x="228032" y="313767"/>
                  </a:cubicBezTo>
                  <a:close/>
                  <a:moveTo>
                    <a:pt x="329036" y="286111"/>
                  </a:moveTo>
                  <a:lnTo>
                    <a:pt x="422940" y="340138"/>
                  </a:lnTo>
                  <a:lnTo>
                    <a:pt x="422940" y="340086"/>
                  </a:lnTo>
                  <a:cubicBezTo>
                    <a:pt x="425894" y="341775"/>
                    <a:pt x="428351" y="344217"/>
                    <a:pt x="430058" y="347161"/>
                  </a:cubicBezTo>
                  <a:cubicBezTo>
                    <a:pt x="435403" y="356381"/>
                    <a:pt x="432262" y="368187"/>
                    <a:pt x="423043" y="373531"/>
                  </a:cubicBezTo>
                  <a:lnTo>
                    <a:pt x="237139" y="481469"/>
                  </a:lnTo>
                  <a:cubicBezTo>
                    <a:pt x="231344" y="484694"/>
                    <a:pt x="224295" y="484694"/>
                    <a:pt x="218500" y="481469"/>
                  </a:cubicBezTo>
                  <a:cubicBezTo>
                    <a:pt x="218500" y="481469"/>
                    <a:pt x="96193" y="411016"/>
                    <a:pt x="96193" y="411016"/>
                  </a:cubicBezTo>
                  <a:lnTo>
                    <a:pt x="33278" y="374548"/>
                  </a:lnTo>
                  <a:cubicBezTo>
                    <a:pt x="27295" y="371094"/>
                    <a:pt x="23641" y="364681"/>
                    <a:pt x="23720" y="357774"/>
                  </a:cubicBezTo>
                  <a:cubicBezTo>
                    <a:pt x="23868" y="350786"/>
                    <a:pt x="27692" y="344396"/>
                    <a:pt x="33780" y="340961"/>
                  </a:cubicBezTo>
                  <a:lnTo>
                    <a:pt x="127683" y="286355"/>
                  </a:lnTo>
                  <a:lnTo>
                    <a:pt x="127220" y="286793"/>
                  </a:lnTo>
                  <a:lnTo>
                    <a:pt x="129986" y="294511"/>
                  </a:lnTo>
                  <a:lnTo>
                    <a:pt x="131555" y="298936"/>
                  </a:lnTo>
                  <a:lnTo>
                    <a:pt x="39722" y="352307"/>
                  </a:lnTo>
                  <a:cubicBezTo>
                    <a:pt x="38754" y="352869"/>
                    <a:pt x="37949" y="353674"/>
                    <a:pt x="37386" y="354643"/>
                  </a:cubicBezTo>
                  <a:cubicBezTo>
                    <a:pt x="35604" y="357716"/>
                    <a:pt x="36649" y="361651"/>
                    <a:pt x="39722" y="363434"/>
                  </a:cubicBezTo>
                  <a:lnTo>
                    <a:pt x="48045" y="368257"/>
                  </a:lnTo>
                  <a:lnTo>
                    <a:pt x="224816" y="470239"/>
                  </a:lnTo>
                  <a:cubicBezTo>
                    <a:pt x="226709" y="471250"/>
                    <a:pt x="228981" y="471250"/>
                    <a:pt x="230874" y="470239"/>
                  </a:cubicBezTo>
                  <a:lnTo>
                    <a:pt x="416572" y="362353"/>
                  </a:lnTo>
                  <a:cubicBezTo>
                    <a:pt x="417550" y="361788"/>
                    <a:pt x="418362" y="360977"/>
                    <a:pt x="418926" y="359999"/>
                  </a:cubicBezTo>
                  <a:cubicBezTo>
                    <a:pt x="420703" y="356923"/>
                    <a:pt x="419648" y="352990"/>
                    <a:pt x="416572" y="351213"/>
                  </a:cubicBezTo>
                  <a:lnTo>
                    <a:pt x="324701" y="298473"/>
                  </a:lnTo>
                  <a:close/>
                  <a:moveTo>
                    <a:pt x="228018" y="255303"/>
                  </a:moveTo>
                  <a:cubicBezTo>
                    <a:pt x="232225" y="255303"/>
                    <a:pt x="236379" y="255509"/>
                    <a:pt x="240509" y="255920"/>
                  </a:cubicBezTo>
                  <a:cubicBezTo>
                    <a:pt x="242297" y="256101"/>
                    <a:pt x="244059" y="256319"/>
                    <a:pt x="245834" y="256577"/>
                  </a:cubicBezTo>
                  <a:lnTo>
                    <a:pt x="249629" y="269440"/>
                  </a:lnTo>
                  <a:cubicBezTo>
                    <a:pt x="250775" y="273396"/>
                    <a:pt x="253844" y="276503"/>
                    <a:pt x="257784" y="277698"/>
                  </a:cubicBezTo>
                  <a:cubicBezTo>
                    <a:pt x="259572" y="278213"/>
                    <a:pt x="261335" y="278792"/>
                    <a:pt x="263071" y="279396"/>
                  </a:cubicBezTo>
                  <a:cubicBezTo>
                    <a:pt x="264338" y="279850"/>
                    <a:pt x="265675" y="280081"/>
                    <a:pt x="267020" y="280078"/>
                  </a:cubicBezTo>
                  <a:cubicBezTo>
                    <a:pt x="269727" y="280068"/>
                    <a:pt x="272355" y="279164"/>
                    <a:pt x="274494" y="277505"/>
                  </a:cubicBezTo>
                  <a:lnTo>
                    <a:pt x="285184" y="269273"/>
                  </a:lnTo>
                  <a:cubicBezTo>
                    <a:pt x="286766" y="270070"/>
                    <a:pt x="288322" y="270945"/>
                    <a:pt x="289866" y="271846"/>
                  </a:cubicBezTo>
                  <a:cubicBezTo>
                    <a:pt x="297069" y="276051"/>
                    <a:pt x="303828" y="280977"/>
                    <a:pt x="310036" y="286549"/>
                  </a:cubicBezTo>
                  <a:cubicBezTo>
                    <a:pt x="311387" y="287745"/>
                    <a:pt x="312673" y="288941"/>
                    <a:pt x="313959" y="290227"/>
                  </a:cubicBezTo>
                  <a:lnTo>
                    <a:pt x="313930" y="290308"/>
                  </a:lnTo>
                  <a:lnTo>
                    <a:pt x="313947" y="290279"/>
                  </a:lnTo>
                  <a:lnTo>
                    <a:pt x="313557" y="291356"/>
                  </a:lnTo>
                  <a:lnTo>
                    <a:pt x="309431" y="302924"/>
                  </a:lnTo>
                  <a:cubicBezTo>
                    <a:pt x="308037" y="306805"/>
                    <a:pt x="308699" y="311127"/>
                    <a:pt x="311194" y="314411"/>
                  </a:cubicBezTo>
                  <a:cubicBezTo>
                    <a:pt x="312309" y="315861"/>
                    <a:pt x="313389" y="317340"/>
                    <a:pt x="314435" y="318849"/>
                  </a:cubicBezTo>
                  <a:cubicBezTo>
                    <a:pt x="316721" y="322099"/>
                    <a:pt x="320457" y="324021"/>
                    <a:pt x="324430" y="323994"/>
                  </a:cubicBezTo>
                  <a:lnTo>
                    <a:pt x="324778" y="323994"/>
                  </a:lnTo>
                  <a:lnTo>
                    <a:pt x="338310" y="323621"/>
                  </a:lnTo>
                  <a:cubicBezTo>
                    <a:pt x="339108" y="325216"/>
                    <a:pt x="339866" y="326837"/>
                    <a:pt x="340587" y="328471"/>
                  </a:cubicBezTo>
                  <a:cubicBezTo>
                    <a:pt x="343963" y="336101"/>
                    <a:pt x="346550" y="344059"/>
                    <a:pt x="348305" y="352217"/>
                  </a:cubicBezTo>
                  <a:cubicBezTo>
                    <a:pt x="348678" y="353966"/>
                    <a:pt x="349012" y="355716"/>
                    <a:pt x="349321" y="357491"/>
                  </a:cubicBezTo>
                  <a:lnTo>
                    <a:pt x="338220" y="365080"/>
                  </a:lnTo>
                  <a:cubicBezTo>
                    <a:pt x="334770" y="367476"/>
                    <a:pt x="332768" y="371457"/>
                    <a:pt x="332907" y="375654"/>
                  </a:cubicBezTo>
                  <a:cubicBezTo>
                    <a:pt x="332907" y="376490"/>
                    <a:pt x="332907" y="377326"/>
                    <a:pt x="332907" y="378162"/>
                  </a:cubicBezTo>
                  <a:lnTo>
                    <a:pt x="332907" y="378561"/>
                  </a:lnTo>
                  <a:lnTo>
                    <a:pt x="305148" y="378561"/>
                  </a:lnTo>
                  <a:cubicBezTo>
                    <a:pt x="305148" y="378433"/>
                    <a:pt x="305148" y="378304"/>
                    <a:pt x="305148" y="378162"/>
                  </a:cubicBezTo>
                  <a:cubicBezTo>
                    <a:pt x="304608" y="336373"/>
                    <a:pt x="270861" y="302627"/>
                    <a:pt x="229072" y="302086"/>
                  </a:cubicBezTo>
                  <a:cubicBezTo>
                    <a:pt x="186506" y="301537"/>
                    <a:pt x="151555" y="335597"/>
                    <a:pt x="151004" y="378162"/>
                  </a:cubicBezTo>
                  <a:cubicBezTo>
                    <a:pt x="151004" y="378304"/>
                    <a:pt x="151004" y="378433"/>
                    <a:pt x="151004" y="378561"/>
                  </a:cubicBezTo>
                  <a:lnTo>
                    <a:pt x="123193" y="378561"/>
                  </a:lnTo>
                  <a:cubicBezTo>
                    <a:pt x="123193" y="378433"/>
                    <a:pt x="123193" y="378304"/>
                    <a:pt x="123193" y="378162"/>
                  </a:cubicBezTo>
                  <a:cubicBezTo>
                    <a:pt x="123193" y="377348"/>
                    <a:pt x="123193" y="376512"/>
                    <a:pt x="123193" y="375654"/>
                  </a:cubicBezTo>
                  <a:cubicBezTo>
                    <a:pt x="123319" y="371444"/>
                    <a:pt x="121293" y="367459"/>
                    <a:pt x="117816" y="365080"/>
                  </a:cubicBezTo>
                  <a:lnTo>
                    <a:pt x="106728" y="357491"/>
                  </a:lnTo>
                  <a:cubicBezTo>
                    <a:pt x="107024" y="355716"/>
                    <a:pt x="107358" y="353966"/>
                    <a:pt x="107731" y="352217"/>
                  </a:cubicBezTo>
                  <a:cubicBezTo>
                    <a:pt x="109486" y="344059"/>
                    <a:pt x="112073" y="336101"/>
                    <a:pt x="115449" y="328471"/>
                  </a:cubicBezTo>
                  <a:cubicBezTo>
                    <a:pt x="116183" y="326837"/>
                    <a:pt x="116942" y="325216"/>
                    <a:pt x="117739" y="323621"/>
                  </a:cubicBezTo>
                  <a:lnTo>
                    <a:pt x="131272" y="323994"/>
                  </a:lnTo>
                  <a:lnTo>
                    <a:pt x="131606" y="323994"/>
                  </a:lnTo>
                  <a:cubicBezTo>
                    <a:pt x="135581" y="324024"/>
                    <a:pt x="139316" y="322101"/>
                    <a:pt x="141601" y="318849"/>
                  </a:cubicBezTo>
                  <a:cubicBezTo>
                    <a:pt x="142639" y="317340"/>
                    <a:pt x="143720" y="315861"/>
                    <a:pt x="144843" y="314411"/>
                  </a:cubicBezTo>
                  <a:cubicBezTo>
                    <a:pt x="147350" y="311133"/>
                    <a:pt x="148015" y="306803"/>
                    <a:pt x="146605" y="302924"/>
                  </a:cubicBezTo>
                  <a:lnTo>
                    <a:pt x="142090" y="290227"/>
                  </a:lnTo>
                  <a:cubicBezTo>
                    <a:pt x="143376" y="288967"/>
                    <a:pt x="144663" y="287745"/>
                    <a:pt x="145949" y="286549"/>
                  </a:cubicBezTo>
                  <a:cubicBezTo>
                    <a:pt x="152159" y="280980"/>
                    <a:pt x="158918" y="276054"/>
                    <a:pt x="166119" y="271846"/>
                  </a:cubicBezTo>
                  <a:cubicBezTo>
                    <a:pt x="167675" y="270971"/>
                    <a:pt x="169232" y="270109"/>
                    <a:pt x="170814" y="269273"/>
                  </a:cubicBezTo>
                  <a:lnTo>
                    <a:pt x="181491" y="277505"/>
                  </a:lnTo>
                  <a:cubicBezTo>
                    <a:pt x="183634" y="279166"/>
                    <a:pt x="186266" y="280070"/>
                    <a:pt x="188977" y="280078"/>
                  </a:cubicBezTo>
                  <a:cubicBezTo>
                    <a:pt x="190323" y="280081"/>
                    <a:pt x="191659" y="279850"/>
                    <a:pt x="192926" y="279396"/>
                  </a:cubicBezTo>
                  <a:cubicBezTo>
                    <a:pt x="194663" y="278792"/>
                    <a:pt x="196425" y="278213"/>
                    <a:pt x="198200" y="277698"/>
                  </a:cubicBezTo>
                  <a:cubicBezTo>
                    <a:pt x="202143" y="276507"/>
                    <a:pt x="205214" y="273398"/>
                    <a:pt x="206356" y="269440"/>
                  </a:cubicBezTo>
                  <a:lnTo>
                    <a:pt x="210215" y="256577"/>
                  </a:lnTo>
                  <a:cubicBezTo>
                    <a:pt x="211973" y="256319"/>
                    <a:pt x="213749" y="256101"/>
                    <a:pt x="215541" y="255920"/>
                  </a:cubicBezTo>
                  <a:cubicBezTo>
                    <a:pt x="219657" y="255509"/>
                    <a:pt x="223812" y="255303"/>
                    <a:pt x="228018" y="255303"/>
                  </a:cubicBezTo>
                  <a:close/>
                  <a:moveTo>
                    <a:pt x="224597" y="164512"/>
                  </a:moveTo>
                  <a:lnTo>
                    <a:pt x="231029" y="164512"/>
                  </a:lnTo>
                  <a:lnTo>
                    <a:pt x="231029" y="248781"/>
                  </a:lnTo>
                  <a:lnTo>
                    <a:pt x="224597" y="248781"/>
                  </a:lnTo>
                  <a:close/>
                  <a:moveTo>
                    <a:pt x="210254" y="132443"/>
                  </a:moveTo>
                  <a:lnTo>
                    <a:pt x="246027" y="132443"/>
                  </a:lnTo>
                  <a:lnTo>
                    <a:pt x="233961" y="157090"/>
                  </a:lnTo>
                  <a:lnTo>
                    <a:pt x="222320" y="157090"/>
                  </a:lnTo>
                  <a:close/>
                  <a:moveTo>
                    <a:pt x="194779" y="100837"/>
                  </a:moveTo>
                  <a:lnTo>
                    <a:pt x="261489" y="100837"/>
                  </a:lnTo>
                  <a:lnTo>
                    <a:pt x="249166" y="126011"/>
                  </a:lnTo>
                  <a:lnTo>
                    <a:pt x="207115" y="126011"/>
                  </a:lnTo>
                  <a:close/>
                  <a:moveTo>
                    <a:pt x="277208" y="48007"/>
                  </a:moveTo>
                  <a:lnTo>
                    <a:pt x="446312" y="145127"/>
                  </a:lnTo>
                  <a:cubicBezTo>
                    <a:pt x="452506" y="148694"/>
                    <a:pt x="456325" y="155294"/>
                    <a:pt x="456333" y="162441"/>
                  </a:cubicBezTo>
                  <a:lnTo>
                    <a:pt x="456333" y="314089"/>
                  </a:lnTo>
                  <a:cubicBezTo>
                    <a:pt x="456334" y="317580"/>
                    <a:pt x="455418" y="321011"/>
                    <a:pt x="453678" y="324038"/>
                  </a:cubicBezTo>
                  <a:cubicBezTo>
                    <a:pt x="448186" y="333590"/>
                    <a:pt x="435990" y="336882"/>
                    <a:pt x="426438" y="331390"/>
                  </a:cubicBezTo>
                  <a:lnTo>
                    <a:pt x="237460" y="222861"/>
                  </a:lnTo>
                  <a:lnTo>
                    <a:pt x="237460" y="208042"/>
                  </a:lnTo>
                  <a:cubicBezTo>
                    <a:pt x="237589" y="208103"/>
                    <a:pt x="237713" y="208172"/>
                    <a:pt x="237833" y="208248"/>
                  </a:cubicBezTo>
                  <a:lnTo>
                    <a:pt x="432844" y="320238"/>
                  </a:lnTo>
                  <a:cubicBezTo>
                    <a:pt x="433922" y="320859"/>
                    <a:pt x="435144" y="321184"/>
                    <a:pt x="436388" y="321183"/>
                  </a:cubicBezTo>
                  <a:cubicBezTo>
                    <a:pt x="440302" y="321179"/>
                    <a:pt x="443473" y="318003"/>
                    <a:pt x="443469" y="314089"/>
                  </a:cubicBezTo>
                  <a:lnTo>
                    <a:pt x="443469" y="162441"/>
                  </a:lnTo>
                  <a:cubicBezTo>
                    <a:pt x="443465" y="159899"/>
                    <a:pt x="442108" y="157550"/>
                    <a:pt x="439906" y="156279"/>
                  </a:cubicBezTo>
                  <a:lnTo>
                    <a:pt x="277208" y="62839"/>
                  </a:lnTo>
                  <a:close/>
                  <a:moveTo>
                    <a:pt x="179060" y="47994"/>
                  </a:moveTo>
                  <a:lnTo>
                    <a:pt x="179060" y="62864"/>
                  </a:lnTo>
                  <a:lnTo>
                    <a:pt x="16337" y="157398"/>
                  </a:lnTo>
                  <a:cubicBezTo>
                    <a:pt x="14162" y="158696"/>
                    <a:pt x="12839" y="161053"/>
                    <a:pt x="12864" y="163586"/>
                  </a:cubicBezTo>
                  <a:lnTo>
                    <a:pt x="12864" y="315079"/>
                  </a:lnTo>
                  <a:cubicBezTo>
                    <a:pt x="12865" y="316328"/>
                    <a:pt x="13195" y="317556"/>
                    <a:pt x="13822" y="318636"/>
                  </a:cubicBezTo>
                  <a:cubicBezTo>
                    <a:pt x="15790" y="322028"/>
                    <a:pt x="20135" y="323183"/>
                    <a:pt x="23527" y="321215"/>
                  </a:cubicBezTo>
                  <a:lnTo>
                    <a:pt x="217870" y="208273"/>
                  </a:lnTo>
                  <a:lnTo>
                    <a:pt x="218165" y="208119"/>
                  </a:lnTo>
                  <a:lnTo>
                    <a:pt x="218165" y="223002"/>
                  </a:lnTo>
                  <a:lnTo>
                    <a:pt x="29985" y="332342"/>
                  </a:lnTo>
                  <a:cubicBezTo>
                    <a:pt x="26915" y="334138"/>
                    <a:pt x="23420" y="335079"/>
                    <a:pt x="19863" y="335068"/>
                  </a:cubicBezTo>
                  <a:cubicBezTo>
                    <a:pt x="8858" y="335033"/>
                    <a:pt x="-35" y="326084"/>
                    <a:pt x="0" y="315079"/>
                  </a:cubicBezTo>
                  <a:lnTo>
                    <a:pt x="0" y="163586"/>
                  </a:lnTo>
                  <a:cubicBezTo>
                    <a:pt x="-10" y="156467"/>
                    <a:pt x="3762" y="149880"/>
                    <a:pt x="9905" y="146284"/>
                  </a:cubicBezTo>
                  <a:close/>
                  <a:moveTo>
                    <a:pt x="277209" y="11796"/>
                  </a:moveTo>
                  <a:lnTo>
                    <a:pt x="283975" y="11796"/>
                  </a:lnTo>
                  <a:cubicBezTo>
                    <a:pt x="283984" y="11796"/>
                    <a:pt x="283992" y="11796"/>
                    <a:pt x="284001" y="11796"/>
                  </a:cubicBezTo>
                  <a:cubicBezTo>
                    <a:pt x="288811" y="11810"/>
                    <a:pt x="292698" y="15721"/>
                    <a:pt x="292684" y="20530"/>
                  </a:cubicBezTo>
                  <a:lnTo>
                    <a:pt x="292684" y="30911"/>
                  </a:lnTo>
                  <a:cubicBezTo>
                    <a:pt x="292684" y="30915"/>
                    <a:pt x="292684" y="30920"/>
                    <a:pt x="292684" y="30924"/>
                  </a:cubicBezTo>
                  <a:cubicBezTo>
                    <a:pt x="292684" y="35734"/>
                    <a:pt x="288785" y="39633"/>
                    <a:pt x="283975" y="39633"/>
                  </a:cubicBezTo>
                  <a:lnTo>
                    <a:pt x="277209" y="39633"/>
                  </a:lnTo>
                  <a:close/>
                  <a:moveTo>
                    <a:pt x="173053" y="11796"/>
                  </a:moveTo>
                  <a:lnTo>
                    <a:pt x="179060" y="11796"/>
                  </a:lnTo>
                  <a:lnTo>
                    <a:pt x="179060" y="39633"/>
                  </a:lnTo>
                  <a:lnTo>
                    <a:pt x="173053" y="39633"/>
                  </a:lnTo>
                  <a:cubicBezTo>
                    <a:pt x="173049" y="39633"/>
                    <a:pt x="173044" y="39633"/>
                    <a:pt x="173040" y="39633"/>
                  </a:cubicBezTo>
                  <a:cubicBezTo>
                    <a:pt x="168230" y="39626"/>
                    <a:pt x="164336" y="35721"/>
                    <a:pt x="164344" y="30911"/>
                  </a:cubicBezTo>
                  <a:lnTo>
                    <a:pt x="164344" y="20517"/>
                  </a:lnTo>
                  <a:cubicBezTo>
                    <a:pt x="164344" y="20513"/>
                    <a:pt x="164344" y="20509"/>
                    <a:pt x="164344" y="20505"/>
                  </a:cubicBezTo>
                  <a:cubicBezTo>
                    <a:pt x="164344" y="15695"/>
                    <a:pt x="168243" y="11796"/>
                    <a:pt x="173053" y="11796"/>
                  </a:cubicBezTo>
                  <a:close/>
                  <a:moveTo>
                    <a:pt x="185492" y="0"/>
                  </a:moveTo>
                  <a:lnTo>
                    <a:pt x="270777" y="0"/>
                  </a:lnTo>
                  <a:lnTo>
                    <a:pt x="270777" y="94290"/>
                  </a:lnTo>
                  <a:lnTo>
                    <a:pt x="185492" y="94290"/>
                  </a:ln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srgbClr val="333333"/>
                </a:solidFill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530224" y="1165935"/>
            <a:ext cx="5673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</a:rPr>
              <a:t>Кооперация </a:t>
            </a:r>
            <a:r>
              <a:rPr lang="ru-RU" dirty="0" err="1">
                <a:solidFill>
                  <a:srgbClr val="333333"/>
                </a:solidFill>
              </a:rPr>
              <a:t>Госкорпораций</a:t>
            </a:r>
            <a:r>
              <a:rPr lang="ru-RU" dirty="0">
                <a:solidFill>
                  <a:srgbClr val="333333"/>
                </a:solidFill>
              </a:rPr>
              <a:t> «</a:t>
            </a:r>
            <a:r>
              <a:rPr lang="ru-RU" dirty="0" err="1">
                <a:solidFill>
                  <a:srgbClr val="333333"/>
                </a:solidFill>
              </a:rPr>
              <a:t>Росатом</a:t>
            </a:r>
            <a:r>
              <a:rPr lang="ru-RU" dirty="0">
                <a:solidFill>
                  <a:srgbClr val="333333"/>
                </a:solidFill>
              </a:rPr>
              <a:t>» и «</a:t>
            </a:r>
            <a:r>
              <a:rPr lang="ru-RU" dirty="0" err="1">
                <a:solidFill>
                  <a:srgbClr val="333333"/>
                </a:solidFill>
              </a:rPr>
              <a:t>Ростех</a:t>
            </a:r>
            <a:r>
              <a:rPr lang="ru-RU" dirty="0">
                <a:solidFill>
                  <a:srgbClr val="333333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7947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0D70C2B-BC60-6028-7E55-141FA1F8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4" y="289293"/>
            <a:ext cx="8842375" cy="1053732"/>
          </a:xfrm>
        </p:spPr>
        <p:txBody>
          <a:bodyPr/>
          <a:lstStyle/>
          <a:p>
            <a:r>
              <a:rPr lang="ru-RU" sz="2000" dirty="0"/>
              <a:t>MeltMaster3D-250HT – единственный отечественный принтер, оснащенный системами контроля и системой воздействия на процесс печати </a:t>
            </a:r>
          </a:p>
        </p:txBody>
      </p:sp>
      <p:sp>
        <p:nvSpPr>
          <p:cNvPr id="5" name="CustomShape 1"/>
          <p:cNvSpPr/>
          <p:nvPr/>
        </p:nvSpPr>
        <p:spPr>
          <a:xfrm>
            <a:off x="342900" y="6144825"/>
            <a:ext cx="11505780" cy="582840"/>
          </a:xfrm>
          <a:prstGeom prst="roundRect">
            <a:avLst>
              <a:gd name="adj" fmla="val 10644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" name="Рисунок 13" descr="1цц"/>
          <p:cNvPicPr/>
          <p:nvPr/>
        </p:nvPicPr>
        <p:blipFill>
          <a:blip r:embed="rId2"/>
          <a:srcRect l="15498" t="4701" r="6496" b="8606"/>
          <a:stretch/>
        </p:blipFill>
        <p:spPr>
          <a:xfrm>
            <a:off x="342900" y="1290210"/>
            <a:ext cx="4286251" cy="2876359"/>
          </a:xfrm>
          <a:prstGeom prst="rect">
            <a:avLst/>
          </a:prstGeom>
          <a:ln w="0">
            <a:noFill/>
          </a:ln>
        </p:spPr>
      </p:pic>
      <p:pic>
        <p:nvPicPr>
          <p:cNvPr id="7" name="Picture 12"/>
          <p:cNvPicPr/>
          <p:nvPr/>
        </p:nvPicPr>
        <p:blipFill>
          <a:blip r:embed="rId3"/>
          <a:stretch/>
        </p:blipFill>
        <p:spPr>
          <a:xfrm>
            <a:off x="342900" y="4295265"/>
            <a:ext cx="4647780" cy="1770840"/>
          </a:xfrm>
          <a:prstGeom prst="rect">
            <a:avLst/>
          </a:prstGeom>
          <a:ln w="0">
            <a:noFill/>
          </a:ln>
        </p:spPr>
      </p:pic>
      <p:pic>
        <p:nvPicPr>
          <p:cNvPr id="8" name="Picture 10"/>
          <p:cNvPicPr/>
          <p:nvPr/>
        </p:nvPicPr>
        <p:blipFill>
          <a:blip r:embed="rId4"/>
          <a:stretch/>
        </p:blipFill>
        <p:spPr>
          <a:xfrm>
            <a:off x="419303" y="4338825"/>
            <a:ext cx="2630936" cy="1727280"/>
          </a:xfrm>
          <a:prstGeom prst="rect">
            <a:avLst/>
          </a:prstGeom>
          <a:ln w="0">
            <a:noFill/>
          </a:ln>
        </p:spPr>
      </p:pic>
      <p:pic>
        <p:nvPicPr>
          <p:cNvPr id="9" name="Рисунок 28"/>
          <p:cNvPicPr/>
          <p:nvPr/>
        </p:nvPicPr>
        <p:blipFill>
          <a:blip r:embed="rId5"/>
          <a:stretch/>
        </p:blipFill>
        <p:spPr>
          <a:xfrm>
            <a:off x="5081759" y="4295265"/>
            <a:ext cx="6834015" cy="1744920"/>
          </a:xfrm>
          <a:prstGeom prst="rect">
            <a:avLst/>
          </a:prstGeom>
          <a:ln w="0">
            <a:noFill/>
          </a:ln>
        </p:spPr>
      </p:pic>
      <p:sp>
        <p:nvSpPr>
          <p:cNvPr id="10" name="CustomShape 4"/>
          <p:cNvSpPr/>
          <p:nvPr/>
        </p:nvSpPr>
        <p:spPr>
          <a:xfrm>
            <a:off x="5043600" y="1021320"/>
            <a:ext cx="6805080" cy="3145249"/>
          </a:xfrm>
          <a:prstGeom prst="roundRect">
            <a:avLst>
              <a:gd name="adj" fmla="val 10644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5"/>
          <p:cNvSpPr/>
          <p:nvPr/>
        </p:nvSpPr>
        <p:spPr>
          <a:xfrm>
            <a:off x="5106472" y="1059480"/>
            <a:ext cx="6742208" cy="310708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r>
              <a:rPr lang="ru-RU" sz="1400" spc="-1" dirty="0">
                <a:solidFill>
                  <a:srgbClr val="FFFFFF"/>
                </a:solidFill>
              </a:rPr>
              <a:t>Первый высокотемпературный научно-исследовательский 3D-принтер MeltMaster3D-250HT (температура нагрева до 500</a:t>
            </a:r>
            <a:r>
              <a:rPr lang="ru-RU" sz="1400" baseline="30000" dirty="0">
                <a:solidFill>
                  <a:schemeClr val="bg1"/>
                </a:solidFill>
              </a:rPr>
              <a:t>0</a:t>
            </a:r>
            <a:r>
              <a:rPr lang="ru-RU" sz="1400" dirty="0">
                <a:solidFill>
                  <a:schemeClr val="bg1"/>
                </a:solidFill>
              </a:rPr>
              <a:t>С</a:t>
            </a:r>
            <a:r>
              <a:rPr lang="ru-RU" sz="1400" spc="-1" dirty="0">
                <a:solidFill>
                  <a:srgbClr val="FFFFFF"/>
                </a:solidFill>
              </a:rPr>
              <a:t>)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3D-принтер MeltMaster3D-250HT оснащён следующими системам: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1) система контроля тепловых условий синтеза всей области сплавления;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2) система контроля качества порошкового слоя.</a:t>
            </a:r>
            <a:endParaRPr lang="ru-RU" sz="1400" spc="-1" dirty="0">
              <a:solidFill>
                <a:srgbClr val="333333"/>
              </a:solidFill>
            </a:endParaRPr>
          </a:p>
          <a:p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В АСУ заложен пороговый контроль следующих параметров: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- размер дефектов порошкового слоя;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- температуры;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- скорости охлаждения;</a:t>
            </a:r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- градиента температуры.</a:t>
            </a:r>
            <a:endParaRPr lang="ru-RU" sz="1400" spc="-1" dirty="0">
              <a:solidFill>
                <a:srgbClr val="333333"/>
              </a:solidFill>
            </a:endParaRPr>
          </a:p>
          <a:p>
            <a:endParaRPr lang="ru-RU" sz="1400" spc="-1" dirty="0">
              <a:solidFill>
                <a:srgbClr val="333333"/>
              </a:solidFill>
            </a:endParaRPr>
          </a:p>
          <a:p>
            <a:r>
              <a:rPr lang="ru-RU" sz="1400" spc="-1" dirty="0">
                <a:solidFill>
                  <a:srgbClr val="FFFFFF"/>
                </a:solidFill>
              </a:rPr>
              <a:t>В случае выхода параметров за заданные границы процесс приостанавливается и оператор информируется о соответствующем событии.</a:t>
            </a:r>
            <a:endParaRPr lang="ru-RU" sz="1400" spc="-1" dirty="0">
              <a:solidFill>
                <a:srgbClr val="333333"/>
              </a:solidFill>
            </a:endParaRPr>
          </a:p>
        </p:txBody>
      </p:sp>
      <p:sp>
        <p:nvSpPr>
          <p:cNvPr id="12" name="CustomShape 6"/>
          <p:cNvSpPr/>
          <p:nvPr/>
        </p:nvSpPr>
        <p:spPr>
          <a:xfrm>
            <a:off x="205200" y="6176475"/>
            <a:ext cx="11643480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/>
            <a:r>
              <a:rPr lang="ru-RU" sz="1400" b="1" spc="-1" dirty="0">
                <a:solidFill>
                  <a:srgbClr val="FFFFFF"/>
                </a:solidFill>
              </a:rPr>
              <a:t>Использование систем непосредственного контроля аддитивным процессом обеспечивает воспроизводить условий синтеза изделий и их паспортизацию для последующего предъявления</a:t>
            </a:r>
            <a:endParaRPr lang="ru-RU" sz="1400" spc="-1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804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0D70C2B-BC60-6028-7E55-141FA1F8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289293"/>
            <a:ext cx="8208714" cy="371618"/>
          </a:xfrm>
        </p:spPr>
        <p:txBody>
          <a:bodyPr/>
          <a:lstStyle/>
          <a:p>
            <a:r>
              <a:rPr lang="ru-RU" sz="2000" dirty="0"/>
              <a:t>Стратегическая деятельность в Ассоциации РАТ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69521" y="2015379"/>
            <a:ext cx="48589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333333"/>
                </a:solidFill>
              </a:rPr>
              <a:t>Здоровую конкуренцию и применимость, в том числе и разработку единых стандартов</a:t>
            </a:r>
            <a:r>
              <a:rPr lang="ru-RU" sz="1600" dirty="0">
                <a:solidFill>
                  <a:srgbClr val="333333"/>
                </a:solidFill>
              </a:rPr>
              <a:t> </a:t>
            </a:r>
          </a:p>
        </p:txBody>
      </p:sp>
      <p:pic>
        <p:nvPicPr>
          <p:cNvPr id="15" name="Picture 4" descr="C:\Users\AAMakieva\Desktop\Новое фото - 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01" y="842987"/>
            <a:ext cx="3453118" cy="117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7619" y="2232169"/>
            <a:ext cx="5157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333333"/>
                </a:solidFill>
              </a:rPr>
              <a:t>ГНЦ РФ «АО «НПО «ЦНИИТМАШ» – член Ассоциации развития аддитивных технологий (АРАТ)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0298" y="4084383"/>
            <a:ext cx="2870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Совместимость систем и узлов</a:t>
            </a:r>
          </a:p>
        </p:txBody>
      </p:sp>
      <p:pic>
        <p:nvPicPr>
          <p:cNvPr id="1026" name="Picture 2" descr="384.750x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5964">
            <a:off x="568216" y="4647792"/>
            <a:ext cx="1257663" cy="12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6724">
            <a:off x="2219080" y="5177521"/>
            <a:ext cx="1025550" cy="10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DBCC2F7-ADA2-10AF-E9B7-1924A00048C0}"/>
              </a:ext>
            </a:extLst>
          </p:cNvPr>
          <p:cNvGrpSpPr/>
          <p:nvPr/>
        </p:nvGrpSpPr>
        <p:grpSpPr>
          <a:xfrm>
            <a:off x="1885636" y="4484516"/>
            <a:ext cx="399942" cy="368769"/>
            <a:chOff x="3361597" y="3364219"/>
            <a:chExt cx="432000" cy="432000"/>
          </a:xfrm>
        </p:grpSpPr>
        <p:sp>
          <p:nvSpPr>
            <p:cNvPr id="19" name="Овал 18">
              <a:extLst>
                <a:ext uri="{FF2B5EF4-FFF2-40B4-BE49-F238E27FC236}">
                  <a16:creationId xmlns:a16="http://schemas.microsoft.com/office/drawing/2014/main" id="{DA73CD97-8A13-A9E3-B86F-3D39319178A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1597" y="3364219"/>
              <a:ext cx="432000" cy="43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Рисунок 21">
              <a:extLst>
                <a:ext uri="{FF2B5EF4-FFF2-40B4-BE49-F238E27FC236}">
                  <a16:creationId xmlns:a16="http://schemas.microsoft.com/office/drawing/2014/main" id="{236CB50B-F976-F541-AD1E-C172881A5712}"/>
                </a:ext>
              </a:extLst>
            </p:cNvPr>
            <p:cNvSpPr/>
            <p:nvPr/>
          </p:nvSpPr>
          <p:spPr>
            <a:xfrm>
              <a:off x="3397597" y="3400219"/>
              <a:ext cx="359999" cy="360000"/>
            </a:xfrm>
            <a:custGeom>
              <a:avLst/>
              <a:gdLst>
                <a:gd name="connsiteX0" fmla="*/ 180000 w 359999"/>
                <a:gd name="connsiteY0" fmla="*/ 0 h 360000"/>
                <a:gd name="connsiteX1" fmla="*/ 0 w 359999"/>
                <a:gd name="connsiteY1" fmla="*/ 180000 h 360000"/>
                <a:gd name="connsiteX2" fmla="*/ 180000 w 359999"/>
                <a:gd name="connsiteY2" fmla="*/ 360000 h 360000"/>
                <a:gd name="connsiteX3" fmla="*/ 360000 w 359999"/>
                <a:gd name="connsiteY3" fmla="*/ 180000 h 360000"/>
                <a:gd name="connsiteX4" fmla="*/ 180000 w 359999"/>
                <a:gd name="connsiteY4" fmla="*/ 0 h 360000"/>
                <a:gd name="connsiteX5" fmla="*/ 270000 w 359999"/>
                <a:gd name="connsiteY5" fmla="*/ 255681 h 360000"/>
                <a:gd name="connsiteX6" fmla="*/ 270000 w 359999"/>
                <a:gd name="connsiteY6" fmla="*/ 270000 h 360000"/>
                <a:gd name="connsiteX7" fmla="*/ 255681 w 359999"/>
                <a:gd name="connsiteY7" fmla="*/ 270000 h 360000"/>
                <a:gd name="connsiteX8" fmla="*/ 180000 w 359999"/>
                <a:gd name="connsiteY8" fmla="*/ 194252 h 360000"/>
                <a:gd name="connsiteX9" fmla="*/ 104319 w 359999"/>
                <a:gd name="connsiteY9" fmla="*/ 270000 h 360000"/>
                <a:gd name="connsiteX10" fmla="*/ 90067 w 359999"/>
                <a:gd name="connsiteY10" fmla="*/ 270000 h 360000"/>
                <a:gd name="connsiteX11" fmla="*/ 90067 w 359999"/>
                <a:gd name="connsiteY11" fmla="*/ 255748 h 360000"/>
                <a:gd name="connsiteX12" fmla="*/ 165748 w 359999"/>
                <a:gd name="connsiteY12" fmla="*/ 180000 h 360000"/>
                <a:gd name="connsiteX13" fmla="*/ 90067 w 359999"/>
                <a:gd name="connsiteY13" fmla="*/ 104319 h 360000"/>
                <a:gd name="connsiteX14" fmla="*/ 90067 w 359999"/>
                <a:gd name="connsiteY14" fmla="*/ 90067 h 360000"/>
                <a:gd name="connsiteX15" fmla="*/ 104319 w 359999"/>
                <a:gd name="connsiteY15" fmla="*/ 90067 h 360000"/>
                <a:gd name="connsiteX16" fmla="*/ 180000 w 359999"/>
                <a:gd name="connsiteY16" fmla="*/ 165748 h 360000"/>
                <a:gd name="connsiteX17" fmla="*/ 255681 w 359999"/>
                <a:gd name="connsiteY17" fmla="*/ 90067 h 360000"/>
                <a:gd name="connsiteX18" fmla="*/ 269966 w 359999"/>
                <a:gd name="connsiteY18" fmla="*/ 90034 h 360000"/>
                <a:gd name="connsiteX19" fmla="*/ 270000 w 359999"/>
                <a:gd name="connsiteY19" fmla="*/ 104319 h 360000"/>
                <a:gd name="connsiteX20" fmla="*/ 194252 w 359999"/>
                <a:gd name="connsiteY20" fmla="*/ 1800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9999" h="360000">
                  <a:moveTo>
                    <a:pt x="180000" y="0"/>
                  </a:moveTo>
                  <a:cubicBezTo>
                    <a:pt x="80589" y="0"/>
                    <a:pt x="0" y="80589"/>
                    <a:pt x="0" y="180000"/>
                  </a:cubicBezTo>
                  <a:cubicBezTo>
                    <a:pt x="0" y="279411"/>
                    <a:pt x="80589" y="360000"/>
                    <a:pt x="180000" y="360000"/>
                  </a:cubicBezTo>
                  <a:cubicBezTo>
                    <a:pt x="279411" y="360000"/>
                    <a:pt x="360000" y="279411"/>
                    <a:pt x="360000" y="180000"/>
                  </a:cubicBezTo>
                  <a:cubicBezTo>
                    <a:pt x="360000" y="80589"/>
                    <a:pt x="279411" y="0"/>
                    <a:pt x="180000" y="0"/>
                  </a:cubicBezTo>
                  <a:close/>
                  <a:moveTo>
                    <a:pt x="270000" y="255681"/>
                  </a:moveTo>
                  <a:cubicBezTo>
                    <a:pt x="273955" y="259635"/>
                    <a:pt x="273955" y="266045"/>
                    <a:pt x="270000" y="270000"/>
                  </a:cubicBezTo>
                  <a:cubicBezTo>
                    <a:pt x="266045" y="273955"/>
                    <a:pt x="259635" y="273955"/>
                    <a:pt x="255681" y="270000"/>
                  </a:cubicBezTo>
                  <a:lnTo>
                    <a:pt x="180000" y="194252"/>
                  </a:lnTo>
                  <a:lnTo>
                    <a:pt x="104319" y="270000"/>
                  </a:lnTo>
                  <a:cubicBezTo>
                    <a:pt x="100384" y="273936"/>
                    <a:pt x="94003" y="273936"/>
                    <a:pt x="90067" y="270000"/>
                  </a:cubicBezTo>
                  <a:cubicBezTo>
                    <a:pt x="86131" y="266064"/>
                    <a:pt x="86131" y="259684"/>
                    <a:pt x="90067" y="255748"/>
                  </a:cubicBezTo>
                  <a:lnTo>
                    <a:pt x="165748" y="180000"/>
                  </a:lnTo>
                  <a:lnTo>
                    <a:pt x="90067" y="104319"/>
                  </a:lnTo>
                  <a:cubicBezTo>
                    <a:pt x="86131" y="100384"/>
                    <a:pt x="86131" y="94003"/>
                    <a:pt x="90067" y="90067"/>
                  </a:cubicBezTo>
                  <a:cubicBezTo>
                    <a:pt x="94003" y="86131"/>
                    <a:pt x="100384" y="86131"/>
                    <a:pt x="104319" y="90067"/>
                  </a:cubicBezTo>
                  <a:lnTo>
                    <a:pt x="180000" y="165748"/>
                  </a:lnTo>
                  <a:lnTo>
                    <a:pt x="255681" y="90067"/>
                  </a:lnTo>
                  <a:cubicBezTo>
                    <a:pt x="259616" y="86113"/>
                    <a:pt x="266012" y="86098"/>
                    <a:pt x="269966" y="90034"/>
                  </a:cubicBezTo>
                  <a:cubicBezTo>
                    <a:pt x="273921" y="93969"/>
                    <a:pt x="273936" y="100365"/>
                    <a:pt x="270000" y="104319"/>
                  </a:cubicBezTo>
                  <a:lnTo>
                    <a:pt x="194252" y="180000"/>
                  </a:lnTo>
                  <a:close/>
                </a:path>
              </a:pathLst>
            </a:custGeom>
            <a:solidFill>
              <a:srgbClr val="FF0000"/>
            </a:solidFill>
            <a:ln w="13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09017" y="5400257"/>
            <a:ext cx="4191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/>
              <a:t>Приоритет оснащения отечественными 3-</a:t>
            </a:r>
            <a:r>
              <a:rPr lang="en-US" sz="1400" dirty="0"/>
              <a:t>D </a:t>
            </a:r>
            <a:r>
              <a:rPr lang="ru-RU" sz="1400" dirty="0"/>
              <a:t>принтерами промышленных ЦАТОВ и ЦКП</a:t>
            </a:r>
          </a:p>
        </p:txBody>
      </p:sp>
      <p:sp>
        <p:nvSpPr>
          <p:cNvPr id="25" name="Рисунок 48">
            <a:extLst>
              <a:ext uri="{FF2B5EF4-FFF2-40B4-BE49-F238E27FC236}">
                <a16:creationId xmlns:a16="http://schemas.microsoft.com/office/drawing/2014/main" id="{7542CF1A-DB9D-A848-924C-78A6A07BD523}"/>
              </a:ext>
            </a:extLst>
          </p:cNvPr>
          <p:cNvSpPr/>
          <p:nvPr/>
        </p:nvSpPr>
        <p:spPr>
          <a:xfrm>
            <a:off x="6089557" y="5392502"/>
            <a:ext cx="628541" cy="650797"/>
          </a:xfrm>
          <a:custGeom>
            <a:avLst/>
            <a:gdLst>
              <a:gd name="connsiteX0" fmla="*/ 180000 w 359999"/>
              <a:gd name="connsiteY0" fmla="*/ 0 h 360000"/>
              <a:gd name="connsiteX1" fmla="*/ 0 w 359999"/>
              <a:gd name="connsiteY1" fmla="*/ 180000 h 360000"/>
              <a:gd name="connsiteX2" fmla="*/ 180000 w 359999"/>
              <a:gd name="connsiteY2" fmla="*/ 360000 h 360000"/>
              <a:gd name="connsiteX3" fmla="*/ 360000 w 359999"/>
              <a:gd name="connsiteY3" fmla="*/ 180000 h 360000"/>
              <a:gd name="connsiteX4" fmla="*/ 180000 w 359999"/>
              <a:gd name="connsiteY4" fmla="*/ 0 h 360000"/>
              <a:gd name="connsiteX5" fmla="*/ 285354 w 359999"/>
              <a:gd name="connsiteY5" fmla="*/ 232737 h 360000"/>
              <a:gd name="connsiteX6" fmla="*/ 288987 w 359999"/>
              <a:gd name="connsiteY6" fmla="*/ 246514 h 360000"/>
              <a:gd name="connsiteX7" fmla="*/ 275211 w 359999"/>
              <a:gd name="connsiteY7" fmla="*/ 250148 h 360000"/>
              <a:gd name="connsiteX8" fmla="*/ 274836 w 359999"/>
              <a:gd name="connsiteY8" fmla="*/ 249918 h 360000"/>
              <a:gd name="connsiteX9" fmla="*/ 190075 w 359999"/>
              <a:gd name="connsiteY9" fmla="*/ 197987 h 360000"/>
              <a:gd name="connsiteX10" fmla="*/ 190075 w 359999"/>
              <a:gd name="connsiteY10" fmla="*/ 297390 h 360000"/>
              <a:gd name="connsiteX11" fmla="*/ 180000 w 359999"/>
              <a:gd name="connsiteY11" fmla="*/ 307464 h 360000"/>
              <a:gd name="connsiteX12" fmla="*/ 169925 w 359999"/>
              <a:gd name="connsiteY12" fmla="*/ 297390 h 360000"/>
              <a:gd name="connsiteX13" fmla="*/ 169925 w 359999"/>
              <a:gd name="connsiteY13" fmla="*/ 197987 h 360000"/>
              <a:gd name="connsiteX14" fmla="*/ 85164 w 359999"/>
              <a:gd name="connsiteY14" fmla="*/ 249918 h 360000"/>
              <a:gd name="connsiteX15" fmla="*/ 71308 w 359999"/>
              <a:gd name="connsiteY15" fmla="*/ 246593 h 360000"/>
              <a:gd name="connsiteX16" fmla="*/ 74633 w 359999"/>
              <a:gd name="connsiteY16" fmla="*/ 232737 h 360000"/>
              <a:gd name="connsiteX17" fmla="*/ 160710 w 359999"/>
              <a:gd name="connsiteY17" fmla="*/ 180000 h 360000"/>
              <a:gd name="connsiteX18" fmla="*/ 74633 w 359999"/>
              <a:gd name="connsiteY18" fmla="*/ 127263 h 360000"/>
              <a:gd name="connsiteX19" fmla="*/ 72365 w 359999"/>
              <a:gd name="connsiteY19" fmla="*/ 113197 h 360000"/>
              <a:gd name="connsiteX20" fmla="*/ 85164 w 359999"/>
              <a:gd name="connsiteY20" fmla="*/ 110149 h 360000"/>
              <a:gd name="connsiteX21" fmla="*/ 169925 w 359999"/>
              <a:gd name="connsiteY21" fmla="*/ 162081 h 360000"/>
              <a:gd name="connsiteX22" fmla="*/ 169925 w 359999"/>
              <a:gd name="connsiteY22" fmla="*/ 62678 h 360000"/>
              <a:gd name="connsiteX23" fmla="*/ 180000 w 359999"/>
              <a:gd name="connsiteY23" fmla="*/ 52603 h 360000"/>
              <a:gd name="connsiteX24" fmla="*/ 190075 w 359999"/>
              <a:gd name="connsiteY24" fmla="*/ 62678 h 360000"/>
              <a:gd name="connsiteX25" fmla="*/ 190075 w 359999"/>
              <a:gd name="connsiteY25" fmla="*/ 162081 h 360000"/>
              <a:gd name="connsiteX26" fmla="*/ 274836 w 359999"/>
              <a:gd name="connsiteY26" fmla="*/ 110149 h 360000"/>
              <a:gd name="connsiteX27" fmla="*/ 288758 w 359999"/>
              <a:gd name="connsiteY27" fmla="*/ 113178 h 360000"/>
              <a:gd name="connsiteX28" fmla="*/ 285729 w 359999"/>
              <a:gd name="connsiteY28" fmla="*/ 127100 h 360000"/>
              <a:gd name="connsiteX29" fmla="*/ 285354 w 359999"/>
              <a:gd name="connsiteY29" fmla="*/ 127330 h 360000"/>
              <a:gd name="connsiteX30" fmla="*/ 199276 w 359999"/>
              <a:gd name="connsiteY30" fmla="*/ 18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59999" h="360000">
                <a:moveTo>
                  <a:pt x="180000" y="0"/>
                </a:moveTo>
                <a:cubicBezTo>
                  <a:pt x="80589" y="0"/>
                  <a:pt x="0" y="80589"/>
                  <a:pt x="0" y="180000"/>
                </a:cubicBezTo>
                <a:cubicBezTo>
                  <a:pt x="0" y="279411"/>
                  <a:pt x="80589" y="360000"/>
                  <a:pt x="180000" y="360000"/>
                </a:cubicBezTo>
                <a:cubicBezTo>
                  <a:pt x="279411" y="360000"/>
                  <a:pt x="360000" y="279411"/>
                  <a:pt x="360000" y="180000"/>
                </a:cubicBezTo>
                <a:cubicBezTo>
                  <a:pt x="360000" y="80589"/>
                  <a:pt x="279411" y="0"/>
                  <a:pt x="180000" y="0"/>
                </a:cubicBezTo>
                <a:close/>
                <a:moveTo>
                  <a:pt x="285354" y="232737"/>
                </a:moveTo>
                <a:cubicBezTo>
                  <a:pt x="290161" y="235538"/>
                  <a:pt x="291788" y="241706"/>
                  <a:pt x="288987" y="246514"/>
                </a:cubicBezTo>
                <a:cubicBezTo>
                  <a:pt x="286187" y="251322"/>
                  <a:pt x="280018" y="252948"/>
                  <a:pt x="275211" y="250148"/>
                </a:cubicBezTo>
                <a:cubicBezTo>
                  <a:pt x="275084" y="250074"/>
                  <a:pt x="274959" y="249997"/>
                  <a:pt x="274836" y="249918"/>
                </a:cubicBezTo>
                <a:lnTo>
                  <a:pt x="190075" y="197987"/>
                </a:lnTo>
                <a:lnTo>
                  <a:pt x="190075" y="297390"/>
                </a:lnTo>
                <a:cubicBezTo>
                  <a:pt x="190075" y="302953"/>
                  <a:pt x="185564" y="307464"/>
                  <a:pt x="180000" y="307464"/>
                </a:cubicBezTo>
                <a:cubicBezTo>
                  <a:pt x="174436" y="307464"/>
                  <a:pt x="169925" y="302953"/>
                  <a:pt x="169925" y="297390"/>
                </a:cubicBezTo>
                <a:lnTo>
                  <a:pt x="169925" y="197987"/>
                </a:lnTo>
                <a:lnTo>
                  <a:pt x="85164" y="249918"/>
                </a:lnTo>
                <a:cubicBezTo>
                  <a:pt x="80420" y="252826"/>
                  <a:pt x="74216" y="251338"/>
                  <a:pt x="71308" y="246593"/>
                </a:cubicBezTo>
                <a:cubicBezTo>
                  <a:pt x="68400" y="241849"/>
                  <a:pt x="69888" y="235646"/>
                  <a:pt x="74633" y="232737"/>
                </a:cubicBezTo>
                <a:lnTo>
                  <a:pt x="160710" y="180000"/>
                </a:lnTo>
                <a:lnTo>
                  <a:pt x="74633" y="127263"/>
                </a:lnTo>
                <a:cubicBezTo>
                  <a:pt x="70122" y="124005"/>
                  <a:pt x="69107" y="117707"/>
                  <a:pt x="72365" y="113197"/>
                </a:cubicBezTo>
                <a:cubicBezTo>
                  <a:pt x="75288" y="109151"/>
                  <a:pt x="80732" y="107855"/>
                  <a:pt x="85164" y="110149"/>
                </a:cubicBezTo>
                <a:lnTo>
                  <a:pt x="169925" y="162081"/>
                </a:lnTo>
                <a:lnTo>
                  <a:pt x="169925" y="62678"/>
                </a:lnTo>
                <a:cubicBezTo>
                  <a:pt x="169925" y="57114"/>
                  <a:pt x="174436" y="52603"/>
                  <a:pt x="180000" y="52603"/>
                </a:cubicBezTo>
                <a:cubicBezTo>
                  <a:pt x="185564" y="52603"/>
                  <a:pt x="190075" y="57114"/>
                  <a:pt x="190075" y="62678"/>
                </a:cubicBezTo>
                <a:lnTo>
                  <a:pt x="190075" y="162081"/>
                </a:lnTo>
                <a:lnTo>
                  <a:pt x="274836" y="110149"/>
                </a:lnTo>
                <a:cubicBezTo>
                  <a:pt x="279517" y="107141"/>
                  <a:pt x="285750" y="108498"/>
                  <a:pt x="288758" y="113178"/>
                </a:cubicBezTo>
                <a:cubicBezTo>
                  <a:pt x="291765" y="117859"/>
                  <a:pt x="290410" y="124093"/>
                  <a:pt x="285729" y="127100"/>
                </a:cubicBezTo>
                <a:cubicBezTo>
                  <a:pt x="285605" y="127180"/>
                  <a:pt x="285480" y="127256"/>
                  <a:pt x="285354" y="127330"/>
                </a:cubicBezTo>
                <a:lnTo>
                  <a:pt x="199276" y="180000"/>
                </a:lnTo>
                <a:close/>
              </a:path>
            </a:pathLst>
          </a:custGeom>
          <a:solidFill>
            <a:srgbClr val="035FA2"/>
          </a:solidFill>
          <a:ln w="131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895B9158-BAF4-80D9-96CB-8076C4727589}"/>
              </a:ext>
            </a:extLst>
          </p:cNvPr>
          <p:cNvGrpSpPr/>
          <p:nvPr/>
        </p:nvGrpSpPr>
        <p:grpSpPr>
          <a:xfrm>
            <a:off x="5998099" y="1955466"/>
            <a:ext cx="719999" cy="720000"/>
            <a:chOff x="10440427" y="4810965"/>
            <a:chExt cx="719999" cy="720000"/>
          </a:xfrm>
        </p:grpSpPr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DCB0AF20-FA03-3F7F-498A-72E39AE66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0440427" y="4810965"/>
              <a:ext cx="719999" cy="720000"/>
            </a:xfrm>
            <a:prstGeom prst="rect">
              <a:avLst/>
            </a:prstGeom>
          </p:spPr>
        </p:pic>
        <p:sp>
          <p:nvSpPr>
            <p:cNvPr id="30" name="Полилиния 29">
              <a:extLst>
                <a:ext uri="{FF2B5EF4-FFF2-40B4-BE49-F238E27FC236}">
                  <a16:creationId xmlns:a16="http://schemas.microsoft.com/office/drawing/2014/main" id="{0F61233C-4F44-4D6C-AD5F-B36541DFE597}"/>
                </a:ext>
              </a:extLst>
            </p:cNvPr>
            <p:cNvSpPr/>
            <p:nvPr/>
          </p:nvSpPr>
          <p:spPr>
            <a:xfrm>
              <a:off x="10555410" y="5037353"/>
              <a:ext cx="490031" cy="306336"/>
            </a:xfrm>
            <a:custGeom>
              <a:avLst/>
              <a:gdLst>
                <a:gd name="connsiteX0" fmla="*/ 208380 w 490031"/>
                <a:gd name="connsiteY0" fmla="*/ 262325 h 306336"/>
                <a:gd name="connsiteX1" fmla="*/ 221803 w 490031"/>
                <a:gd name="connsiteY1" fmla="*/ 266900 h 306336"/>
                <a:gd name="connsiteX2" fmla="*/ 223493 w 490031"/>
                <a:gd name="connsiteY2" fmla="*/ 293030 h 306336"/>
                <a:gd name="connsiteX3" fmla="*/ 215639 w 490031"/>
                <a:gd name="connsiteY3" fmla="*/ 301959 h 306336"/>
                <a:gd name="connsiteX4" fmla="*/ 197444 w 490031"/>
                <a:gd name="connsiteY4" fmla="*/ 303131 h 306336"/>
                <a:gd name="connsiteX5" fmla="*/ 188971 w 490031"/>
                <a:gd name="connsiteY5" fmla="*/ 295697 h 306336"/>
                <a:gd name="connsiteX6" fmla="*/ 188961 w 490031"/>
                <a:gd name="connsiteY6" fmla="*/ 295688 h 306336"/>
                <a:gd name="connsiteX7" fmla="*/ 187798 w 490031"/>
                <a:gd name="connsiteY7" fmla="*/ 277504 h 306336"/>
                <a:gd name="connsiteX8" fmla="*/ 195638 w 490031"/>
                <a:gd name="connsiteY8" fmla="*/ 268588 h 306336"/>
                <a:gd name="connsiteX9" fmla="*/ 195650 w 490031"/>
                <a:gd name="connsiteY9" fmla="*/ 268574 h 306336"/>
                <a:gd name="connsiteX10" fmla="*/ 208380 w 490031"/>
                <a:gd name="connsiteY10" fmla="*/ 262325 h 306336"/>
                <a:gd name="connsiteX11" fmla="*/ 182485 w 490031"/>
                <a:gd name="connsiteY11" fmla="*/ 226726 h 306336"/>
                <a:gd name="connsiteX12" fmla="*/ 195265 w 490031"/>
                <a:gd name="connsiteY12" fmla="*/ 231828 h 306336"/>
                <a:gd name="connsiteX13" fmla="*/ 195922 w 490031"/>
                <a:gd name="connsiteY13" fmla="*/ 258022 h 306336"/>
                <a:gd name="connsiteX14" fmla="*/ 170260 w 490031"/>
                <a:gd name="connsiteY14" fmla="*/ 283662 h 306336"/>
                <a:gd name="connsiteX15" fmla="*/ 152026 w 490031"/>
                <a:gd name="connsiteY15" fmla="*/ 283662 h 306336"/>
                <a:gd name="connsiteX16" fmla="*/ 144044 w 490031"/>
                <a:gd name="connsiteY16" fmla="*/ 275687 h 306336"/>
                <a:gd name="connsiteX17" fmla="*/ 144044 w 490031"/>
                <a:gd name="connsiteY17" fmla="*/ 257468 h 306336"/>
                <a:gd name="connsiteX18" fmla="*/ 169706 w 490031"/>
                <a:gd name="connsiteY18" fmla="*/ 231828 h 306336"/>
                <a:gd name="connsiteX19" fmla="*/ 182485 w 490031"/>
                <a:gd name="connsiteY19" fmla="*/ 226726 h 306336"/>
                <a:gd name="connsiteX20" fmla="*/ 152848 w 490031"/>
                <a:gd name="connsiteY20" fmla="*/ 196613 h 306336"/>
                <a:gd name="connsiteX21" fmla="*/ 165605 w 490031"/>
                <a:gd name="connsiteY21" fmla="*/ 202813 h 306336"/>
                <a:gd name="connsiteX22" fmla="*/ 164031 w 490031"/>
                <a:gd name="connsiteY22" fmla="*/ 228955 h 306336"/>
                <a:gd name="connsiteX23" fmla="*/ 136873 w 490031"/>
                <a:gd name="connsiteY23" fmla="*/ 252998 h 306336"/>
                <a:gd name="connsiteX24" fmla="*/ 136873 w 490031"/>
                <a:gd name="connsiteY24" fmla="*/ 253010 h 306336"/>
                <a:gd name="connsiteX25" fmla="*/ 136868 w 490031"/>
                <a:gd name="connsiteY25" fmla="*/ 253014 h 306336"/>
                <a:gd name="connsiteX26" fmla="*/ 118665 w 490031"/>
                <a:gd name="connsiteY26" fmla="*/ 251915 h 306336"/>
                <a:gd name="connsiteX27" fmla="*/ 111186 w 490031"/>
                <a:gd name="connsiteY27" fmla="*/ 243476 h 306336"/>
                <a:gd name="connsiteX28" fmla="*/ 112282 w 490031"/>
                <a:gd name="connsiteY28" fmla="*/ 225296 h 306336"/>
                <a:gd name="connsiteX29" fmla="*/ 139440 w 490031"/>
                <a:gd name="connsiteY29" fmla="*/ 201241 h 306336"/>
                <a:gd name="connsiteX30" fmla="*/ 152848 w 490031"/>
                <a:gd name="connsiteY30" fmla="*/ 196613 h 306336"/>
                <a:gd name="connsiteX31" fmla="*/ 106590 w 490031"/>
                <a:gd name="connsiteY31" fmla="*/ 178714 h 306336"/>
                <a:gd name="connsiteX32" fmla="*/ 119091 w 490031"/>
                <a:gd name="connsiteY32" fmla="*/ 184632 h 306336"/>
                <a:gd name="connsiteX33" fmla="*/ 118059 w 490031"/>
                <a:gd name="connsiteY33" fmla="*/ 210814 h 306336"/>
                <a:gd name="connsiteX34" fmla="*/ 104455 w 490031"/>
                <a:gd name="connsiteY34" fmla="*/ 223158 h 306336"/>
                <a:gd name="connsiteX35" fmla="*/ 104467 w 490031"/>
                <a:gd name="connsiteY35" fmla="*/ 223170 h 306336"/>
                <a:gd name="connsiteX36" fmla="*/ 104462 w 490031"/>
                <a:gd name="connsiteY36" fmla="*/ 223174 h 306336"/>
                <a:gd name="connsiteX37" fmla="*/ 86259 w 490031"/>
                <a:gd name="connsiteY37" fmla="*/ 222075 h 306336"/>
                <a:gd name="connsiteX38" fmla="*/ 78780 w 490031"/>
                <a:gd name="connsiteY38" fmla="*/ 213636 h 306336"/>
                <a:gd name="connsiteX39" fmla="*/ 79876 w 490031"/>
                <a:gd name="connsiteY39" fmla="*/ 195456 h 306336"/>
                <a:gd name="connsiteX40" fmla="*/ 93468 w 490031"/>
                <a:gd name="connsiteY40" fmla="*/ 183087 h 306336"/>
                <a:gd name="connsiteX41" fmla="*/ 106590 w 490031"/>
                <a:gd name="connsiteY41" fmla="*/ 178714 h 306336"/>
                <a:gd name="connsiteX42" fmla="*/ 117608 w 490031"/>
                <a:gd name="connsiteY42" fmla="*/ 42531 h 306336"/>
                <a:gd name="connsiteX43" fmla="*/ 176244 w 490031"/>
                <a:gd name="connsiteY43" fmla="*/ 56704 h 306336"/>
                <a:gd name="connsiteX44" fmla="*/ 143489 w 490031"/>
                <a:gd name="connsiteY44" fmla="*/ 111965 h 306336"/>
                <a:gd name="connsiteX45" fmla="*/ 163000 w 490031"/>
                <a:gd name="connsiteY45" fmla="*/ 123677 h 306336"/>
                <a:gd name="connsiteX46" fmla="*/ 196090 w 490031"/>
                <a:gd name="connsiteY46" fmla="*/ 111591 h 306336"/>
                <a:gd name="connsiteX47" fmla="*/ 219302 w 490031"/>
                <a:gd name="connsiteY47" fmla="*/ 88283 h 306336"/>
                <a:gd name="connsiteX48" fmla="*/ 242140 w 490031"/>
                <a:gd name="connsiteY48" fmla="*/ 83362 h 306336"/>
                <a:gd name="connsiteX49" fmla="*/ 244229 w 490031"/>
                <a:gd name="connsiteY49" fmla="*/ 84650 h 306336"/>
                <a:gd name="connsiteX50" fmla="*/ 389832 w 490031"/>
                <a:gd name="connsiteY50" fmla="*/ 189671 h 306336"/>
                <a:gd name="connsiteX51" fmla="*/ 400729 w 490031"/>
                <a:gd name="connsiteY51" fmla="*/ 200378 h 306336"/>
                <a:gd name="connsiteX52" fmla="*/ 404520 w 490031"/>
                <a:gd name="connsiteY52" fmla="*/ 214898 h 306336"/>
                <a:gd name="connsiteX53" fmla="*/ 388220 w 490031"/>
                <a:gd name="connsiteY53" fmla="*/ 232047 h 306336"/>
                <a:gd name="connsiteX54" fmla="*/ 376614 w 490031"/>
                <a:gd name="connsiteY54" fmla="*/ 230321 h 306336"/>
                <a:gd name="connsiteX55" fmla="*/ 304799 w 490031"/>
                <a:gd name="connsiteY55" fmla="*/ 187429 h 306336"/>
                <a:gd name="connsiteX56" fmla="*/ 300564 w 490031"/>
                <a:gd name="connsiteY56" fmla="*/ 188497 h 306336"/>
                <a:gd name="connsiteX57" fmla="*/ 301498 w 490031"/>
                <a:gd name="connsiteY57" fmla="*/ 192956 h 306336"/>
                <a:gd name="connsiteX58" fmla="*/ 365228 w 490031"/>
                <a:gd name="connsiteY58" fmla="*/ 231017 h 306336"/>
                <a:gd name="connsiteX59" fmla="*/ 372681 w 490031"/>
                <a:gd name="connsiteY59" fmla="*/ 245421 h 306336"/>
                <a:gd name="connsiteX60" fmla="*/ 363745 w 490031"/>
                <a:gd name="connsiteY60" fmla="*/ 261063 h 306336"/>
                <a:gd name="connsiteX61" fmla="*/ 363345 w 490031"/>
                <a:gd name="connsiteY61" fmla="*/ 261346 h 306336"/>
                <a:gd name="connsiteX62" fmla="*/ 359670 w 490031"/>
                <a:gd name="connsiteY62" fmla="*/ 263511 h 306336"/>
                <a:gd name="connsiteX63" fmla="*/ 345691 w 490031"/>
                <a:gd name="connsiteY63" fmla="*/ 262609 h 306336"/>
                <a:gd name="connsiteX64" fmla="*/ 279924 w 490031"/>
                <a:gd name="connsiteY64" fmla="*/ 223505 h 306336"/>
                <a:gd name="connsiteX65" fmla="*/ 279696 w 490031"/>
                <a:gd name="connsiteY65" fmla="*/ 223370 h 306336"/>
                <a:gd name="connsiteX66" fmla="*/ 275325 w 490031"/>
                <a:gd name="connsiteY66" fmla="*/ 224666 h 306336"/>
                <a:gd name="connsiteX67" fmla="*/ 276623 w 490031"/>
                <a:gd name="connsiteY67" fmla="*/ 229032 h 306336"/>
                <a:gd name="connsiteX68" fmla="*/ 322969 w 490031"/>
                <a:gd name="connsiteY68" fmla="*/ 256618 h 306336"/>
                <a:gd name="connsiteX69" fmla="*/ 330449 w 490031"/>
                <a:gd name="connsiteY69" fmla="*/ 269000 h 306336"/>
                <a:gd name="connsiteX70" fmla="*/ 318843 w 490031"/>
                <a:gd name="connsiteY70" fmla="*/ 288958 h 306336"/>
                <a:gd name="connsiteX71" fmla="*/ 318404 w 490031"/>
                <a:gd name="connsiteY71" fmla="*/ 289190 h 306336"/>
                <a:gd name="connsiteX72" fmla="*/ 303948 w 490031"/>
                <a:gd name="connsiteY72" fmla="*/ 288764 h 306336"/>
                <a:gd name="connsiteX73" fmla="*/ 255822 w 490031"/>
                <a:gd name="connsiteY73" fmla="*/ 259749 h 306336"/>
                <a:gd name="connsiteX74" fmla="*/ 251540 w 490031"/>
                <a:gd name="connsiteY74" fmla="*/ 260809 h 306336"/>
                <a:gd name="connsiteX75" fmla="*/ 252495 w 490031"/>
                <a:gd name="connsiteY75" fmla="*/ 265263 h 306336"/>
                <a:gd name="connsiteX76" fmla="*/ 288254 w 490031"/>
                <a:gd name="connsiteY76" fmla="*/ 286883 h 306336"/>
                <a:gd name="connsiteX77" fmla="*/ 290898 w 490031"/>
                <a:gd name="connsiteY77" fmla="*/ 290993 h 306336"/>
                <a:gd name="connsiteX78" fmla="*/ 280014 w 490031"/>
                <a:gd name="connsiteY78" fmla="*/ 305166 h 306336"/>
                <a:gd name="connsiteX79" fmla="*/ 279847 w 490031"/>
                <a:gd name="connsiteY79" fmla="*/ 305166 h 306336"/>
                <a:gd name="connsiteX80" fmla="*/ 228948 w 490031"/>
                <a:gd name="connsiteY80" fmla="*/ 296482 h 306336"/>
                <a:gd name="connsiteX81" fmla="*/ 234454 w 490031"/>
                <a:gd name="connsiteY81" fmla="*/ 279204 h 306336"/>
                <a:gd name="connsiteX82" fmla="*/ 220527 w 490031"/>
                <a:gd name="connsiteY82" fmla="*/ 258357 h 306336"/>
                <a:gd name="connsiteX83" fmla="*/ 209514 w 490031"/>
                <a:gd name="connsiteY83" fmla="*/ 255845 h 306336"/>
                <a:gd name="connsiteX84" fmla="*/ 205040 w 490031"/>
                <a:gd name="connsiteY84" fmla="*/ 256283 h 306336"/>
                <a:gd name="connsiteX85" fmla="*/ 206837 w 490031"/>
                <a:gd name="connsiteY85" fmla="*/ 238115 h 306336"/>
                <a:gd name="connsiteX86" fmla="*/ 176012 w 490031"/>
                <a:gd name="connsiteY86" fmla="*/ 220915 h 306336"/>
                <a:gd name="connsiteX87" fmla="*/ 169048 w 490031"/>
                <a:gd name="connsiteY87" fmla="*/ 197079 h 306336"/>
                <a:gd name="connsiteX88" fmla="*/ 151136 w 490031"/>
                <a:gd name="connsiteY88" fmla="*/ 190122 h 306336"/>
                <a:gd name="connsiteX89" fmla="*/ 135662 w 490031"/>
                <a:gd name="connsiteY89" fmla="*/ 195997 h 306336"/>
                <a:gd name="connsiteX90" fmla="*/ 130503 w 490031"/>
                <a:gd name="connsiteY90" fmla="*/ 200545 h 306336"/>
                <a:gd name="connsiteX91" fmla="*/ 130736 w 490031"/>
                <a:gd name="connsiteY91" fmla="*/ 198445 h 306336"/>
                <a:gd name="connsiteX92" fmla="*/ 124056 w 490031"/>
                <a:gd name="connsiteY92" fmla="*/ 179917 h 306336"/>
                <a:gd name="connsiteX93" fmla="*/ 105138 w 490031"/>
                <a:gd name="connsiteY93" fmla="*/ 171993 h 306336"/>
                <a:gd name="connsiteX94" fmla="*/ 89857 w 490031"/>
                <a:gd name="connsiteY94" fmla="*/ 177714 h 306336"/>
                <a:gd name="connsiteX95" fmla="*/ 89186 w 490031"/>
                <a:gd name="connsiteY95" fmla="*/ 178294 h 306336"/>
                <a:gd name="connsiteX96" fmla="*/ 78032 w 490031"/>
                <a:gd name="connsiteY96" fmla="*/ 188421 h 306336"/>
                <a:gd name="connsiteX97" fmla="*/ 51325 w 490031"/>
                <a:gd name="connsiteY97" fmla="*/ 153015 h 306336"/>
                <a:gd name="connsiteX98" fmla="*/ 51325 w 490031"/>
                <a:gd name="connsiteY98" fmla="*/ 152937 h 306336"/>
                <a:gd name="connsiteX99" fmla="*/ 256905 w 490031"/>
                <a:gd name="connsiteY99" fmla="*/ 35600 h 306336"/>
                <a:gd name="connsiteX100" fmla="*/ 323149 w 490031"/>
                <a:gd name="connsiteY100" fmla="*/ 41797 h 306336"/>
                <a:gd name="connsiteX101" fmla="*/ 346000 w 490031"/>
                <a:gd name="connsiteY101" fmla="*/ 44709 h 306336"/>
                <a:gd name="connsiteX102" fmla="*/ 375853 w 490031"/>
                <a:gd name="connsiteY102" fmla="*/ 41913 h 306336"/>
                <a:gd name="connsiteX103" fmla="*/ 375969 w 490031"/>
                <a:gd name="connsiteY103" fmla="*/ 42132 h 306336"/>
                <a:gd name="connsiteX104" fmla="*/ 437945 w 490031"/>
                <a:gd name="connsiteY104" fmla="*/ 156146 h 306336"/>
                <a:gd name="connsiteX105" fmla="*/ 438035 w 490031"/>
                <a:gd name="connsiteY105" fmla="*/ 156455 h 306336"/>
                <a:gd name="connsiteX106" fmla="*/ 398472 w 490031"/>
                <a:gd name="connsiteY106" fmla="*/ 188009 h 306336"/>
                <a:gd name="connsiteX107" fmla="*/ 243726 w 490031"/>
                <a:gd name="connsiteY107" fmla="*/ 76443 h 306336"/>
                <a:gd name="connsiteX108" fmla="*/ 215356 w 490031"/>
                <a:gd name="connsiteY108" fmla="*/ 82563 h 306336"/>
                <a:gd name="connsiteX109" fmla="*/ 192144 w 490031"/>
                <a:gd name="connsiteY109" fmla="*/ 106554 h 306336"/>
                <a:gd name="connsiteX110" fmla="*/ 162987 w 490031"/>
                <a:gd name="connsiteY110" fmla="*/ 117248 h 306336"/>
                <a:gd name="connsiteX111" fmla="*/ 149833 w 490031"/>
                <a:gd name="connsiteY111" fmla="*/ 110922 h 306336"/>
                <a:gd name="connsiteX112" fmla="*/ 187965 w 490031"/>
                <a:gd name="connsiteY112" fmla="*/ 51911 h 306336"/>
                <a:gd name="connsiteX113" fmla="*/ 202782 w 490031"/>
                <a:gd name="connsiteY113" fmla="*/ 42016 h 306336"/>
                <a:gd name="connsiteX114" fmla="*/ 229940 w 490031"/>
                <a:gd name="connsiteY114" fmla="*/ 36708 h 306336"/>
                <a:gd name="connsiteX115" fmla="*/ 256905 w 490031"/>
                <a:gd name="connsiteY115" fmla="*/ 35600 h 306336"/>
                <a:gd name="connsiteX116" fmla="*/ 38210 w 490031"/>
                <a:gd name="connsiteY116" fmla="*/ 2654 h 306336"/>
                <a:gd name="connsiteX117" fmla="*/ 106517 w 490031"/>
                <a:gd name="connsiteY117" fmla="*/ 35986 h 306336"/>
                <a:gd name="connsiteX118" fmla="*/ 40247 w 490031"/>
                <a:gd name="connsiteY118" fmla="*/ 146366 h 306336"/>
                <a:gd name="connsiteX119" fmla="*/ 0 w 490031"/>
                <a:gd name="connsiteY119" fmla="*/ 134770 h 306336"/>
                <a:gd name="connsiteX120" fmla="*/ 0 w 490031"/>
                <a:gd name="connsiteY120" fmla="*/ 133959 h 306336"/>
                <a:gd name="connsiteX121" fmla="*/ 38210 w 490031"/>
                <a:gd name="connsiteY121" fmla="*/ 2654 h 306336"/>
                <a:gd name="connsiteX122" fmla="*/ 450055 w 490031"/>
                <a:gd name="connsiteY122" fmla="*/ 0 h 306336"/>
                <a:gd name="connsiteX123" fmla="*/ 490031 w 490031"/>
                <a:gd name="connsiteY123" fmla="*/ 129205 h 306336"/>
                <a:gd name="connsiteX124" fmla="*/ 449281 w 490031"/>
                <a:gd name="connsiteY124" fmla="*/ 150000 h 306336"/>
                <a:gd name="connsiteX125" fmla="*/ 387292 w 490031"/>
                <a:gd name="connsiteY125" fmla="*/ 35973 h 30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490031" h="306336">
                  <a:moveTo>
                    <a:pt x="208380" y="262325"/>
                  </a:moveTo>
                  <a:cubicBezTo>
                    <a:pt x="213113" y="262022"/>
                    <a:pt x="217961" y="263523"/>
                    <a:pt x="221803" y="266900"/>
                  </a:cubicBezTo>
                  <a:cubicBezTo>
                    <a:pt x="229492" y="273649"/>
                    <a:pt x="230247" y="285348"/>
                    <a:pt x="223493" y="293030"/>
                  </a:cubicBezTo>
                  <a:lnTo>
                    <a:pt x="215639" y="301959"/>
                  </a:lnTo>
                  <a:cubicBezTo>
                    <a:pt x="210938" y="307302"/>
                    <a:pt x="202793" y="307826"/>
                    <a:pt x="197444" y="303131"/>
                  </a:cubicBezTo>
                  <a:lnTo>
                    <a:pt x="188971" y="295697"/>
                  </a:lnTo>
                  <a:cubicBezTo>
                    <a:pt x="188968" y="295694"/>
                    <a:pt x="188965" y="295692"/>
                    <a:pt x="188961" y="295688"/>
                  </a:cubicBezTo>
                  <a:cubicBezTo>
                    <a:pt x="183615" y="290988"/>
                    <a:pt x="183094" y="282846"/>
                    <a:pt x="187798" y="277504"/>
                  </a:cubicBezTo>
                  <a:lnTo>
                    <a:pt x="195638" y="268588"/>
                  </a:lnTo>
                  <a:cubicBezTo>
                    <a:pt x="195642" y="268583"/>
                    <a:pt x="195646" y="268579"/>
                    <a:pt x="195650" y="268574"/>
                  </a:cubicBezTo>
                  <a:cubicBezTo>
                    <a:pt x="199030" y="264735"/>
                    <a:pt x="203647" y="262628"/>
                    <a:pt x="208380" y="262325"/>
                  </a:cubicBezTo>
                  <a:close/>
                  <a:moveTo>
                    <a:pt x="182485" y="226726"/>
                  </a:moveTo>
                  <a:cubicBezTo>
                    <a:pt x="187085" y="226726"/>
                    <a:pt x="191685" y="228427"/>
                    <a:pt x="195265" y="231828"/>
                  </a:cubicBezTo>
                  <a:cubicBezTo>
                    <a:pt x="202686" y="238880"/>
                    <a:pt x="202980" y="250607"/>
                    <a:pt x="195922" y="258022"/>
                  </a:cubicBezTo>
                  <a:lnTo>
                    <a:pt x="170260" y="283662"/>
                  </a:lnTo>
                  <a:cubicBezTo>
                    <a:pt x="165225" y="288692"/>
                    <a:pt x="157062" y="288692"/>
                    <a:pt x="152026" y="283662"/>
                  </a:cubicBezTo>
                  <a:lnTo>
                    <a:pt x="144044" y="275687"/>
                  </a:lnTo>
                  <a:cubicBezTo>
                    <a:pt x="139009" y="270655"/>
                    <a:pt x="139009" y="262499"/>
                    <a:pt x="144044" y="257468"/>
                  </a:cubicBezTo>
                  <a:lnTo>
                    <a:pt x="169706" y="231828"/>
                  </a:lnTo>
                  <a:cubicBezTo>
                    <a:pt x="173286" y="228427"/>
                    <a:pt x="177885" y="226726"/>
                    <a:pt x="182485" y="226726"/>
                  </a:cubicBezTo>
                  <a:close/>
                  <a:moveTo>
                    <a:pt x="152848" y="196613"/>
                  </a:moveTo>
                  <a:cubicBezTo>
                    <a:pt x="157583" y="196897"/>
                    <a:pt x="162210" y="198987"/>
                    <a:pt x="165605" y="202813"/>
                  </a:cubicBezTo>
                  <a:cubicBezTo>
                    <a:pt x="172395" y="210466"/>
                    <a:pt x="171691" y="222170"/>
                    <a:pt x="164031" y="228955"/>
                  </a:cubicBezTo>
                  <a:lnTo>
                    <a:pt x="136873" y="252998"/>
                  </a:lnTo>
                  <a:lnTo>
                    <a:pt x="136873" y="253010"/>
                  </a:lnTo>
                  <a:cubicBezTo>
                    <a:pt x="136872" y="253012"/>
                    <a:pt x="136871" y="253013"/>
                    <a:pt x="136868" y="253014"/>
                  </a:cubicBezTo>
                  <a:cubicBezTo>
                    <a:pt x="131539" y="257734"/>
                    <a:pt x="123389" y="257242"/>
                    <a:pt x="118665" y="251915"/>
                  </a:cubicBezTo>
                  <a:lnTo>
                    <a:pt x="111186" y="243476"/>
                  </a:lnTo>
                  <a:cubicBezTo>
                    <a:pt x="106467" y="238152"/>
                    <a:pt x="106957" y="230016"/>
                    <a:pt x="112282" y="225296"/>
                  </a:cubicBezTo>
                  <a:lnTo>
                    <a:pt x="139440" y="201241"/>
                  </a:lnTo>
                  <a:cubicBezTo>
                    <a:pt x="143270" y="197849"/>
                    <a:pt x="148114" y="196328"/>
                    <a:pt x="152848" y="196613"/>
                  </a:cubicBezTo>
                  <a:close/>
                  <a:moveTo>
                    <a:pt x="106590" y="178714"/>
                  </a:moveTo>
                  <a:cubicBezTo>
                    <a:pt x="111206" y="178992"/>
                    <a:pt x="115718" y="180986"/>
                    <a:pt x="119091" y="184632"/>
                  </a:cubicBezTo>
                  <a:cubicBezTo>
                    <a:pt x="126043" y="192147"/>
                    <a:pt x="125580" y="203870"/>
                    <a:pt x="118059" y="210814"/>
                  </a:cubicBezTo>
                  <a:lnTo>
                    <a:pt x="104455" y="223158"/>
                  </a:lnTo>
                  <a:lnTo>
                    <a:pt x="104467" y="223170"/>
                  </a:lnTo>
                  <a:cubicBezTo>
                    <a:pt x="104466" y="223172"/>
                    <a:pt x="104465" y="223173"/>
                    <a:pt x="104462" y="223174"/>
                  </a:cubicBezTo>
                  <a:cubicBezTo>
                    <a:pt x="99133" y="227894"/>
                    <a:pt x="90983" y="227402"/>
                    <a:pt x="86259" y="222075"/>
                  </a:cubicBezTo>
                  <a:lnTo>
                    <a:pt x="78780" y="213636"/>
                  </a:lnTo>
                  <a:cubicBezTo>
                    <a:pt x="74061" y="208312"/>
                    <a:pt x="74551" y="200176"/>
                    <a:pt x="79876" y="195456"/>
                  </a:cubicBezTo>
                  <a:lnTo>
                    <a:pt x="93468" y="183087"/>
                  </a:lnTo>
                  <a:cubicBezTo>
                    <a:pt x="97255" y="179873"/>
                    <a:pt x="101974" y="178436"/>
                    <a:pt x="106590" y="178714"/>
                  </a:cubicBezTo>
                  <a:close/>
                  <a:moveTo>
                    <a:pt x="117608" y="42531"/>
                  </a:moveTo>
                  <a:cubicBezTo>
                    <a:pt x="141555" y="55325"/>
                    <a:pt x="159480" y="55557"/>
                    <a:pt x="176244" y="56704"/>
                  </a:cubicBezTo>
                  <a:cubicBezTo>
                    <a:pt x="141916" y="102392"/>
                    <a:pt x="142922" y="108563"/>
                    <a:pt x="143489" y="111965"/>
                  </a:cubicBezTo>
                  <a:cubicBezTo>
                    <a:pt x="144701" y="119193"/>
                    <a:pt x="152168" y="123677"/>
                    <a:pt x="163000" y="123677"/>
                  </a:cubicBezTo>
                  <a:cubicBezTo>
                    <a:pt x="174168" y="123677"/>
                    <a:pt x="186522" y="119167"/>
                    <a:pt x="196090" y="111591"/>
                  </a:cubicBezTo>
                  <a:cubicBezTo>
                    <a:pt x="209385" y="101078"/>
                    <a:pt x="216375" y="92394"/>
                    <a:pt x="219302" y="88283"/>
                  </a:cubicBezTo>
                  <a:lnTo>
                    <a:pt x="242140" y="83362"/>
                  </a:lnTo>
                  <a:lnTo>
                    <a:pt x="244229" y="84650"/>
                  </a:lnTo>
                  <a:lnTo>
                    <a:pt x="389832" y="189671"/>
                  </a:lnTo>
                  <a:cubicBezTo>
                    <a:pt x="393656" y="193040"/>
                    <a:pt x="397294" y="196614"/>
                    <a:pt x="400729" y="200378"/>
                  </a:cubicBezTo>
                  <a:cubicBezTo>
                    <a:pt x="404295" y="204306"/>
                    <a:pt x="405711" y="209730"/>
                    <a:pt x="404520" y="214898"/>
                  </a:cubicBezTo>
                  <a:cubicBezTo>
                    <a:pt x="402884" y="223294"/>
                    <a:pt x="396528" y="229982"/>
                    <a:pt x="388220" y="232047"/>
                  </a:cubicBezTo>
                  <a:cubicBezTo>
                    <a:pt x="384276" y="233043"/>
                    <a:pt x="380098" y="232422"/>
                    <a:pt x="376614" y="230321"/>
                  </a:cubicBezTo>
                  <a:lnTo>
                    <a:pt x="304799" y="187429"/>
                  </a:lnTo>
                  <a:cubicBezTo>
                    <a:pt x="303324" y="186630"/>
                    <a:pt x="301483" y="187095"/>
                    <a:pt x="300564" y="188497"/>
                  </a:cubicBezTo>
                  <a:cubicBezTo>
                    <a:pt x="299590" y="189986"/>
                    <a:pt x="300007" y="191982"/>
                    <a:pt x="301498" y="192956"/>
                  </a:cubicBezTo>
                  <a:lnTo>
                    <a:pt x="365228" y="231017"/>
                  </a:lnTo>
                  <a:cubicBezTo>
                    <a:pt x="370272" y="233992"/>
                    <a:pt x="373169" y="239589"/>
                    <a:pt x="372681" y="245421"/>
                  </a:cubicBezTo>
                  <a:cubicBezTo>
                    <a:pt x="372098" y="251678"/>
                    <a:pt x="368841" y="257379"/>
                    <a:pt x="363745" y="261063"/>
                  </a:cubicBezTo>
                  <a:lnTo>
                    <a:pt x="363345" y="261346"/>
                  </a:lnTo>
                  <a:cubicBezTo>
                    <a:pt x="362192" y="262184"/>
                    <a:pt x="360962" y="262909"/>
                    <a:pt x="359670" y="263511"/>
                  </a:cubicBezTo>
                  <a:cubicBezTo>
                    <a:pt x="355146" y="265527"/>
                    <a:pt x="349918" y="265190"/>
                    <a:pt x="345691" y="262609"/>
                  </a:cubicBezTo>
                  <a:lnTo>
                    <a:pt x="279924" y="223505"/>
                  </a:lnTo>
                  <a:cubicBezTo>
                    <a:pt x="279850" y="223456"/>
                    <a:pt x="279774" y="223411"/>
                    <a:pt x="279696" y="223370"/>
                  </a:cubicBezTo>
                  <a:cubicBezTo>
                    <a:pt x="278131" y="222521"/>
                    <a:pt x="276174" y="223102"/>
                    <a:pt x="275325" y="224666"/>
                  </a:cubicBezTo>
                  <a:cubicBezTo>
                    <a:pt x="274477" y="226229"/>
                    <a:pt x="275057" y="228185"/>
                    <a:pt x="276623" y="229032"/>
                  </a:cubicBezTo>
                  <a:lnTo>
                    <a:pt x="322969" y="256618"/>
                  </a:lnTo>
                  <a:cubicBezTo>
                    <a:pt x="327419" y="259193"/>
                    <a:pt x="330241" y="263865"/>
                    <a:pt x="330449" y="269000"/>
                  </a:cubicBezTo>
                  <a:cubicBezTo>
                    <a:pt x="330730" y="277326"/>
                    <a:pt x="326221" y="285078"/>
                    <a:pt x="318843" y="288958"/>
                  </a:cubicBezTo>
                  <a:lnTo>
                    <a:pt x="318404" y="289190"/>
                  </a:lnTo>
                  <a:cubicBezTo>
                    <a:pt x="313844" y="291590"/>
                    <a:pt x="308359" y="291428"/>
                    <a:pt x="303948" y="288764"/>
                  </a:cubicBezTo>
                  <a:lnTo>
                    <a:pt x="255822" y="259749"/>
                  </a:lnTo>
                  <a:cubicBezTo>
                    <a:pt x="254338" y="258918"/>
                    <a:pt x="252463" y="259382"/>
                    <a:pt x="251540" y="260809"/>
                  </a:cubicBezTo>
                  <a:cubicBezTo>
                    <a:pt x="250572" y="262302"/>
                    <a:pt x="251001" y="264297"/>
                    <a:pt x="252495" y="265263"/>
                  </a:cubicBezTo>
                  <a:lnTo>
                    <a:pt x="288254" y="286883"/>
                  </a:lnTo>
                  <a:cubicBezTo>
                    <a:pt x="289735" y="287759"/>
                    <a:pt x="290715" y="289284"/>
                    <a:pt x="290898" y="290993"/>
                  </a:cubicBezTo>
                  <a:cubicBezTo>
                    <a:pt x="291669" y="297871"/>
                    <a:pt x="286863" y="304129"/>
                    <a:pt x="280014" y="305166"/>
                  </a:cubicBezTo>
                  <a:lnTo>
                    <a:pt x="279847" y="305166"/>
                  </a:lnTo>
                  <a:cubicBezTo>
                    <a:pt x="266345" y="307086"/>
                    <a:pt x="250870" y="305334"/>
                    <a:pt x="228948" y="296482"/>
                  </a:cubicBezTo>
                  <a:cubicBezTo>
                    <a:pt x="232903" y="291625"/>
                    <a:pt x="234870" y="285452"/>
                    <a:pt x="234454" y="279204"/>
                  </a:cubicBezTo>
                  <a:cubicBezTo>
                    <a:pt x="233878" y="270266"/>
                    <a:pt x="228567" y="262317"/>
                    <a:pt x="220527" y="258357"/>
                  </a:cubicBezTo>
                  <a:cubicBezTo>
                    <a:pt x="217105" y="256667"/>
                    <a:pt x="213331" y="255806"/>
                    <a:pt x="209514" y="255845"/>
                  </a:cubicBezTo>
                  <a:cubicBezTo>
                    <a:pt x="208012" y="255855"/>
                    <a:pt x="206515" y="256001"/>
                    <a:pt x="205040" y="256283"/>
                  </a:cubicBezTo>
                  <a:cubicBezTo>
                    <a:pt x="207915" y="250672"/>
                    <a:pt x="208557" y="244181"/>
                    <a:pt x="206837" y="238115"/>
                  </a:cubicBezTo>
                  <a:cubicBezTo>
                    <a:pt x="203079" y="224860"/>
                    <a:pt x="189277" y="217159"/>
                    <a:pt x="176012" y="220915"/>
                  </a:cubicBezTo>
                  <a:cubicBezTo>
                    <a:pt x="178100" y="212298"/>
                    <a:pt x="175448" y="203221"/>
                    <a:pt x="169048" y="197079"/>
                  </a:cubicBezTo>
                  <a:cubicBezTo>
                    <a:pt x="164202" y="192534"/>
                    <a:pt x="157783" y="190040"/>
                    <a:pt x="151136" y="190122"/>
                  </a:cubicBezTo>
                  <a:cubicBezTo>
                    <a:pt x="145433" y="190125"/>
                    <a:pt x="139929" y="192215"/>
                    <a:pt x="135662" y="195997"/>
                  </a:cubicBezTo>
                  <a:lnTo>
                    <a:pt x="130503" y="200545"/>
                  </a:lnTo>
                  <a:cubicBezTo>
                    <a:pt x="130607" y="199849"/>
                    <a:pt x="130736" y="199154"/>
                    <a:pt x="130736" y="198445"/>
                  </a:cubicBezTo>
                  <a:cubicBezTo>
                    <a:pt x="131162" y="191612"/>
                    <a:pt x="128745" y="184909"/>
                    <a:pt x="124056" y="179917"/>
                  </a:cubicBezTo>
                  <a:cubicBezTo>
                    <a:pt x="119118" y="174776"/>
                    <a:pt x="112269" y="171908"/>
                    <a:pt x="105138" y="171993"/>
                  </a:cubicBezTo>
                  <a:cubicBezTo>
                    <a:pt x="99519" y="171989"/>
                    <a:pt x="94089" y="174023"/>
                    <a:pt x="89857" y="177714"/>
                  </a:cubicBezTo>
                  <a:lnTo>
                    <a:pt x="89186" y="178294"/>
                  </a:lnTo>
                  <a:lnTo>
                    <a:pt x="78032" y="188421"/>
                  </a:lnTo>
                  <a:cubicBezTo>
                    <a:pt x="61010" y="168965"/>
                    <a:pt x="52305" y="154664"/>
                    <a:pt x="51325" y="153015"/>
                  </a:cubicBezTo>
                  <a:lnTo>
                    <a:pt x="51325" y="152937"/>
                  </a:lnTo>
                  <a:close/>
                  <a:moveTo>
                    <a:pt x="256905" y="35600"/>
                  </a:moveTo>
                  <a:cubicBezTo>
                    <a:pt x="280181" y="35600"/>
                    <a:pt x="309351" y="37365"/>
                    <a:pt x="323149" y="41797"/>
                  </a:cubicBezTo>
                  <a:cubicBezTo>
                    <a:pt x="329958" y="43987"/>
                    <a:pt x="338121" y="44709"/>
                    <a:pt x="346000" y="44709"/>
                  </a:cubicBezTo>
                  <a:cubicBezTo>
                    <a:pt x="356012" y="44630"/>
                    <a:pt x="366000" y="43695"/>
                    <a:pt x="375853" y="41913"/>
                  </a:cubicBezTo>
                  <a:lnTo>
                    <a:pt x="375969" y="42132"/>
                  </a:lnTo>
                  <a:lnTo>
                    <a:pt x="437945" y="156146"/>
                  </a:lnTo>
                  <a:lnTo>
                    <a:pt x="438035" y="156455"/>
                  </a:lnTo>
                  <a:cubicBezTo>
                    <a:pt x="425914" y="172767"/>
                    <a:pt x="398472" y="188009"/>
                    <a:pt x="398472" y="188009"/>
                  </a:cubicBezTo>
                  <a:lnTo>
                    <a:pt x="243726" y="76443"/>
                  </a:lnTo>
                  <a:lnTo>
                    <a:pt x="215356" y="82563"/>
                  </a:lnTo>
                  <a:cubicBezTo>
                    <a:pt x="215356" y="82563"/>
                    <a:pt x="209553" y="92742"/>
                    <a:pt x="192144" y="106554"/>
                  </a:cubicBezTo>
                  <a:cubicBezTo>
                    <a:pt x="183852" y="113198"/>
                    <a:pt x="173613" y="116954"/>
                    <a:pt x="162987" y="117248"/>
                  </a:cubicBezTo>
                  <a:cubicBezTo>
                    <a:pt x="155778" y="117248"/>
                    <a:pt x="150504" y="114929"/>
                    <a:pt x="149833" y="110922"/>
                  </a:cubicBezTo>
                  <a:cubicBezTo>
                    <a:pt x="148699" y="104106"/>
                    <a:pt x="175947" y="67617"/>
                    <a:pt x="187965" y="51911"/>
                  </a:cubicBezTo>
                  <a:cubicBezTo>
                    <a:pt x="191673" y="47065"/>
                    <a:pt x="196884" y="43585"/>
                    <a:pt x="202782" y="42016"/>
                  </a:cubicBezTo>
                  <a:cubicBezTo>
                    <a:pt x="211700" y="39612"/>
                    <a:pt x="220774" y="37838"/>
                    <a:pt x="229940" y="36708"/>
                  </a:cubicBezTo>
                  <a:cubicBezTo>
                    <a:pt x="238904" y="35874"/>
                    <a:pt x="247904" y="35504"/>
                    <a:pt x="256905" y="35600"/>
                  </a:cubicBezTo>
                  <a:close/>
                  <a:moveTo>
                    <a:pt x="38210" y="2654"/>
                  </a:moveTo>
                  <a:lnTo>
                    <a:pt x="106517" y="35986"/>
                  </a:lnTo>
                  <a:lnTo>
                    <a:pt x="40247" y="146366"/>
                  </a:lnTo>
                  <a:lnTo>
                    <a:pt x="0" y="134770"/>
                  </a:lnTo>
                  <a:cubicBezTo>
                    <a:pt x="0" y="134500"/>
                    <a:pt x="0" y="134229"/>
                    <a:pt x="0" y="133959"/>
                  </a:cubicBezTo>
                  <a:cubicBezTo>
                    <a:pt x="-76" y="87442"/>
                    <a:pt x="13183" y="41878"/>
                    <a:pt x="38210" y="2654"/>
                  </a:cubicBezTo>
                  <a:close/>
                  <a:moveTo>
                    <a:pt x="450055" y="0"/>
                  </a:moveTo>
                  <a:cubicBezTo>
                    <a:pt x="475322" y="38433"/>
                    <a:pt x="489182" y="83229"/>
                    <a:pt x="490031" y="129205"/>
                  </a:cubicBezTo>
                  <a:lnTo>
                    <a:pt x="449281" y="150000"/>
                  </a:lnTo>
                  <a:lnTo>
                    <a:pt x="387292" y="35973"/>
                  </a:ln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467101" y="1141147"/>
            <a:ext cx="6657975" cy="581719"/>
            <a:chOff x="367671" y="1255985"/>
            <a:chExt cx="3593601" cy="582258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581760" y="1255985"/>
              <a:ext cx="3165423" cy="4619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98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67671" y="1345344"/>
              <a:ext cx="3593601" cy="4928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1600" b="1" spc="67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рамках комитета необходимо создать</a:t>
              </a:r>
              <a:endParaRPr lang="ru-RU" sz="1600" spc="67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6909017" y="4414444"/>
            <a:ext cx="44017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333333"/>
                </a:solidFill>
              </a:rPr>
              <a:t>Стандарты совместимости узлов и систем</a:t>
            </a:r>
            <a:r>
              <a:rPr lang="ru-RU" sz="1600" dirty="0">
                <a:solidFill>
                  <a:srgbClr val="333333"/>
                </a:solidFill>
              </a:rPr>
              <a:t>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869521" y="3078235"/>
            <a:ext cx="48589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333333"/>
                </a:solidFill>
              </a:rPr>
              <a:t>В станкостроении необходимо обеспечить поддержку: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333333"/>
                </a:solidFill>
              </a:rPr>
              <a:t>Лабораторных образцов (</a:t>
            </a:r>
            <a:r>
              <a:rPr lang="ru-RU" sz="1400" dirty="0" err="1">
                <a:solidFill>
                  <a:srgbClr val="333333"/>
                </a:solidFill>
              </a:rPr>
              <a:t>Минобрнауки</a:t>
            </a:r>
            <a:r>
              <a:rPr lang="ru-RU" sz="1400" dirty="0">
                <a:solidFill>
                  <a:srgbClr val="333333"/>
                </a:solidFill>
              </a:rPr>
              <a:t>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1400" dirty="0">
                <a:solidFill>
                  <a:srgbClr val="333333"/>
                </a:solidFill>
              </a:rPr>
              <a:t>Промышленного оборудования (</a:t>
            </a:r>
            <a:r>
              <a:rPr lang="ru-RU" sz="1400" dirty="0" err="1">
                <a:solidFill>
                  <a:srgbClr val="333333"/>
                </a:solidFill>
              </a:rPr>
              <a:t>Минпромторг</a:t>
            </a:r>
            <a:r>
              <a:rPr lang="ru-RU" sz="1400" dirty="0">
                <a:solidFill>
                  <a:srgbClr val="333333"/>
                </a:solidFill>
              </a:rPr>
              <a:t>)</a:t>
            </a:r>
          </a:p>
        </p:txBody>
      </p: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4A91F2B0-3E27-6622-1E28-4510F5CFD22B}"/>
              </a:ext>
            </a:extLst>
          </p:cNvPr>
          <p:cNvGrpSpPr/>
          <p:nvPr/>
        </p:nvGrpSpPr>
        <p:grpSpPr>
          <a:xfrm>
            <a:off x="6059528" y="3151714"/>
            <a:ext cx="719999" cy="720000"/>
            <a:chOff x="6671712" y="3287187"/>
            <a:chExt cx="719999" cy="720000"/>
          </a:xfrm>
        </p:grpSpPr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C57A25C1-1F6B-EAAD-60BA-9245FB353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6671712" y="3287187"/>
              <a:ext cx="719999" cy="720000"/>
            </a:xfrm>
            <a:prstGeom prst="rect">
              <a:avLst/>
            </a:prstGeom>
          </p:spPr>
        </p:pic>
        <p:sp>
          <p:nvSpPr>
            <p:cNvPr id="47" name="Полилиния 46">
              <a:extLst>
                <a:ext uri="{FF2B5EF4-FFF2-40B4-BE49-F238E27FC236}">
                  <a16:creationId xmlns:a16="http://schemas.microsoft.com/office/drawing/2014/main" id="{9E19F46A-474D-6DE8-179B-241DA2369B77}"/>
                </a:ext>
              </a:extLst>
            </p:cNvPr>
            <p:cNvSpPr/>
            <p:nvPr/>
          </p:nvSpPr>
          <p:spPr>
            <a:xfrm>
              <a:off x="6845561" y="3410797"/>
              <a:ext cx="389903" cy="468691"/>
            </a:xfrm>
            <a:custGeom>
              <a:avLst/>
              <a:gdLst>
                <a:gd name="connsiteX0" fmla="*/ 96225 w 389903"/>
                <a:gd name="connsiteY0" fmla="*/ 462261 h 468691"/>
                <a:gd name="connsiteX1" fmla="*/ 274775 w 389903"/>
                <a:gd name="connsiteY1" fmla="*/ 462261 h 468691"/>
                <a:gd name="connsiteX2" fmla="*/ 274775 w 389903"/>
                <a:gd name="connsiteY2" fmla="*/ 463701 h 468691"/>
                <a:gd name="connsiteX3" fmla="*/ 260540 w 389903"/>
                <a:gd name="connsiteY3" fmla="*/ 468691 h 468691"/>
                <a:gd name="connsiteX4" fmla="*/ 114138 w 389903"/>
                <a:gd name="connsiteY4" fmla="*/ 468691 h 468691"/>
                <a:gd name="connsiteX5" fmla="*/ 96225 w 389903"/>
                <a:gd name="connsiteY5" fmla="*/ 462261 h 468691"/>
                <a:gd name="connsiteX6" fmla="*/ 59139 w 389903"/>
                <a:gd name="connsiteY6" fmla="*/ 443423 h 468691"/>
                <a:gd name="connsiteX7" fmla="*/ 124798 w 389903"/>
                <a:gd name="connsiteY7" fmla="*/ 443423 h 468691"/>
                <a:gd name="connsiteX8" fmla="*/ 124798 w 389903"/>
                <a:gd name="connsiteY8" fmla="*/ 449853 h 468691"/>
                <a:gd name="connsiteX9" fmla="*/ 70134 w 389903"/>
                <a:gd name="connsiteY9" fmla="*/ 449853 h 468691"/>
                <a:gd name="connsiteX10" fmla="*/ 59139 w 389903"/>
                <a:gd name="connsiteY10" fmla="*/ 443423 h 468691"/>
                <a:gd name="connsiteX11" fmla="*/ 30746 w 389903"/>
                <a:gd name="connsiteY11" fmla="*/ 422848 h 468691"/>
                <a:gd name="connsiteX12" fmla="*/ 170718 w 389903"/>
                <a:gd name="connsiteY12" fmla="*/ 422848 h 468691"/>
                <a:gd name="connsiteX13" fmla="*/ 170718 w 389903"/>
                <a:gd name="connsiteY13" fmla="*/ 429278 h 468691"/>
                <a:gd name="connsiteX14" fmla="*/ 38732 w 389903"/>
                <a:gd name="connsiteY14" fmla="*/ 429278 h 468691"/>
                <a:gd name="connsiteX15" fmla="*/ 30746 w 389903"/>
                <a:gd name="connsiteY15" fmla="*/ 422848 h 468691"/>
                <a:gd name="connsiteX16" fmla="*/ 273760 w 389903"/>
                <a:gd name="connsiteY16" fmla="*/ 371681 h 468691"/>
                <a:gd name="connsiteX17" fmla="*/ 297729 w 389903"/>
                <a:gd name="connsiteY17" fmla="*/ 395651 h 468691"/>
                <a:gd name="connsiteX18" fmla="*/ 273760 w 389903"/>
                <a:gd name="connsiteY18" fmla="*/ 419620 h 468691"/>
                <a:gd name="connsiteX19" fmla="*/ 249790 w 389903"/>
                <a:gd name="connsiteY19" fmla="*/ 395651 h 468691"/>
                <a:gd name="connsiteX20" fmla="*/ 273760 w 389903"/>
                <a:gd name="connsiteY20" fmla="*/ 371681 h 468691"/>
                <a:gd name="connsiteX21" fmla="*/ 273759 w 389903"/>
                <a:gd name="connsiteY21" fmla="*/ 353923 h 468691"/>
                <a:gd name="connsiteX22" fmla="*/ 232031 w 389903"/>
                <a:gd name="connsiteY22" fmla="*/ 395651 h 468691"/>
                <a:gd name="connsiteX23" fmla="*/ 273759 w 389903"/>
                <a:gd name="connsiteY23" fmla="*/ 437379 h 468691"/>
                <a:gd name="connsiteX24" fmla="*/ 315487 w 389903"/>
                <a:gd name="connsiteY24" fmla="*/ 395651 h 468691"/>
                <a:gd name="connsiteX25" fmla="*/ 273759 w 389903"/>
                <a:gd name="connsiteY25" fmla="*/ 353923 h 468691"/>
                <a:gd name="connsiteX26" fmla="*/ 30914 w 389903"/>
                <a:gd name="connsiteY26" fmla="*/ 343032 h 468691"/>
                <a:gd name="connsiteX27" fmla="*/ 30914 w 389903"/>
                <a:gd name="connsiteY27" fmla="*/ 374151 h 468691"/>
                <a:gd name="connsiteX28" fmla="*/ 182459 w 389903"/>
                <a:gd name="connsiteY28" fmla="*/ 374151 h 468691"/>
                <a:gd name="connsiteX29" fmla="*/ 182459 w 389903"/>
                <a:gd name="connsiteY29" fmla="*/ 343032 h 468691"/>
                <a:gd name="connsiteX30" fmla="*/ 273759 w 389903"/>
                <a:gd name="connsiteY30" fmla="*/ 341064 h 468691"/>
                <a:gd name="connsiteX31" fmla="*/ 328347 w 389903"/>
                <a:gd name="connsiteY31" fmla="*/ 395651 h 468691"/>
                <a:gd name="connsiteX32" fmla="*/ 273759 w 389903"/>
                <a:gd name="connsiteY32" fmla="*/ 450238 h 468691"/>
                <a:gd name="connsiteX33" fmla="*/ 219172 w 389903"/>
                <a:gd name="connsiteY33" fmla="*/ 395651 h 468691"/>
                <a:gd name="connsiteX34" fmla="*/ 273759 w 389903"/>
                <a:gd name="connsiteY34" fmla="*/ 341064 h 468691"/>
                <a:gd name="connsiteX35" fmla="*/ 159390 w 389903"/>
                <a:gd name="connsiteY35" fmla="*/ 317056 h 468691"/>
                <a:gd name="connsiteX36" fmla="*/ 159390 w 389903"/>
                <a:gd name="connsiteY36" fmla="*/ 317069 h 468691"/>
                <a:gd name="connsiteX37" fmla="*/ 153487 w 389903"/>
                <a:gd name="connsiteY37" fmla="*/ 322971 h 468691"/>
                <a:gd name="connsiteX38" fmla="*/ 153487 w 389903"/>
                <a:gd name="connsiteY38" fmla="*/ 322984 h 468691"/>
                <a:gd name="connsiteX39" fmla="*/ 159416 w 389903"/>
                <a:gd name="connsiteY39" fmla="*/ 328887 h 468691"/>
                <a:gd name="connsiteX40" fmla="*/ 165318 w 389903"/>
                <a:gd name="connsiteY40" fmla="*/ 322958 h 468691"/>
                <a:gd name="connsiteX41" fmla="*/ 159390 w 389903"/>
                <a:gd name="connsiteY41" fmla="*/ 317056 h 468691"/>
                <a:gd name="connsiteX42" fmla="*/ 125532 w 389903"/>
                <a:gd name="connsiteY42" fmla="*/ 317056 h 468691"/>
                <a:gd name="connsiteX43" fmla="*/ 125532 w 389903"/>
                <a:gd name="connsiteY43" fmla="*/ 317069 h 468691"/>
                <a:gd name="connsiteX44" fmla="*/ 119629 w 389903"/>
                <a:gd name="connsiteY44" fmla="*/ 322971 h 468691"/>
                <a:gd name="connsiteX45" fmla="*/ 119629 w 389903"/>
                <a:gd name="connsiteY45" fmla="*/ 322984 h 468691"/>
                <a:gd name="connsiteX46" fmla="*/ 125557 w 389903"/>
                <a:gd name="connsiteY46" fmla="*/ 328887 h 468691"/>
                <a:gd name="connsiteX47" fmla="*/ 131460 w 389903"/>
                <a:gd name="connsiteY47" fmla="*/ 322958 h 468691"/>
                <a:gd name="connsiteX48" fmla="*/ 125532 w 389903"/>
                <a:gd name="connsiteY48" fmla="*/ 317056 h 468691"/>
                <a:gd name="connsiteX49" fmla="*/ 91673 w 389903"/>
                <a:gd name="connsiteY49" fmla="*/ 317056 h 468691"/>
                <a:gd name="connsiteX50" fmla="*/ 91673 w 389903"/>
                <a:gd name="connsiteY50" fmla="*/ 317069 h 468691"/>
                <a:gd name="connsiteX51" fmla="*/ 85771 w 389903"/>
                <a:gd name="connsiteY51" fmla="*/ 322971 h 468691"/>
                <a:gd name="connsiteX52" fmla="*/ 85771 w 389903"/>
                <a:gd name="connsiteY52" fmla="*/ 322984 h 468691"/>
                <a:gd name="connsiteX53" fmla="*/ 91699 w 389903"/>
                <a:gd name="connsiteY53" fmla="*/ 328887 h 468691"/>
                <a:gd name="connsiteX54" fmla="*/ 97601 w 389903"/>
                <a:gd name="connsiteY54" fmla="*/ 322958 h 468691"/>
                <a:gd name="connsiteX55" fmla="*/ 91673 w 389903"/>
                <a:gd name="connsiteY55" fmla="*/ 317056 h 468691"/>
                <a:gd name="connsiteX56" fmla="*/ 57815 w 389903"/>
                <a:gd name="connsiteY56" fmla="*/ 317056 h 468691"/>
                <a:gd name="connsiteX57" fmla="*/ 57815 w 389903"/>
                <a:gd name="connsiteY57" fmla="*/ 317069 h 468691"/>
                <a:gd name="connsiteX58" fmla="*/ 51913 w 389903"/>
                <a:gd name="connsiteY58" fmla="*/ 322971 h 468691"/>
                <a:gd name="connsiteX59" fmla="*/ 51913 w 389903"/>
                <a:gd name="connsiteY59" fmla="*/ 322984 h 468691"/>
                <a:gd name="connsiteX60" fmla="*/ 57841 w 389903"/>
                <a:gd name="connsiteY60" fmla="*/ 328887 h 468691"/>
                <a:gd name="connsiteX61" fmla="*/ 63743 w 389903"/>
                <a:gd name="connsiteY61" fmla="*/ 322958 h 468691"/>
                <a:gd name="connsiteX62" fmla="*/ 57815 w 389903"/>
                <a:gd name="connsiteY62" fmla="*/ 317056 h 468691"/>
                <a:gd name="connsiteX63" fmla="*/ 193222 w 389903"/>
                <a:gd name="connsiteY63" fmla="*/ 317043 h 468691"/>
                <a:gd name="connsiteX64" fmla="*/ 187320 w 389903"/>
                <a:gd name="connsiteY64" fmla="*/ 322971 h 468691"/>
                <a:gd name="connsiteX65" fmla="*/ 193248 w 389903"/>
                <a:gd name="connsiteY65" fmla="*/ 328874 h 468691"/>
                <a:gd name="connsiteX66" fmla="*/ 193248 w 389903"/>
                <a:gd name="connsiteY66" fmla="*/ 328887 h 468691"/>
                <a:gd name="connsiteX67" fmla="*/ 199150 w 389903"/>
                <a:gd name="connsiteY67" fmla="*/ 322971 h 468691"/>
                <a:gd name="connsiteX68" fmla="*/ 199150 w 389903"/>
                <a:gd name="connsiteY68" fmla="*/ 322946 h 468691"/>
                <a:gd name="connsiteX69" fmla="*/ 193222 w 389903"/>
                <a:gd name="connsiteY69" fmla="*/ 317043 h 468691"/>
                <a:gd name="connsiteX70" fmla="*/ 23957 w 389903"/>
                <a:gd name="connsiteY70" fmla="*/ 317043 h 468691"/>
                <a:gd name="connsiteX71" fmla="*/ 18041 w 389903"/>
                <a:gd name="connsiteY71" fmla="*/ 322958 h 468691"/>
                <a:gd name="connsiteX72" fmla="*/ 23957 w 389903"/>
                <a:gd name="connsiteY72" fmla="*/ 328874 h 468691"/>
                <a:gd name="connsiteX73" fmla="*/ 23957 w 389903"/>
                <a:gd name="connsiteY73" fmla="*/ 328887 h 468691"/>
                <a:gd name="connsiteX74" fmla="*/ 29872 w 389903"/>
                <a:gd name="connsiteY74" fmla="*/ 322971 h 468691"/>
                <a:gd name="connsiteX75" fmla="*/ 29872 w 389903"/>
                <a:gd name="connsiteY75" fmla="*/ 322958 h 468691"/>
                <a:gd name="connsiteX76" fmla="*/ 23957 w 389903"/>
                <a:gd name="connsiteY76" fmla="*/ 317043 h 468691"/>
                <a:gd name="connsiteX77" fmla="*/ 12859 w 389903"/>
                <a:gd name="connsiteY77" fmla="*/ 302911 h 468691"/>
                <a:gd name="connsiteX78" fmla="*/ 202982 w 389903"/>
                <a:gd name="connsiteY78" fmla="*/ 302911 h 468691"/>
                <a:gd name="connsiteX79" fmla="*/ 203034 w 389903"/>
                <a:gd name="connsiteY79" fmla="*/ 302911 h 468691"/>
                <a:gd name="connsiteX80" fmla="*/ 215893 w 389903"/>
                <a:gd name="connsiteY80" fmla="*/ 315770 h 468691"/>
                <a:gd name="connsiteX81" fmla="*/ 215893 w 389903"/>
                <a:gd name="connsiteY81" fmla="*/ 330185 h 468691"/>
                <a:gd name="connsiteX82" fmla="*/ 203034 w 389903"/>
                <a:gd name="connsiteY82" fmla="*/ 343044 h 468691"/>
                <a:gd name="connsiteX83" fmla="*/ 188889 w 389903"/>
                <a:gd name="connsiteY83" fmla="*/ 343044 h 468691"/>
                <a:gd name="connsiteX84" fmla="*/ 188889 w 389903"/>
                <a:gd name="connsiteY84" fmla="*/ 374164 h 468691"/>
                <a:gd name="connsiteX85" fmla="*/ 191564 w 389903"/>
                <a:gd name="connsiteY85" fmla="*/ 374164 h 468691"/>
                <a:gd name="connsiteX86" fmla="*/ 204423 w 389903"/>
                <a:gd name="connsiteY86" fmla="*/ 387023 h 468691"/>
                <a:gd name="connsiteX87" fmla="*/ 204423 w 389903"/>
                <a:gd name="connsiteY87" fmla="*/ 413526 h 468691"/>
                <a:gd name="connsiteX88" fmla="*/ 20163 w 389903"/>
                <a:gd name="connsiteY88" fmla="*/ 413526 h 468691"/>
                <a:gd name="connsiteX89" fmla="*/ 12281 w 389903"/>
                <a:gd name="connsiteY89" fmla="*/ 405746 h 468691"/>
                <a:gd name="connsiteX90" fmla="*/ 12281 w 389903"/>
                <a:gd name="connsiteY90" fmla="*/ 387049 h 468691"/>
                <a:gd name="connsiteX91" fmla="*/ 24432 w 389903"/>
                <a:gd name="connsiteY91" fmla="*/ 374189 h 468691"/>
                <a:gd name="connsiteX92" fmla="*/ 24432 w 389903"/>
                <a:gd name="connsiteY92" fmla="*/ 343044 h 468691"/>
                <a:gd name="connsiteX93" fmla="*/ 12859 w 389903"/>
                <a:gd name="connsiteY93" fmla="*/ 343044 h 468691"/>
                <a:gd name="connsiteX94" fmla="*/ 0 w 389903"/>
                <a:gd name="connsiteY94" fmla="*/ 330185 h 468691"/>
                <a:gd name="connsiteX95" fmla="*/ 0 w 389903"/>
                <a:gd name="connsiteY95" fmla="*/ 315770 h 468691"/>
                <a:gd name="connsiteX96" fmla="*/ 12859 w 389903"/>
                <a:gd name="connsiteY96" fmla="*/ 302911 h 468691"/>
                <a:gd name="connsiteX97" fmla="*/ 361163 w 389903"/>
                <a:gd name="connsiteY97" fmla="*/ 297844 h 468691"/>
                <a:gd name="connsiteX98" fmla="*/ 361163 w 389903"/>
                <a:gd name="connsiteY98" fmla="*/ 310703 h 468691"/>
                <a:gd name="connsiteX99" fmla="*/ 374344 w 389903"/>
                <a:gd name="connsiteY99" fmla="*/ 310703 h 468691"/>
                <a:gd name="connsiteX100" fmla="*/ 374344 w 389903"/>
                <a:gd name="connsiteY100" fmla="*/ 297844 h 468691"/>
                <a:gd name="connsiteX101" fmla="*/ 341553 w 389903"/>
                <a:gd name="connsiteY101" fmla="*/ 297844 h 468691"/>
                <a:gd name="connsiteX102" fmla="*/ 341553 w 389903"/>
                <a:gd name="connsiteY102" fmla="*/ 310703 h 468691"/>
                <a:gd name="connsiteX103" fmla="*/ 354733 w 389903"/>
                <a:gd name="connsiteY103" fmla="*/ 310703 h 468691"/>
                <a:gd name="connsiteX104" fmla="*/ 354733 w 389903"/>
                <a:gd name="connsiteY104" fmla="*/ 297844 h 468691"/>
                <a:gd name="connsiteX105" fmla="*/ 322817 w 389903"/>
                <a:gd name="connsiteY105" fmla="*/ 297844 h 468691"/>
                <a:gd name="connsiteX106" fmla="*/ 322817 w 389903"/>
                <a:gd name="connsiteY106" fmla="*/ 310703 h 468691"/>
                <a:gd name="connsiteX107" fmla="*/ 335123 w 389903"/>
                <a:gd name="connsiteY107" fmla="*/ 310703 h 468691"/>
                <a:gd name="connsiteX108" fmla="*/ 335123 w 389903"/>
                <a:gd name="connsiteY108" fmla="*/ 297844 h 468691"/>
                <a:gd name="connsiteX109" fmla="*/ 361163 w 389903"/>
                <a:gd name="connsiteY109" fmla="*/ 250882 h 468691"/>
                <a:gd name="connsiteX110" fmla="*/ 361163 w 389903"/>
                <a:gd name="connsiteY110" fmla="*/ 263742 h 468691"/>
                <a:gd name="connsiteX111" fmla="*/ 374344 w 389903"/>
                <a:gd name="connsiteY111" fmla="*/ 263742 h 468691"/>
                <a:gd name="connsiteX112" fmla="*/ 374344 w 389903"/>
                <a:gd name="connsiteY112" fmla="*/ 250882 h 468691"/>
                <a:gd name="connsiteX113" fmla="*/ 341553 w 389903"/>
                <a:gd name="connsiteY113" fmla="*/ 250882 h 468691"/>
                <a:gd name="connsiteX114" fmla="*/ 341553 w 389903"/>
                <a:gd name="connsiteY114" fmla="*/ 263742 h 468691"/>
                <a:gd name="connsiteX115" fmla="*/ 354733 w 389903"/>
                <a:gd name="connsiteY115" fmla="*/ 263742 h 468691"/>
                <a:gd name="connsiteX116" fmla="*/ 354733 w 389903"/>
                <a:gd name="connsiteY116" fmla="*/ 250882 h 468691"/>
                <a:gd name="connsiteX117" fmla="*/ 322817 w 389903"/>
                <a:gd name="connsiteY117" fmla="*/ 250882 h 468691"/>
                <a:gd name="connsiteX118" fmla="*/ 322817 w 389903"/>
                <a:gd name="connsiteY118" fmla="*/ 263742 h 468691"/>
                <a:gd name="connsiteX119" fmla="*/ 335123 w 389903"/>
                <a:gd name="connsiteY119" fmla="*/ 263742 h 468691"/>
                <a:gd name="connsiteX120" fmla="*/ 335123 w 389903"/>
                <a:gd name="connsiteY120" fmla="*/ 250882 h 468691"/>
                <a:gd name="connsiteX121" fmla="*/ 159338 w 389903"/>
                <a:gd name="connsiteY121" fmla="*/ 244003 h 468691"/>
                <a:gd name="connsiteX122" fmla="*/ 159370 w 389903"/>
                <a:gd name="connsiteY122" fmla="*/ 244008 h 468691"/>
                <a:gd name="connsiteX123" fmla="*/ 173187 w 389903"/>
                <a:gd name="connsiteY123" fmla="*/ 262468 h 468691"/>
                <a:gd name="connsiteX124" fmla="*/ 154729 w 389903"/>
                <a:gd name="connsiteY124" fmla="*/ 276313 h 468691"/>
                <a:gd name="connsiteX125" fmla="*/ 140879 w 389903"/>
                <a:gd name="connsiteY125" fmla="*/ 257853 h 468691"/>
                <a:gd name="connsiteX126" fmla="*/ 159338 w 389903"/>
                <a:gd name="connsiteY126" fmla="*/ 244003 h 468691"/>
                <a:gd name="connsiteX127" fmla="*/ 155082 w 389903"/>
                <a:gd name="connsiteY127" fmla="*/ 233728 h 468691"/>
                <a:gd name="connsiteX128" fmla="*/ 149784 w 389903"/>
                <a:gd name="connsiteY128" fmla="*/ 234641 h 468691"/>
                <a:gd name="connsiteX129" fmla="*/ 148691 w 389903"/>
                <a:gd name="connsiteY129" fmla="*/ 234975 h 468691"/>
                <a:gd name="connsiteX130" fmla="*/ 148357 w 389903"/>
                <a:gd name="connsiteY130" fmla="*/ 237869 h 468691"/>
                <a:gd name="connsiteX131" fmla="*/ 146942 w 389903"/>
                <a:gd name="connsiteY131" fmla="*/ 239913 h 468691"/>
                <a:gd name="connsiteX132" fmla="*/ 145888 w 389903"/>
                <a:gd name="connsiteY132" fmla="*/ 240466 h 468691"/>
                <a:gd name="connsiteX133" fmla="*/ 143393 w 389903"/>
                <a:gd name="connsiteY133" fmla="*/ 240466 h 468691"/>
                <a:gd name="connsiteX134" fmla="*/ 140821 w 389903"/>
                <a:gd name="connsiteY134" fmla="*/ 239116 h 468691"/>
                <a:gd name="connsiteX135" fmla="*/ 139921 w 389903"/>
                <a:gd name="connsiteY135" fmla="*/ 239849 h 468691"/>
                <a:gd name="connsiteX136" fmla="*/ 136179 w 389903"/>
                <a:gd name="connsiteY136" fmla="*/ 243707 h 468691"/>
                <a:gd name="connsiteX137" fmla="*/ 135472 w 389903"/>
                <a:gd name="connsiteY137" fmla="*/ 244620 h 468691"/>
                <a:gd name="connsiteX138" fmla="*/ 136899 w 389903"/>
                <a:gd name="connsiteY138" fmla="*/ 247192 h 468691"/>
                <a:gd name="connsiteX139" fmla="*/ 136899 w 389903"/>
                <a:gd name="connsiteY139" fmla="*/ 249686 h 468691"/>
                <a:gd name="connsiteX140" fmla="*/ 136385 w 389903"/>
                <a:gd name="connsiteY140" fmla="*/ 250754 h 468691"/>
                <a:gd name="connsiteX141" fmla="*/ 134379 w 389903"/>
                <a:gd name="connsiteY141" fmla="*/ 252245 h 468691"/>
                <a:gd name="connsiteX142" fmla="*/ 131511 w 389903"/>
                <a:gd name="connsiteY142" fmla="*/ 252657 h 468691"/>
                <a:gd name="connsiteX143" fmla="*/ 131202 w 389903"/>
                <a:gd name="connsiteY143" fmla="*/ 253776 h 468691"/>
                <a:gd name="connsiteX144" fmla="*/ 130688 w 389903"/>
                <a:gd name="connsiteY144" fmla="*/ 256412 h 468691"/>
                <a:gd name="connsiteX145" fmla="*/ 130444 w 389903"/>
                <a:gd name="connsiteY145" fmla="*/ 259086 h 468691"/>
                <a:gd name="connsiteX146" fmla="*/ 130444 w 389903"/>
                <a:gd name="connsiteY146" fmla="*/ 260244 h 468691"/>
                <a:gd name="connsiteX147" fmla="*/ 133080 w 389903"/>
                <a:gd name="connsiteY147" fmla="*/ 261452 h 468691"/>
                <a:gd name="connsiteX148" fmla="*/ 134597 w 389903"/>
                <a:gd name="connsiteY148" fmla="*/ 263433 h 468691"/>
                <a:gd name="connsiteX149" fmla="*/ 134790 w 389903"/>
                <a:gd name="connsiteY149" fmla="*/ 264616 h 468691"/>
                <a:gd name="connsiteX150" fmla="*/ 134044 w 389903"/>
                <a:gd name="connsiteY150" fmla="*/ 266995 h 468691"/>
                <a:gd name="connsiteX151" fmla="*/ 131961 w 389903"/>
                <a:gd name="connsiteY151" fmla="*/ 269014 h 468691"/>
                <a:gd name="connsiteX152" fmla="*/ 132373 w 389903"/>
                <a:gd name="connsiteY152" fmla="*/ 270094 h 468691"/>
                <a:gd name="connsiteX153" fmla="*/ 134944 w 389903"/>
                <a:gd name="connsiteY153" fmla="*/ 274839 h 468691"/>
                <a:gd name="connsiteX154" fmla="*/ 135613 w 389903"/>
                <a:gd name="connsiteY154" fmla="*/ 275778 h 468691"/>
                <a:gd name="connsiteX155" fmla="*/ 138455 w 389903"/>
                <a:gd name="connsiteY155" fmla="*/ 275212 h 468691"/>
                <a:gd name="connsiteX156" fmla="*/ 140847 w 389903"/>
                <a:gd name="connsiteY156" fmla="*/ 275932 h 468691"/>
                <a:gd name="connsiteX157" fmla="*/ 141696 w 389903"/>
                <a:gd name="connsiteY157" fmla="*/ 276755 h 468691"/>
                <a:gd name="connsiteX158" fmla="*/ 142480 w 389903"/>
                <a:gd name="connsiteY158" fmla="*/ 279121 h 468691"/>
                <a:gd name="connsiteX159" fmla="*/ 141991 w 389903"/>
                <a:gd name="connsiteY159" fmla="*/ 281989 h 468691"/>
                <a:gd name="connsiteX160" fmla="*/ 142956 w 389903"/>
                <a:gd name="connsiteY160" fmla="*/ 282619 h 468691"/>
                <a:gd name="connsiteX161" fmla="*/ 147778 w 389903"/>
                <a:gd name="connsiteY161" fmla="*/ 284985 h 468691"/>
                <a:gd name="connsiteX162" fmla="*/ 148871 w 389903"/>
                <a:gd name="connsiteY162" fmla="*/ 285358 h 468691"/>
                <a:gd name="connsiteX163" fmla="*/ 150826 w 389903"/>
                <a:gd name="connsiteY163" fmla="*/ 283223 h 468691"/>
                <a:gd name="connsiteX164" fmla="*/ 153243 w 389903"/>
                <a:gd name="connsiteY164" fmla="*/ 282413 h 468691"/>
                <a:gd name="connsiteX165" fmla="*/ 153770 w 389903"/>
                <a:gd name="connsiteY165" fmla="*/ 282503 h 468691"/>
                <a:gd name="connsiteX166" fmla="*/ 154310 w 389903"/>
                <a:gd name="connsiteY166" fmla="*/ 282567 h 468691"/>
                <a:gd name="connsiteX167" fmla="*/ 156394 w 389903"/>
                <a:gd name="connsiteY167" fmla="*/ 284020 h 468691"/>
                <a:gd name="connsiteX168" fmla="*/ 157680 w 389903"/>
                <a:gd name="connsiteY168" fmla="*/ 286592 h 468691"/>
                <a:gd name="connsiteX169" fmla="*/ 158837 w 389903"/>
                <a:gd name="connsiteY169" fmla="*/ 286592 h 468691"/>
                <a:gd name="connsiteX170" fmla="*/ 164122 w 389903"/>
                <a:gd name="connsiteY170" fmla="*/ 285679 h 468691"/>
                <a:gd name="connsiteX171" fmla="*/ 165228 w 389903"/>
                <a:gd name="connsiteY171" fmla="*/ 285345 h 468691"/>
                <a:gd name="connsiteX172" fmla="*/ 165562 w 389903"/>
                <a:gd name="connsiteY172" fmla="*/ 282452 h 468691"/>
                <a:gd name="connsiteX173" fmla="*/ 166977 w 389903"/>
                <a:gd name="connsiteY173" fmla="*/ 280407 h 468691"/>
                <a:gd name="connsiteX174" fmla="*/ 168018 w 389903"/>
                <a:gd name="connsiteY174" fmla="*/ 279841 h 468691"/>
                <a:gd name="connsiteX175" fmla="*/ 170513 w 389903"/>
                <a:gd name="connsiteY175" fmla="*/ 279841 h 468691"/>
                <a:gd name="connsiteX176" fmla="*/ 173085 w 389903"/>
                <a:gd name="connsiteY176" fmla="*/ 281191 h 468691"/>
                <a:gd name="connsiteX177" fmla="*/ 173985 w 389903"/>
                <a:gd name="connsiteY177" fmla="*/ 280471 h 468691"/>
                <a:gd name="connsiteX178" fmla="*/ 177740 w 389903"/>
                <a:gd name="connsiteY178" fmla="*/ 276613 h 468691"/>
                <a:gd name="connsiteX179" fmla="*/ 178434 w 389903"/>
                <a:gd name="connsiteY179" fmla="*/ 275700 h 468691"/>
                <a:gd name="connsiteX180" fmla="*/ 177007 w 389903"/>
                <a:gd name="connsiteY180" fmla="*/ 273129 h 468691"/>
                <a:gd name="connsiteX181" fmla="*/ 177007 w 389903"/>
                <a:gd name="connsiteY181" fmla="*/ 270634 h 468691"/>
                <a:gd name="connsiteX182" fmla="*/ 177534 w 389903"/>
                <a:gd name="connsiteY182" fmla="*/ 269567 h 468691"/>
                <a:gd name="connsiteX183" fmla="*/ 179540 w 389903"/>
                <a:gd name="connsiteY183" fmla="*/ 268075 h 468691"/>
                <a:gd name="connsiteX184" fmla="*/ 182408 w 389903"/>
                <a:gd name="connsiteY184" fmla="*/ 267663 h 468691"/>
                <a:gd name="connsiteX185" fmla="*/ 182704 w 389903"/>
                <a:gd name="connsiteY185" fmla="*/ 266545 h 468691"/>
                <a:gd name="connsiteX186" fmla="*/ 183218 w 389903"/>
                <a:gd name="connsiteY186" fmla="*/ 263909 h 468691"/>
                <a:gd name="connsiteX187" fmla="*/ 183462 w 389903"/>
                <a:gd name="connsiteY187" fmla="*/ 261234 h 468691"/>
                <a:gd name="connsiteX188" fmla="*/ 183475 w 389903"/>
                <a:gd name="connsiteY188" fmla="*/ 260077 h 468691"/>
                <a:gd name="connsiteX189" fmla="*/ 180839 w 389903"/>
                <a:gd name="connsiteY189" fmla="*/ 258868 h 468691"/>
                <a:gd name="connsiteX190" fmla="*/ 179334 w 389903"/>
                <a:gd name="connsiteY190" fmla="*/ 256887 h 468691"/>
                <a:gd name="connsiteX191" fmla="*/ 179129 w 389903"/>
                <a:gd name="connsiteY191" fmla="*/ 255704 h 468691"/>
                <a:gd name="connsiteX192" fmla="*/ 179875 w 389903"/>
                <a:gd name="connsiteY192" fmla="*/ 253325 h 468691"/>
                <a:gd name="connsiteX193" fmla="*/ 181958 w 389903"/>
                <a:gd name="connsiteY193" fmla="*/ 251307 h 468691"/>
                <a:gd name="connsiteX194" fmla="*/ 181546 w 389903"/>
                <a:gd name="connsiteY194" fmla="*/ 250226 h 468691"/>
                <a:gd name="connsiteX195" fmla="*/ 178974 w 389903"/>
                <a:gd name="connsiteY195" fmla="*/ 245481 h 468691"/>
                <a:gd name="connsiteX196" fmla="*/ 178319 w 389903"/>
                <a:gd name="connsiteY196" fmla="*/ 244530 h 468691"/>
                <a:gd name="connsiteX197" fmla="*/ 175464 w 389903"/>
                <a:gd name="connsiteY197" fmla="*/ 245108 h 468691"/>
                <a:gd name="connsiteX198" fmla="*/ 173072 w 389903"/>
                <a:gd name="connsiteY198" fmla="*/ 244388 h 468691"/>
                <a:gd name="connsiteX199" fmla="*/ 172223 w 389903"/>
                <a:gd name="connsiteY199" fmla="*/ 243565 h 468691"/>
                <a:gd name="connsiteX200" fmla="*/ 171439 w 389903"/>
                <a:gd name="connsiteY200" fmla="*/ 241199 h 468691"/>
                <a:gd name="connsiteX201" fmla="*/ 171940 w 389903"/>
                <a:gd name="connsiteY201" fmla="*/ 238332 h 468691"/>
                <a:gd name="connsiteX202" fmla="*/ 170976 w 389903"/>
                <a:gd name="connsiteY202" fmla="*/ 237702 h 468691"/>
                <a:gd name="connsiteX203" fmla="*/ 166154 w 389903"/>
                <a:gd name="connsiteY203" fmla="*/ 235335 h 468691"/>
                <a:gd name="connsiteX204" fmla="*/ 165061 w 389903"/>
                <a:gd name="connsiteY204" fmla="*/ 234963 h 468691"/>
                <a:gd name="connsiteX205" fmla="*/ 163093 w 389903"/>
                <a:gd name="connsiteY205" fmla="*/ 237097 h 468691"/>
                <a:gd name="connsiteX206" fmla="*/ 160689 w 389903"/>
                <a:gd name="connsiteY206" fmla="*/ 237907 h 468691"/>
                <a:gd name="connsiteX207" fmla="*/ 160148 w 389903"/>
                <a:gd name="connsiteY207" fmla="*/ 237817 h 468691"/>
                <a:gd name="connsiteX208" fmla="*/ 159621 w 389903"/>
                <a:gd name="connsiteY208" fmla="*/ 237753 h 468691"/>
                <a:gd name="connsiteX209" fmla="*/ 157525 w 389903"/>
                <a:gd name="connsiteY209" fmla="*/ 236300 h 468691"/>
                <a:gd name="connsiteX210" fmla="*/ 156239 w 389903"/>
                <a:gd name="connsiteY210" fmla="*/ 233728 h 468691"/>
                <a:gd name="connsiteX211" fmla="*/ 47694 w 389903"/>
                <a:gd name="connsiteY211" fmla="*/ 226103 h 468691"/>
                <a:gd name="connsiteX212" fmla="*/ 54124 w 389903"/>
                <a:gd name="connsiteY212" fmla="*/ 226103 h 468691"/>
                <a:gd name="connsiteX213" fmla="*/ 54124 w 389903"/>
                <a:gd name="connsiteY213" fmla="*/ 238744 h 468691"/>
                <a:gd name="connsiteX214" fmla="*/ 61505 w 389903"/>
                <a:gd name="connsiteY214" fmla="*/ 238744 h 468691"/>
                <a:gd name="connsiteX215" fmla="*/ 61505 w 389903"/>
                <a:gd name="connsiteY215" fmla="*/ 226103 h 468691"/>
                <a:gd name="connsiteX216" fmla="*/ 67935 w 389903"/>
                <a:gd name="connsiteY216" fmla="*/ 226103 h 468691"/>
                <a:gd name="connsiteX217" fmla="*/ 67935 w 389903"/>
                <a:gd name="connsiteY217" fmla="*/ 238885 h 468691"/>
                <a:gd name="connsiteX218" fmla="*/ 79096 w 389903"/>
                <a:gd name="connsiteY218" fmla="*/ 250047 h 468691"/>
                <a:gd name="connsiteX219" fmla="*/ 91840 w 389903"/>
                <a:gd name="connsiteY219" fmla="*/ 250047 h 468691"/>
                <a:gd name="connsiteX220" fmla="*/ 91840 w 389903"/>
                <a:gd name="connsiteY220" fmla="*/ 256476 h 468691"/>
                <a:gd name="connsiteX221" fmla="*/ 79199 w 389903"/>
                <a:gd name="connsiteY221" fmla="*/ 256438 h 468691"/>
                <a:gd name="connsiteX222" fmla="*/ 79199 w 389903"/>
                <a:gd name="connsiteY222" fmla="*/ 263806 h 468691"/>
                <a:gd name="connsiteX223" fmla="*/ 91840 w 389903"/>
                <a:gd name="connsiteY223" fmla="*/ 263806 h 468691"/>
                <a:gd name="connsiteX224" fmla="*/ 91840 w 389903"/>
                <a:gd name="connsiteY224" fmla="*/ 270236 h 468691"/>
                <a:gd name="connsiteX225" fmla="*/ 79096 w 389903"/>
                <a:gd name="connsiteY225" fmla="*/ 270236 h 468691"/>
                <a:gd name="connsiteX226" fmla="*/ 67935 w 389903"/>
                <a:gd name="connsiteY226" fmla="*/ 281397 h 468691"/>
                <a:gd name="connsiteX227" fmla="*/ 67935 w 389903"/>
                <a:gd name="connsiteY227" fmla="*/ 294141 h 468691"/>
                <a:gd name="connsiteX228" fmla="*/ 61505 w 389903"/>
                <a:gd name="connsiteY228" fmla="*/ 294141 h 468691"/>
                <a:gd name="connsiteX229" fmla="*/ 61505 w 389903"/>
                <a:gd name="connsiteY229" fmla="*/ 281500 h 468691"/>
                <a:gd name="connsiteX230" fmla="*/ 54124 w 389903"/>
                <a:gd name="connsiteY230" fmla="*/ 281500 h 468691"/>
                <a:gd name="connsiteX231" fmla="*/ 54124 w 389903"/>
                <a:gd name="connsiteY231" fmla="*/ 294141 h 468691"/>
                <a:gd name="connsiteX232" fmla="*/ 47694 w 389903"/>
                <a:gd name="connsiteY232" fmla="*/ 294141 h 468691"/>
                <a:gd name="connsiteX233" fmla="*/ 47694 w 389903"/>
                <a:gd name="connsiteY233" fmla="*/ 281397 h 468691"/>
                <a:gd name="connsiteX234" fmla="*/ 36545 w 389903"/>
                <a:gd name="connsiteY234" fmla="*/ 270236 h 468691"/>
                <a:gd name="connsiteX235" fmla="*/ 23789 w 389903"/>
                <a:gd name="connsiteY235" fmla="*/ 270236 h 468691"/>
                <a:gd name="connsiteX236" fmla="*/ 23789 w 389903"/>
                <a:gd name="connsiteY236" fmla="*/ 263806 h 468691"/>
                <a:gd name="connsiteX237" fmla="*/ 36430 w 389903"/>
                <a:gd name="connsiteY237" fmla="*/ 263806 h 468691"/>
                <a:gd name="connsiteX238" fmla="*/ 36430 w 389903"/>
                <a:gd name="connsiteY238" fmla="*/ 256438 h 468691"/>
                <a:gd name="connsiteX239" fmla="*/ 23789 w 389903"/>
                <a:gd name="connsiteY239" fmla="*/ 256438 h 468691"/>
                <a:gd name="connsiteX240" fmla="*/ 23789 w 389903"/>
                <a:gd name="connsiteY240" fmla="*/ 250008 h 468691"/>
                <a:gd name="connsiteX241" fmla="*/ 36545 w 389903"/>
                <a:gd name="connsiteY241" fmla="*/ 250008 h 468691"/>
                <a:gd name="connsiteX242" fmla="*/ 47694 w 389903"/>
                <a:gd name="connsiteY242" fmla="*/ 238846 h 468691"/>
                <a:gd name="connsiteX243" fmla="*/ 157024 w 389903"/>
                <a:gd name="connsiteY243" fmla="*/ 208794 h 468691"/>
                <a:gd name="connsiteX244" fmla="*/ 140911 w 389903"/>
                <a:gd name="connsiteY244" fmla="*/ 222553 h 468691"/>
                <a:gd name="connsiteX245" fmla="*/ 173123 w 389903"/>
                <a:gd name="connsiteY245" fmla="*/ 222553 h 468691"/>
                <a:gd name="connsiteX246" fmla="*/ 157024 w 389903"/>
                <a:gd name="connsiteY246" fmla="*/ 208794 h 468691"/>
                <a:gd name="connsiteX247" fmla="*/ 161447 w 389903"/>
                <a:gd name="connsiteY247" fmla="*/ 199034 h 468691"/>
                <a:gd name="connsiteX248" fmla="*/ 162579 w 389903"/>
                <a:gd name="connsiteY248" fmla="*/ 199253 h 468691"/>
                <a:gd name="connsiteX249" fmla="*/ 167723 w 389903"/>
                <a:gd name="connsiteY249" fmla="*/ 200899 h 468691"/>
                <a:gd name="connsiteX250" fmla="*/ 168764 w 389903"/>
                <a:gd name="connsiteY250" fmla="*/ 201387 h 468691"/>
                <a:gd name="connsiteX251" fmla="*/ 168687 w 389903"/>
                <a:gd name="connsiteY251" fmla="*/ 204306 h 468691"/>
                <a:gd name="connsiteX252" fmla="*/ 169806 w 389903"/>
                <a:gd name="connsiteY252" fmla="*/ 206531 h 468691"/>
                <a:gd name="connsiteX253" fmla="*/ 170757 w 389903"/>
                <a:gd name="connsiteY253" fmla="*/ 207225 h 468691"/>
                <a:gd name="connsiteX254" fmla="*/ 173226 w 389903"/>
                <a:gd name="connsiteY254" fmla="*/ 207611 h 468691"/>
                <a:gd name="connsiteX255" fmla="*/ 175965 w 389903"/>
                <a:gd name="connsiteY255" fmla="*/ 206634 h 468691"/>
                <a:gd name="connsiteX256" fmla="*/ 176750 w 389903"/>
                <a:gd name="connsiteY256" fmla="*/ 207470 h 468691"/>
                <a:gd name="connsiteX257" fmla="*/ 179913 w 389903"/>
                <a:gd name="connsiteY257" fmla="*/ 211816 h 468691"/>
                <a:gd name="connsiteX258" fmla="*/ 180479 w 389903"/>
                <a:gd name="connsiteY258" fmla="*/ 212819 h 468691"/>
                <a:gd name="connsiteX259" fmla="*/ 178704 w 389903"/>
                <a:gd name="connsiteY259" fmla="*/ 215121 h 468691"/>
                <a:gd name="connsiteX260" fmla="*/ 178306 w 389903"/>
                <a:gd name="connsiteY260" fmla="*/ 217577 h 468691"/>
                <a:gd name="connsiteX261" fmla="*/ 178666 w 389903"/>
                <a:gd name="connsiteY261" fmla="*/ 218721 h 468691"/>
                <a:gd name="connsiteX262" fmla="*/ 180440 w 389903"/>
                <a:gd name="connsiteY262" fmla="*/ 220470 h 468691"/>
                <a:gd name="connsiteX263" fmla="*/ 183218 w 389903"/>
                <a:gd name="connsiteY263" fmla="*/ 221293 h 468691"/>
                <a:gd name="connsiteX264" fmla="*/ 183359 w 389903"/>
                <a:gd name="connsiteY264" fmla="*/ 222438 h 468691"/>
                <a:gd name="connsiteX265" fmla="*/ 183359 w 389903"/>
                <a:gd name="connsiteY265" fmla="*/ 222553 h 468691"/>
                <a:gd name="connsiteX266" fmla="*/ 185661 w 389903"/>
                <a:gd name="connsiteY266" fmla="*/ 222553 h 468691"/>
                <a:gd name="connsiteX267" fmla="*/ 192579 w 389903"/>
                <a:gd name="connsiteY267" fmla="*/ 229497 h 468691"/>
                <a:gd name="connsiteX268" fmla="*/ 192579 w 389903"/>
                <a:gd name="connsiteY268" fmla="*/ 286052 h 468691"/>
                <a:gd name="connsiteX269" fmla="*/ 185635 w 389903"/>
                <a:gd name="connsiteY269" fmla="*/ 292996 h 468691"/>
                <a:gd name="connsiteX270" fmla="*/ 129145 w 389903"/>
                <a:gd name="connsiteY270" fmla="*/ 292996 h 468691"/>
                <a:gd name="connsiteX271" fmla="*/ 122201 w 389903"/>
                <a:gd name="connsiteY271" fmla="*/ 286052 h 468691"/>
                <a:gd name="connsiteX272" fmla="*/ 122201 w 389903"/>
                <a:gd name="connsiteY272" fmla="*/ 229562 h 468691"/>
                <a:gd name="connsiteX273" fmla="*/ 129145 w 389903"/>
                <a:gd name="connsiteY273" fmla="*/ 222618 h 468691"/>
                <a:gd name="connsiteX274" fmla="*/ 130662 w 389903"/>
                <a:gd name="connsiteY274" fmla="*/ 222618 h 468691"/>
                <a:gd name="connsiteX275" fmla="*/ 130662 w 389903"/>
                <a:gd name="connsiteY275" fmla="*/ 222502 h 468691"/>
                <a:gd name="connsiteX276" fmla="*/ 130804 w 389903"/>
                <a:gd name="connsiteY276" fmla="*/ 221358 h 468691"/>
                <a:gd name="connsiteX277" fmla="*/ 133581 w 389903"/>
                <a:gd name="connsiteY277" fmla="*/ 220535 h 468691"/>
                <a:gd name="connsiteX278" fmla="*/ 135356 w 389903"/>
                <a:gd name="connsiteY278" fmla="*/ 218786 h 468691"/>
                <a:gd name="connsiteX279" fmla="*/ 135729 w 389903"/>
                <a:gd name="connsiteY279" fmla="*/ 217641 h 468691"/>
                <a:gd name="connsiteX280" fmla="*/ 135317 w 389903"/>
                <a:gd name="connsiteY280" fmla="*/ 215185 h 468691"/>
                <a:gd name="connsiteX281" fmla="*/ 133556 w 389903"/>
                <a:gd name="connsiteY281" fmla="*/ 212883 h 468691"/>
                <a:gd name="connsiteX282" fmla="*/ 134109 w 389903"/>
                <a:gd name="connsiteY282" fmla="*/ 211880 h 468691"/>
                <a:gd name="connsiteX283" fmla="*/ 137272 w 389903"/>
                <a:gd name="connsiteY283" fmla="*/ 207534 h 468691"/>
                <a:gd name="connsiteX284" fmla="*/ 138069 w 389903"/>
                <a:gd name="connsiteY284" fmla="*/ 206698 h 468691"/>
                <a:gd name="connsiteX285" fmla="*/ 140795 w 389903"/>
                <a:gd name="connsiteY285" fmla="*/ 207675 h 468691"/>
                <a:gd name="connsiteX286" fmla="*/ 143277 w 389903"/>
                <a:gd name="connsiteY286" fmla="*/ 207290 h 468691"/>
                <a:gd name="connsiteX287" fmla="*/ 144229 w 389903"/>
                <a:gd name="connsiteY287" fmla="*/ 206595 h 468691"/>
                <a:gd name="connsiteX288" fmla="*/ 145335 w 389903"/>
                <a:gd name="connsiteY288" fmla="*/ 204371 h 468691"/>
                <a:gd name="connsiteX289" fmla="*/ 145258 w 389903"/>
                <a:gd name="connsiteY289" fmla="*/ 201452 h 468691"/>
                <a:gd name="connsiteX290" fmla="*/ 146299 w 389903"/>
                <a:gd name="connsiteY290" fmla="*/ 200963 h 468691"/>
                <a:gd name="connsiteX291" fmla="*/ 151443 w 389903"/>
                <a:gd name="connsiteY291" fmla="*/ 199317 h 468691"/>
                <a:gd name="connsiteX292" fmla="*/ 152574 w 389903"/>
                <a:gd name="connsiteY292" fmla="*/ 199098 h 468691"/>
                <a:gd name="connsiteX293" fmla="*/ 154182 w 389903"/>
                <a:gd name="connsiteY293" fmla="*/ 201413 h 468691"/>
                <a:gd name="connsiteX294" fmla="*/ 156458 w 389903"/>
                <a:gd name="connsiteY294" fmla="*/ 202570 h 468691"/>
                <a:gd name="connsiteX295" fmla="*/ 157538 w 389903"/>
                <a:gd name="connsiteY295" fmla="*/ 202570 h 468691"/>
                <a:gd name="connsiteX296" fmla="*/ 159814 w 389903"/>
                <a:gd name="connsiteY296" fmla="*/ 201413 h 468691"/>
                <a:gd name="connsiteX297" fmla="*/ 285384 w 389903"/>
                <a:gd name="connsiteY297" fmla="*/ 170474 h 468691"/>
                <a:gd name="connsiteX298" fmla="*/ 285384 w 389903"/>
                <a:gd name="connsiteY298" fmla="*/ 172493 h 468691"/>
                <a:gd name="connsiteX299" fmla="*/ 332770 w 389903"/>
                <a:gd name="connsiteY299" fmla="*/ 219879 h 468691"/>
                <a:gd name="connsiteX300" fmla="*/ 380156 w 389903"/>
                <a:gd name="connsiteY300" fmla="*/ 172493 h 468691"/>
                <a:gd name="connsiteX301" fmla="*/ 380156 w 389903"/>
                <a:gd name="connsiteY301" fmla="*/ 170821 h 468691"/>
                <a:gd name="connsiteX302" fmla="*/ 389903 w 389903"/>
                <a:gd name="connsiteY302" fmla="*/ 183282 h 468691"/>
                <a:gd name="connsiteX303" fmla="*/ 389903 w 389903"/>
                <a:gd name="connsiteY303" fmla="*/ 250882 h 468691"/>
                <a:gd name="connsiteX304" fmla="*/ 380773 w 389903"/>
                <a:gd name="connsiteY304" fmla="*/ 250882 h 468691"/>
                <a:gd name="connsiteX305" fmla="*/ 380773 w 389903"/>
                <a:gd name="connsiteY305" fmla="*/ 263742 h 468691"/>
                <a:gd name="connsiteX306" fmla="*/ 389903 w 389903"/>
                <a:gd name="connsiteY306" fmla="*/ 263742 h 468691"/>
                <a:gd name="connsiteX307" fmla="*/ 389903 w 389903"/>
                <a:gd name="connsiteY307" fmla="*/ 297844 h 468691"/>
                <a:gd name="connsiteX308" fmla="*/ 380773 w 389903"/>
                <a:gd name="connsiteY308" fmla="*/ 297844 h 468691"/>
                <a:gd name="connsiteX309" fmla="*/ 380773 w 389903"/>
                <a:gd name="connsiteY309" fmla="*/ 310703 h 468691"/>
                <a:gd name="connsiteX310" fmla="*/ 389903 w 389903"/>
                <a:gd name="connsiteY310" fmla="*/ 310703 h 468691"/>
                <a:gd name="connsiteX311" fmla="*/ 389903 w 389903"/>
                <a:gd name="connsiteY311" fmla="*/ 371720 h 468691"/>
                <a:gd name="connsiteX312" fmla="*/ 354476 w 389903"/>
                <a:gd name="connsiteY312" fmla="*/ 413525 h 468691"/>
                <a:gd name="connsiteX313" fmla="*/ 334030 w 389903"/>
                <a:gd name="connsiteY313" fmla="*/ 413525 h 468691"/>
                <a:gd name="connsiteX314" fmla="*/ 336597 w 389903"/>
                <a:gd name="connsiteY314" fmla="*/ 395811 h 468691"/>
                <a:gd name="connsiteX315" fmla="*/ 273759 w 389903"/>
                <a:gd name="connsiteY315" fmla="*/ 332834 h 468691"/>
                <a:gd name="connsiteX316" fmla="*/ 273759 w 389903"/>
                <a:gd name="connsiteY316" fmla="*/ 283815 h 468691"/>
                <a:gd name="connsiteX317" fmla="*/ 305740 w 389903"/>
                <a:gd name="connsiteY317" fmla="*/ 283815 h 468691"/>
                <a:gd name="connsiteX318" fmla="*/ 305740 w 389903"/>
                <a:gd name="connsiteY318" fmla="*/ 277385 h 468691"/>
                <a:gd name="connsiteX319" fmla="*/ 273656 w 389903"/>
                <a:gd name="connsiteY319" fmla="*/ 277385 h 468691"/>
                <a:gd name="connsiteX320" fmla="*/ 273656 w 389903"/>
                <a:gd name="connsiteY320" fmla="*/ 183333 h 468691"/>
                <a:gd name="connsiteX321" fmla="*/ 285384 w 389903"/>
                <a:gd name="connsiteY321" fmla="*/ 170474 h 468691"/>
                <a:gd name="connsiteX322" fmla="*/ 332822 w 389903"/>
                <a:gd name="connsiteY322" fmla="*/ 159698 h 468691"/>
                <a:gd name="connsiteX323" fmla="*/ 345617 w 389903"/>
                <a:gd name="connsiteY323" fmla="*/ 172493 h 468691"/>
                <a:gd name="connsiteX324" fmla="*/ 332822 w 389903"/>
                <a:gd name="connsiteY324" fmla="*/ 185288 h 468691"/>
                <a:gd name="connsiteX325" fmla="*/ 320027 w 389903"/>
                <a:gd name="connsiteY325" fmla="*/ 172493 h 468691"/>
                <a:gd name="connsiteX326" fmla="*/ 332822 w 389903"/>
                <a:gd name="connsiteY326" fmla="*/ 159698 h 468691"/>
                <a:gd name="connsiteX327" fmla="*/ 54600 w 389903"/>
                <a:gd name="connsiteY327" fmla="*/ 155673 h 468691"/>
                <a:gd name="connsiteX328" fmla="*/ 58947 w 389903"/>
                <a:gd name="connsiteY328" fmla="*/ 156187 h 468691"/>
                <a:gd name="connsiteX329" fmla="*/ 61030 w 389903"/>
                <a:gd name="connsiteY329" fmla="*/ 156059 h 468691"/>
                <a:gd name="connsiteX330" fmla="*/ 61030 w 389903"/>
                <a:gd name="connsiteY330" fmla="*/ 175720 h 468691"/>
                <a:gd name="connsiteX331" fmla="*/ 80820 w 389903"/>
                <a:gd name="connsiteY331" fmla="*/ 198468 h 468691"/>
                <a:gd name="connsiteX332" fmla="*/ 74391 w 389903"/>
                <a:gd name="connsiteY332" fmla="*/ 198468 h 468691"/>
                <a:gd name="connsiteX333" fmla="*/ 57815 w 389903"/>
                <a:gd name="connsiteY333" fmla="*/ 181893 h 468691"/>
                <a:gd name="connsiteX334" fmla="*/ 41240 w 389903"/>
                <a:gd name="connsiteY334" fmla="*/ 198468 h 468691"/>
                <a:gd name="connsiteX335" fmla="*/ 34810 w 389903"/>
                <a:gd name="connsiteY335" fmla="*/ 198468 h 468691"/>
                <a:gd name="connsiteX336" fmla="*/ 54600 w 389903"/>
                <a:gd name="connsiteY336" fmla="*/ 175720 h 468691"/>
                <a:gd name="connsiteX337" fmla="*/ 332822 w 389903"/>
                <a:gd name="connsiteY337" fmla="*/ 146376 h 468691"/>
                <a:gd name="connsiteX338" fmla="*/ 306319 w 389903"/>
                <a:gd name="connsiteY338" fmla="*/ 172879 h 468691"/>
                <a:gd name="connsiteX339" fmla="*/ 332822 w 389903"/>
                <a:gd name="connsiteY339" fmla="*/ 199382 h 468691"/>
                <a:gd name="connsiteX340" fmla="*/ 359325 w 389903"/>
                <a:gd name="connsiteY340" fmla="*/ 172879 h 468691"/>
                <a:gd name="connsiteX341" fmla="*/ 332822 w 389903"/>
                <a:gd name="connsiteY341" fmla="*/ 146376 h 468691"/>
                <a:gd name="connsiteX342" fmla="*/ 332822 w 389903"/>
                <a:gd name="connsiteY342" fmla="*/ 133517 h 468691"/>
                <a:gd name="connsiteX343" fmla="*/ 372184 w 389903"/>
                <a:gd name="connsiteY343" fmla="*/ 172879 h 468691"/>
                <a:gd name="connsiteX344" fmla="*/ 332822 w 389903"/>
                <a:gd name="connsiteY344" fmla="*/ 212241 h 468691"/>
                <a:gd name="connsiteX345" fmla="*/ 293460 w 389903"/>
                <a:gd name="connsiteY345" fmla="*/ 172879 h 468691"/>
                <a:gd name="connsiteX346" fmla="*/ 332822 w 389903"/>
                <a:gd name="connsiteY346" fmla="*/ 133517 h 468691"/>
                <a:gd name="connsiteX347" fmla="*/ 58946 w 389903"/>
                <a:gd name="connsiteY347" fmla="*/ 124168 h 468691"/>
                <a:gd name="connsiteX348" fmla="*/ 71741 w 389903"/>
                <a:gd name="connsiteY348" fmla="*/ 136963 h 468691"/>
                <a:gd name="connsiteX349" fmla="*/ 58946 w 389903"/>
                <a:gd name="connsiteY349" fmla="*/ 149758 h 468691"/>
                <a:gd name="connsiteX350" fmla="*/ 46151 w 389903"/>
                <a:gd name="connsiteY350" fmla="*/ 136963 h 468691"/>
                <a:gd name="connsiteX351" fmla="*/ 58946 w 389903"/>
                <a:gd name="connsiteY351" fmla="*/ 124168 h 468691"/>
                <a:gd name="connsiteX352" fmla="*/ 98887 w 389903"/>
                <a:gd name="connsiteY352" fmla="*/ 58496 h 468691"/>
                <a:gd name="connsiteX353" fmla="*/ 128373 w 389903"/>
                <a:gd name="connsiteY353" fmla="*/ 78466 h 468691"/>
                <a:gd name="connsiteX354" fmla="*/ 76846 w 389903"/>
                <a:gd name="connsiteY354" fmla="*/ 130122 h 468691"/>
                <a:gd name="connsiteX355" fmla="*/ 63177 w 389903"/>
                <a:gd name="connsiteY355" fmla="*/ 118214 h 468691"/>
                <a:gd name="connsiteX356" fmla="*/ 292071 w 389903"/>
                <a:gd name="connsiteY356" fmla="*/ 58136 h 468691"/>
                <a:gd name="connsiteX357" fmla="*/ 325364 w 389903"/>
                <a:gd name="connsiteY357" fmla="*/ 75110 h 468691"/>
                <a:gd name="connsiteX358" fmla="*/ 358862 w 389903"/>
                <a:gd name="connsiteY358" fmla="*/ 132912 h 468691"/>
                <a:gd name="connsiteX359" fmla="*/ 332822 w 389903"/>
                <a:gd name="connsiteY359" fmla="*/ 125107 h 468691"/>
                <a:gd name="connsiteX360" fmla="*/ 286130 w 389903"/>
                <a:gd name="connsiteY360" fmla="*/ 164302 h 468691"/>
                <a:gd name="connsiteX361" fmla="*/ 247874 w 389903"/>
                <a:gd name="connsiteY361" fmla="*/ 144794 h 468691"/>
                <a:gd name="connsiteX362" fmla="*/ 242280 w 389903"/>
                <a:gd name="connsiteY362" fmla="*/ 127499 h 468691"/>
                <a:gd name="connsiteX363" fmla="*/ 274776 w 389903"/>
                <a:gd name="connsiteY363" fmla="*/ 63756 h 468691"/>
                <a:gd name="connsiteX364" fmla="*/ 292071 w 389903"/>
                <a:gd name="connsiteY364" fmla="*/ 58136 h 468691"/>
                <a:gd name="connsiteX365" fmla="*/ 179501 w 389903"/>
                <a:gd name="connsiteY365" fmla="*/ 33755 h 468691"/>
                <a:gd name="connsiteX366" fmla="*/ 268448 w 389903"/>
                <a:gd name="connsiteY366" fmla="*/ 62045 h 468691"/>
                <a:gd name="connsiteX367" fmla="*/ 239554 w 389903"/>
                <a:gd name="connsiteY367" fmla="*/ 118754 h 468691"/>
                <a:gd name="connsiteX368" fmla="*/ 160431 w 389903"/>
                <a:gd name="connsiteY368" fmla="*/ 71651 h 468691"/>
                <a:gd name="connsiteX369" fmla="*/ 179501 w 389903"/>
                <a:gd name="connsiteY369" fmla="*/ 35632 h 468691"/>
                <a:gd name="connsiteX370" fmla="*/ 179501 w 389903"/>
                <a:gd name="connsiteY370" fmla="*/ 33755 h 468691"/>
                <a:gd name="connsiteX371" fmla="*/ 135973 w 389903"/>
                <a:gd name="connsiteY371" fmla="*/ 22786 h 468691"/>
                <a:gd name="connsiteX372" fmla="*/ 148768 w 389903"/>
                <a:gd name="connsiteY372" fmla="*/ 35581 h 468691"/>
                <a:gd name="connsiteX373" fmla="*/ 135973 w 389903"/>
                <a:gd name="connsiteY373" fmla="*/ 48376 h 468691"/>
                <a:gd name="connsiteX374" fmla="*/ 123178 w 389903"/>
                <a:gd name="connsiteY374" fmla="*/ 35581 h 468691"/>
                <a:gd name="connsiteX375" fmla="*/ 135973 w 389903"/>
                <a:gd name="connsiteY375" fmla="*/ 22786 h 468691"/>
                <a:gd name="connsiteX376" fmla="*/ 135998 w 389903"/>
                <a:gd name="connsiteY376" fmla="*/ 12859 h 468691"/>
                <a:gd name="connsiteX377" fmla="*/ 113263 w 389903"/>
                <a:gd name="connsiteY377" fmla="*/ 35569 h 468691"/>
                <a:gd name="connsiteX378" fmla="*/ 135973 w 389903"/>
                <a:gd name="connsiteY378" fmla="*/ 58304 h 468691"/>
                <a:gd name="connsiteX379" fmla="*/ 158708 w 389903"/>
                <a:gd name="connsiteY379" fmla="*/ 35594 h 468691"/>
                <a:gd name="connsiteX380" fmla="*/ 158708 w 389903"/>
                <a:gd name="connsiteY380" fmla="*/ 35581 h 468691"/>
                <a:gd name="connsiteX381" fmla="*/ 135998 w 389903"/>
                <a:gd name="connsiteY381" fmla="*/ 12859 h 468691"/>
                <a:gd name="connsiteX382" fmla="*/ 135973 w 389903"/>
                <a:gd name="connsiteY382" fmla="*/ 0 h 468691"/>
                <a:gd name="connsiteX383" fmla="*/ 171567 w 389903"/>
                <a:gd name="connsiteY383" fmla="*/ 35569 h 468691"/>
                <a:gd name="connsiteX384" fmla="*/ 171567 w 389903"/>
                <a:gd name="connsiteY384" fmla="*/ 35581 h 468691"/>
                <a:gd name="connsiteX385" fmla="*/ 135998 w 389903"/>
                <a:gd name="connsiteY385" fmla="*/ 71163 h 468691"/>
                <a:gd name="connsiteX386" fmla="*/ 100404 w 389903"/>
                <a:gd name="connsiteY386" fmla="*/ 35594 h 468691"/>
                <a:gd name="connsiteX387" fmla="*/ 135973 w 389903"/>
                <a:gd name="connsiteY387" fmla="*/ 0 h 46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389903" h="468691">
                  <a:moveTo>
                    <a:pt x="96225" y="462261"/>
                  </a:moveTo>
                  <a:lnTo>
                    <a:pt x="274775" y="462261"/>
                  </a:lnTo>
                  <a:lnTo>
                    <a:pt x="274775" y="463701"/>
                  </a:lnTo>
                  <a:cubicBezTo>
                    <a:pt x="270094" y="465511"/>
                    <a:pt x="265349" y="467173"/>
                    <a:pt x="260540" y="468691"/>
                  </a:cubicBezTo>
                  <a:lnTo>
                    <a:pt x="114138" y="468691"/>
                  </a:lnTo>
                  <a:cubicBezTo>
                    <a:pt x="108059" y="466771"/>
                    <a:pt x="102089" y="464627"/>
                    <a:pt x="96225" y="462261"/>
                  </a:cubicBezTo>
                  <a:close/>
                  <a:moveTo>
                    <a:pt x="59139" y="443423"/>
                  </a:moveTo>
                  <a:lnTo>
                    <a:pt x="124798" y="443423"/>
                  </a:lnTo>
                  <a:lnTo>
                    <a:pt x="124798" y="449853"/>
                  </a:lnTo>
                  <a:lnTo>
                    <a:pt x="70134" y="449853"/>
                  </a:lnTo>
                  <a:cubicBezTo>
                    <a:pt x="66404" y="447821"/>
                    <a:pt x="62740" y="445677"/>
                    <a:pt x="59139" y="443423"/>
                  </a:cubicBezTo>
                  <a:close/>
                  <a:moveTo>
                    <a:pt x="30746" y="422848"/>
                  </a:moveTo>
                  <a:lnTo>
                    <a:pt x="170718" y="422848"/>
                  </a:lnTo>
                  <a:lnTo>
                    <a:pt x="170718" y="429278"/>
                  </a:lnTo>
                  <a:lnTo>
                    <a:pt x="38732" y="429278"/>
                  </a:lnTo>
                  <a:cubicBezTo>
                    <a:pt x="36031" y="427233"/>
                    <a:pt x="33356" y="425085"/>
                    <a:pt x="30746" y="422848"/>
                  </a:cubicBezTo>
                  <a:close/>
                  <a:moveTo>
                    <a:pt x="273760" y="371681"/>
                  </a:moveTo>
                  <a:cubicBezTo>
                    <a:pt x="286998" y="371681"/>
                    <a:pt x="297729" y="382412"/>
                    <a:pt x="297729" y="395651"/>
                  </a:cubicBezTo>
                  <a:cubicBezTo>
                    <a:pt x="297729" y="408889"/>
                    <a:pt x="286998" y="419620"/>
                    <a:pt x="273760" y="419620"/>
                  </a:cubicBezTo>
                  <a:cubicBezTo>
                    <a:pt x="260522" y="419620"/>
                    <a:pt x="249790" y="408889"/>
                    <a:pt x="249790" y="395651"/>
                  </a:cubicBezTo>
                  <a:cubicBezTo>
                    <a:pt x="249790" y="382413"/>
                    <a:pt x="260521" y="371681"/>
                    <a:pt x="273760" y="371681"/>
                  </a:cubicBezTo>
                  <a:close/>
                  <a:moveTo>
                    <a:pt x="273759" y="353923"/>
                  </a:moveTo>
                  <a:cubicBezTo>
                    <a:pt x="250713" y="353923"/>
                    <a:pt x="232031" y="372605"/>
                    <a:pt x="232031" y="395651"/>
                  </a:cubicBezTo>
                  <a:cubicBezTo>
                    <a:pt x="232031" y="418697"/>
                    <a:pt x="250713" y="437379"/>
                    <a:pt x="273759" y="437379"/>
                  </a:cubicBezTo>
                  <a:cubicBezTo>
                    <a:pt x="296806" y="437379"/>
                    <a:pt x="315487" y="418697"/>
                    <a:pt x="315487" y="395651"/>
                  </a:cubicBezTo>
                  <a:cubicBezTo>
                    <a:pt x="315466" y="372614"/>
                    <a:pt x="296797" y="353945"/>
                    <a:pt x="273759" y="353923"/>
                  </a:cubicBezTo>
                  <a:close/>
                  <a:moveTo>
                    <a:pt x="30914" y="343032"/>
                  </a:moveTo>
                  <a:lnTo>
                    <a:pt x="30914" y="374151"/>
                  </a:lnTo>
                  <a:lnTo>
                    <a:pt x="182459" y="374151"/>
                  </a:lnTo>
                  <a:lnTo>
                    <a:pt x="182459" y="343032"/>
                  </a:lnTo>
                  <a:close/>
                  <a:moveTo>
                    <a:pt x="273759" y="341064"/>
                  </a:moveTo>
                  <a:cubicBezTo>
                    <a:pt x="303906" y="341064"/>
                    <a:pt x="328347" y="365503"/>
                    <a:pt x="328347" y="395651"/>
                  </a:cubicBezTo>
                  <a:cubicBezTo>
                    <a:pt x="328318" y="425787"/>
                    <a:pt x="303895" y="450210"/>
                    <a:pt x="273759" y="450238"/>
                  </a:cubicBezTo>
                  <a:cubicBezTo>
                    <a:pt x="243612" y="450238"/>
                    <a:pt x="219172" y="425798"/>
                    <a:pt x="219172" y="395651"/>
                  </a:cubicBezTo>
                  <a:cubicBezTo>
                    <a:pt x="219172" y="365503"/>
                    <a:pt x="243612" y="341064"/>
                    <a:pt x="273759" y="341064"/>
                  </a:cubicBezTo>
                  <a:close/>
                  <a:moveTo>
                    <a:pt x="159390" y="317056"/>
                  </a:moveTo>
                  <a:lnTo>
                    <a:pt x="159390" y="317069"/>
                  </a:lnTo>
                  <a:cubicBezTo>
                    <a:pt x="156130" y="317069"/>
                    <a:pt x="153487" y="319712"/>
                    <a:pt x="153487" y="322971"/>
                  </a:cubicBezTo>
                  <a:cubicBezTo>
                    <a:pt x="153487" y="322975"/>
                    <a:pt x="153487" y="322980"/>
                    <a:pt x="153487" y="322984"/>
                  </a:cubicBezTo>
                  <a:cubicBezTo>
                    <a:pt x="153495" y="326250"/>
                    <a:pt x="156148" y="328894"/>
                    <a:pt x="159416" y="328887"/>
                  </a:cubicBezTo>
                  <a:cubicBezTo>
                    <a:pt x="162683" y="328879"/>
                    <a:pt x="165326" y="326226"/>
                    <a:pt x="165318" y="322958"/>
                  </a:cubicBezTo>
                  <a:cubicBezTo>
                    <a:pt x="165310" y="319692"/>
                    <a:pt x="162656" y="317048"/>
                    <a:pt x="159390" y="317056"/>
                  </a:cubicBezTo>
                  <a:close/>
                  <a:moveTo>
                    <a:pt x="125532" y="317056"/>
                  </a:moveTo>
                  <a:lnTo>
                    <a:pt x="125532" y="317069"/>
                  </a:lnTo>
                  <a:cubicBezTo>
                    <a:pt x="122272" y="317069"/>
                    <a:pt x="119629" y="319712"/>
                    <a:pt x="119629" y="322971"/>
                  </a:cubicBezTo>
                  <a:cubicBezTo>
                    <a:pt x="119629" y="322975"/>
                    <a:pt x="119629" y="322980"/>
                    <a:pt x="119629" y="322984"/>
                  </a:cubicBezTo>
                  <a:cubicBezTo>
                    <a:pt x="119637" y="326250"/>
                    <a:pt x="122290" y="328894"/>
                    <a:pt x="125557" y="328887"/>
                  </a:cubicBezTo>
                  <a:cubicBezTo>
                    <a:pt x="128825" y="328879"/>
                    <a:pt x="131467" y="326226"/>
                    <a:pt x="131460" y="322958"/>
                  </a:cubicBezTo>
                  <a:cubicBezTo>
                    <a:pt x="131452" y="319692"/>
                    <a:pt x="128798" y="317048"/>
                    <a:pt x="125532" y="317056"/>
                  </a:cubicBezTo>
                  <a:close/>
                  <a:moveTo>
                    <a:pt x="91673" y="317056"/>
                  </a:moveTo>
                  <a:lnTo>
                    <a:pt x="91673" y="317069"/>
                  </a:lnTo>
                  <a:cubicBezTo>
                    <a:pt x="88416" y="317077"/>
                    <a:pt x="85777" y="319714"/>
                    <a:pt x="85771" y="322971"/>
                  </a:cubicBezTo>
                  <a:cubicBezTo>
                    <a:pt x="85771" y="322975"/>
                    <a:pt x="85771" y="322980"/>
                    <a:pt x="85771" y="322984"/>
                  </a:cubicBezTo>
                  <a:cubicBezTo>
                    <a:pt x="85779" y="326250"/>
                    <a:pt x="88431" y="328894"/>
                    <a:pt x="91699" y="328887"/>
                  </a:cubicBezTo>
                  <a:cubicBezTo>
                    <a:pt x="94965" y="328879"/>
                    <a:pt x="97609" y="326226"/>
                    <a:pt x="97601" y="322958"/>
                  </a:cubicBezTo>
                  <a:cubicBezTo>
                    <a:pt x="97594" y="319692"/>
                    <a:pt x="94939" y="317048"/>
                    <a:pt x="91673" y="317056"/>
                  </a:cubicBezTo>
                  <a:close/>
                  <a:moveTo>
                    <a:pt x="57815" y="317056"/>
                  </a:moveTo>
                  <a:lnTo>
                    <a:pt x="57815" y="317069"/>
                  </a:lnTo>
                  <a:cubicBezTo>
                    <a:pt x="54558" y="317077"/>
                    <a:pt x="51919" y="319714"/>
                    <a:pt x="51913" y="322971"/>
                  </a:cubicBezTo>
                  <a:cubicBezTo>
                    <a:pt x="51913" y="322975"/>
                    <a:pt x="51913" y="322980"/>
                    <a:pt x="51913" y="322984"/>
                  </a:cubicBezTo>
                  <a:cubicBezTo>
                    <a:pt x="51920" y="326250"/>
                    <a:pt x="54573" y="328894"/>
                    <a:pt x="57841" y="328887"/>
                  </a:cubicBezTo>
                  <a:cubicBezTo>
                    <a:pt x="61107" y="328879"/>
                    <a:pt x="63751" y="326226"/>
                    <a:pt x="63743" y="322958"/>
                  </a:cubicBezTo>
                  <a:cubicBezTo>
                    <a:pt x="63735" y="319692"/>
                    <a:pt x="61081" y="317048"/>
                    <a:pt x="57815" y="317056"/>
                  </a:cubicBezTo>
                  <a:close/>
                  <a:moveTo>
                    <a:pt x="193222" y="317043"/>
                  </a:moveTo>
                  <a:cubicBezTo>
                    <a:pt x="189956" y="317051"/>
                    <a:pt x="187312" y="319705"/>
                    <a:pt x="187320" y="322971"/>
                  </a:cubicBezTo>
                  <a:cubicBezTo>
                    <a:pt x="187328" y="326239"/>
                    <a:pt x="189982" y="328881"/>
                    <a:pt x="193248" y="328874"/>
                  </a:cubicBezTo>
                  <a:lnTo>
                    <a:pt x="193248" y="328887"/>
                  </a:lnTo>
                  <a:cubicBezTo>
                    <a:pt x="196510" y="328879"/>
                    <a:pt x="199150" y="326234"/>
                    <a:pt x="199150" y="322971"/>
                  </a:cubicBezTo>
                  <a:cubicBezTo>
                    <a:pt x="199150" y="322962"/>
                    <a:pt x="199150" y="322955"/>
                    <a:pt x="199150" y="322946"/>
                  </a:cubicBezTo>
                  <a:cubicBezTo>
                    <a:pt x="199143" y="319679"/>
                    <a:pt x="196490" y="317037"/>
                    <a:pt x="193222" y="317043"/>
                  </a:cubicBezTo>
                  <a:close/>
                  <a:moveTo>
                    <a:pt x="23957" y="317043"/>
                  </a:moveTo>
                  <a:cubicBezTo>
                    <a:pt x="20690" y="317043"/>
                    <a:pt x="18041" y="319692"/>
                    <a:pt x="18041" y="322958"/>
                  </a:cubicBezTo>
                  <a:cubicBezTo>
                    <a:pt x="18041" y="326226"/>
                    <a:pt x="20689" y="328874"/>
                    <a:pt x="23957" y="328874"/>
                  </a:cubicBezTo>
                  <a:lnTo>
                    <a:pt x="23957" y="328887"/>
                  </a:lnTo>
                  <a:cubicBezTo>
                    <a:pt x="27224" y="328887"/>
                    <a:pt x="29872" y="326239"/>
                    <a:pt x="29872" y="322971"/>
                  </a:cubicBezTo>
                  <a:cubicBezTo>
                    <a:pt x="29872" y="322967"/>
                    <a:pt x="29872" y="322962"/>
                    <a:pt x="29872" y="322958"/>
                  </a:cubicBezTo>
                  <a:cubicBezTo>
                    <a:pt x="29872" y="319692"/>
                    <a:pt x="27224" y="317043"/>
                    <a:pt x="23957" y="317043"/>
                  </a:cubicBezTo>
                  <a:close/>
                  <a:moveTo>
                    <a:pt x="12859" y="302911"/>
                  </a:moveTo>
                  <a:lnTo>
                    <a:pt x="202982" y="302911"/>
                  </a:lnTo>
                  <a:cubicBezTo>
                    <a:pt x="202999" y="302911"/>
                    <a:pt x="203017" y="302911"/>
                    <a:pt x="203034" y="302911"/>
                  </a:cubicBezTo>
                  <a:cubicBezTo>
                    <a:pt x="210136" y="302911"/>
                    <a:pt x="215893" y="308668"/>
                    <a:pt x="215893" y="315770"/>
                  </a:cubicBezTo>
                  <a:lnTo>
                    <a:pt x="215893" y="330185"/>
                  </a:lnTo>
                  <a:cubicBezTo>
                    <a:pt x="215893" y="337287"/>
                    <a:pt x="210136" y="343044"/>
                    <a:pt x="203034" y="343044"/>
                  </a:cubicBezTo>
                  <a:lnTo>
                    <a:pt x="188889" y="343044"/>
                  </a:lnTo>
                  <a:lnTo>
                    <a:pt x="188889" y="374164"/>
                  </a:lnTo>
                  <a:lnTo>
                    <a:pt x="191564" y="374164"/>
                  </a:lnTo>
                  <a:cubicBezTo>
                    <a:pt x="198666" y="374164"/>
                    <a:pt x="204423" y="379921"/>
                    <a:pt x="204423" y="387023"/>
                  </a:cubicBezTo>
                  <a:lnTo>
                    <a:pt x="204423" y="413526"/>
                  </a:lnTo>
                  <a:lnTo>
                    <a:pt x="20163" y="413526"/>
                  </a:lnTo>
                  <a:cubicBezTo>
                    <a:pt x="17480" y="410996"/>
                    <a:pt x="14852" y="408404"/>
                    <a:pt x="12281" y="405746"/>
                  </a:cubicBezTo>
                  <a:lnTo>
                    <a:pt x="12281" y="387049"/>
                  </a:lnTo>
                  <a:cubicBezTo>
                    <a:pt x="12270" y="380214"/>
                    <a:pt x="17608" y="374565"/>
                    <a:pt x="24432" y="374189"/>
                  </a:cubicBezTo>
                  <a:lnTo>
                    <a:pt x="24432" y="343044"/>
                  </a:lnTo>
                  <a:lnTo>
                    <a:pt x="12859" y="343044"/>
                  </a:lnTo>
                  <a:cubicBezTo>
                    <a:pt x="5757" y="343044"/>
                    <a:pt x="0" y="337287"/>
                    <a:pt x="0" y="330185"/>
                  </a:cubicBezTo>
                  <a:lnTo>
                    <a:pt x="0" y="315770"/>
                  </a:lnTo>
                  <a:cubicBezTo>
                    <a:pt x="0" y="308668"/>
                    <a:pt x="5757" y="302911"/>
                    <a:pt x="12859" y="302911"/>
                  </a:cubicBezTo>
                  <a:close/>
                  <a:moveTo>
                    <a:pt x="361163" y="297844"/>
                  </a:moveTo>
                  <a:lnTo>
                    <a:pt x="361163" y="310703"/>
                  </a:lnTo>
                  <a:lnTo>
                    <a:pt x="374344" y="310703"/>
                  </a:lnTo>
                  <a:lnTo>
                    <a:pt x="374344" y="297844"/>
                  </a:lnTo>
                  <a:close/>
                  <a:moveTo>
                    <a:pt x="341553" y="297844"/>
                  </a:moveTo>
                  <a:lnTo>
                    <a:pt x="341553" y="310703"/>
                  </a:lnTo>
                  <a:lnTo>
                    <a:pt x="354733" y="310703"/>
                  </a:lnTo>
                  <a:lnTo>
                    <a:pt x="354733" y="297844"/>
                  </a:lnTo>
                  <a:close/>
                  <a:moveTo>
                    <a:pt x="322817" y="297844"/>
                  </a:moveTo>
                  <a:lnTo>
                    <a:pt x="322817" y="310703"/>
                  </a:lnTo>
                  <a:lnTo>
                    <a:pt x="335123" y="310703"/>
                  </a:lnTo>
                  <a:lnTo>
                    <a:pt x="335123" y="297844"/>
                  </a:lnTo>
                  <a:close/>
                  <a:moveTo>
                    <a:pt x="361163" y="250882"/>
                  </a:moveTo>
                  <a:lnTo>
                    <a:pt x="361163" y="263742"/>
                  </a:lnTo>
                  <a:lnTo>
                    <a:pt x="374344" y="263742"/>
                  </a:lnTo>
                  <a:lnTo>
                    <a:pt x="374344" y="250882"/>
                  </a:lnTo>
                  <a:close/>
                  <a:moveTo>
                    <a:pt x="341553" y="250882"/>
                  </a:moveTo>
                  <a:lnTo>
                    <a:pt x="341553" y="263742"/>
                  </a:lnTo>
                  <a:lnTo>
                    <a:pt x="354733" y="263742"/>
                  </a:lnTo>
                  <a:lnTo>
                    <a:pt x="354733" y="250882"/>
                  </a:lnTo>
                  <a:close/>
                  <a:moveTo>
                    <a:pt x="322817" y="250882"/>
                  </a:moveTo>
                  <a:lnTo>
                    <a:pt x="322817" y="263742"/>
                  </a:lnTo>
                  <a:lnTo>
                    <a:pt x="335123" y="263742"/>
                  </a:lnTo>
                  <a:lnTo>
                    <a:pt x="335123" y="250882"/>
                  </a:lnTo>
                  <a:close/>
                  <a:moveTo>
                    <a:pt x="159338" y="244003"/>
                  </a:moveTo>
                  <a:cubicBezTo>
                    <a:pt x="159348" y="244004"/>
                    <a:pt x="159360" y="244005"/>
                    <a:pt x="159370" y="244008"/>
                  </a:cubicBezTo>
                  <a:cubicBezTo>
                    <a:pt x="168283" y="245290"/>
                    <a:pt x="174469" y="253554"/>
                    <a:pt x="173187" y="262468"/>
                  </a:cubicBezTo>
                  <a:cubicBezTo>
                    <a:pt x="171912" y="271388"/>
                    <a:pt x="163648" y="277584"/>
                    <a:pt x="154729" y="276313"/>
                  </a:cubicBezTo>
                  <a:cubicBezTo>
                    <a:pt x="145808" y="275040"/>
                    <a:pt x="139606" y="266775"/>
                    <a:pt x="140879" y="257853"/>
                  </a:cubicBezTo>
                  <a:cubicBezTo>
                    <a:pt x="142152" y="248930"/>
                    <a:pt x="150416" y="242730"/>
                    <a:pt x="159338" y="244003"/>
                  </a:cubicBezTo>
                  <a:close/>
                  <a:moveTo>
                    <a:pt x="155082" y="233728"/>
                  </a:moveTo>
                  <a:cubicBezTo>
                    <a:pt x="153289" y="233850"/>
                    <a:pt x="151514" y="234156"/>
                    <a:pt x="149784" y="234641"/>
                  </a:cubicBezTo>
                  <a:lnTo>
                    <a:pt x="148691" y="234975"/>
                  </a:lnTo>
                  <a:lnTo>
                    <a:pt x="148357" y="237869"/>
                  </a:lnTo>
                  <a:cubicBezTo>
                    <a:pt x="148268" y="238748"/>
                    <a:pt x="147734" y="239520"/>
                    <a:pt x="146942" y="239913"/>
                  </a:cubicBezTo>
                  <a:lnTo>
                    <a:pt x="145888" y="240466"/>
                  </a:lnTo>
                  <a:cubicBezTo>
                    <a:pt x="145112" y="240897"/>
                    <a:pt x="144168" y="240897"/>
                    <a:pt x="143393" y="240466"/>
                  </a:cubicBezTo>
                  <a:lnTo>
                    <a:pt x="140821" y="239116"/>
                  </a:lnTo>
                  <a:cubicBezTo>
                    <a:pt x="140512" y="239360"/>
                    <a:pt x="140217" y="239592"/>
                    <a:pt x="139921" y="239849"/>
                  </a:cubicBezTo>
                  <a:cubicBezTo>
                    <a:pt x="138542" y="241001"/>
                    <a:pt x="137289" y="242294"/>
                    <a:pt x="136179" y="243707"/>
                  </a:cubicBezTo>
                  <a:cubicBezTo>
                    <a:pt x="135935" y="244003"/>
                    <a:pt x="135703" y="244311"/>
                    <a:pt x="135472" y="244620"/>
                  </a:cubicBezTo>
                  <a:lnTo>
                    <a:pt x="136899" y="247192"/>
                  </a:lnTo>
                  <a:cubicBezTo>
                    <a:pt x="137330" y="247967"/>
                    <a:pt x="137330" y="248911"/>
                    <a:pt x="136899" y="249686"/>
                  </a:cubicBezTo>
                  <a:cubicBezTo>
                    <a:pt x="136719" y="250033"/>
                    <a:pt x="136552" y="250394"/>
                    <a:pt x="136385" y="250754"/>
                  </a:cubicBezTo>
                  <a:cubicBezTo>
                    <a:pt x="136019" y="251564"/>
                    <a:pt x="135261" y="252128"/>
                    <a:pt x="134379" y="252245"/>
                  </a:cubicBezTo>
                  <a:lnTo>
                    <a:pt x="131511" y="252657"/>
                  </a:lnTo>
                  <a:cubicBezTo>
                    <a:pt x="131395" y="253030"/>
                    <a:pt x="131305" y="253403"/>
                    <a:pt x="131202" y="253776"/>
                  </a:cubicBezTo>
                  <a:cubicBezTo>
                    <a:pt x="130997" y="254637"/>
                    <a:pt x="130804" y="255512"/>
                    <a:pt x="130688" y="256412"/>
                  </a:cubicBezTo>
                  <a:cubicBezTo>
                    <a:pt x="130572" y="257312"/>
                    <a:pt x="130444" y="258199"/>
                    <a:pt x="130444" y="259086"/>
                  </a:cubicBezTo>
                  <a:cubicBezTo>
                    <a:pt x="130444" y="259472"/>
                    <a:pt x="130444" y="259858"/>
                    <a:pt x="130444" y="260244"/>
                  </a:cubicBezTo>
                  <a:lnTo>
                    <a:pt x="133080" y="261452"/>
                  </a:lnTo>
                  <a:cubicBezTo>
                    <a:pt x="133894" y="261806"/>
                    <a:pt x="134467" y="262554"/>
                    <a:pt x="134597" y="263433"/>
                  </a:cubicBezTo>
                  <a:cubicBezTo>
                    <a:pt x="134649" y="263831"/>
                    <a:pt x="134713" y="264217"/>
                    <a:pt x="134790" y="264616"/>
                  </a:cubicBezTo>
                  <a:cubicBezTo>
                    <a:pt x="134968" y="265484"/>
                    <a:pt x="134686" y="266384"/>
                    <a:pt x="134044" y="266995"/>
                  </a:cubicBezTo>
                  <a:lnTo>
                    <a:pt x="131961" y="269014"/>
                  </a:lnTo>
                  <a:cubicBezTo>
                    <a:pt x="132090" y="269374"/>
                    <a:pt x="132231" y="269734"/>
                    <a:pt x="132373" y="270094"/>
                  </a:cubicBezTo>
                  <a:cubicBezTo>
                    <a:pt x="133072" y="271757"/>
                    <a:pt x="133934" y="273345"/>
                    <a:pt x="134944" y="274839"/>
                  </a:cubicBezTo>
                  <a:cubicBezTo>
                    <a:pt x="135163" y="275160"/>
                    <a:pt x="135382" y="275469"/>
                    <a:pt x="135613" y="275778"/>
                  </a:cubicBezTo>
                  <a:lnTo>
                    <a:pt x="138455" y="275212"/>
                  </a:lnTo>
                  <a:cubicBezTo>
                    <a:pt x="139323" y="275023"/>
                    <a:pt x="140227" y="275295"/>
                    <a:pt x="140847" y="275932"/>
                  </a:cubicBezTo>
                  <a:cubicBezTo>
                    <a:pt x="141117" y="276215"/>
                    <a:pt x="141400" y="276485"/>
                    <a:pt x="141696" y="276755"/>
                  </a:cubicBezTo>
                  <a:cubicBezTo>
                    <a:pt x="142347" y="277355"/>
                    <a:pt x="142643" y="278250"/>
                    <a:pt x="142480" y="279121"/>
                  </a:cubicBezTo>
                  <a:lnTo>
                    <a:pt x="141991" y="281989"/>
                  </a:lnTo>
                  <a:cubicBezTo>
                    <a:pt x="142300" y="282207"/>
                    <a:pt x="142621" y="282426"/>
                    <a:pt x="142956" y="282619"/>
                  </a:cubicBezTo>
                  <a:cubicBezTo>
                    <a:pt x="144478" y="283570"/>
                    <a:pt x="146093" y="284364"/>
                    <a:pt x="147778" y="284985"/>
                  </a:cubicBezTo>
                  <a:lnTo>
                    <a:pt x="148871" y="285358"/>
                  </a:lnTo>
                  <a:lnTo>
                    <a:pt x="150826" y="283223"/>
                  </a:lnTo>
                  <a:cubicBezTo>
                    <a:pt x="151440" y="282557"/>
                    <a:pt x="152352" y="282252"/>
                    <a:pt x="153243" y="282413"/>
                  </a:cubicBezTo>
                  <a:lnTo>
                    <a:pt x="153770" y="282503"/>
                  </a:lnTo>
                  <a:lnTo>
                    <a:pt x="154310" y="282567"/>
                  </a:lnTo>
                  <a:cubicBezTo>
                    <a:pt x="155207" y="282665"/>
                    <a:pt x="155992" y="283213"/>
                    <a:pt x="156394" y="284020"/>
                  </a:cubicBezTo>
                  <a:lnTo>
                    <a:pt x="157680" y="286592"/>
                  </a:lnTo>
                  <a:lnTo>
                    <a:pt x="158837" y="286592"/>
                  </a:lnTo>
                  <a:cubicBezTo>
                    <a:pt x="160626" y="286469"/>
                    <a:pt x="162396" y="286163"/>
                    <a:pt x="164122" y="285679"/>
                  </a:cubicBezTo>
                  <a:lnTo>
                    <a:pt x="165228" y="285345"/>
                  </a:lnTo>
                  <a:lnTo>
                    <a:pt x="165562" y="282452"/>
                  </a:lnTo>
                  <a:cubicBezTo>
                    <a:pt x="165651" y="281572"/>
                    <a:pt x="166185" y="280800"/>
                    <a:pt x="166977" y="280407"/>
                  </a:cubicBezTo>
                  <a:lnTo>
                    <a:pt x="168018" y="279841"/>
                  </a:lnTo>
                  <a:cubicBezTo>
                    <a:pt x="168794" y="279410"/>
                    <a:pt x="169738" y="279410"/>
                    <a:pt x="170513" y="279841"/>
                  </a:cubicBezTo>
                  <a:lnTo>
                    <a:pt x="173085" y="281191"/>
                  </a:lnTo>
                  <a:cubicBezTo>
                    <a:pt x="173393" y="280960"/>
                    <a:pt x="173689" y="280716"/>
                    <a:pt x="173985" y="280471"/>
                  </a:cubicBezTo>
                  <a:cubicBezTo>
                    <a:pt x="175365" y="279316"/>
                    <a:pt x="176622" y="278024"/>
                    <a:pt x="177740" y="276613"/>
                  </a:cubicBezTo>
                  <a:lnTo>
                    <a:pt x="178434" y="275700"/>
                  </a:lnTo>
                  <a:lnTo>
                    <a:pt x="177007" y="273129"/>
                  </a:lnTo>
                  <a:cubicBezTo>
                    <a:pt x="176576" y="272353"/>
                    <a:pt x="176576" y="271409"/>
                    <a:pt x="177007" y="270634"/>
                  </a:cubicBezTo>
                  <a:cubicBezTo>
                    <a:pt x="177187" y="270287"/>
                    <a:pt x="177367" y="269927"/>
                    <a:pt x="177534" y="269567"/>
                  </a:cubicBezTo>
                  <a:cubicBezTo>
                    <a:pt x="177899" y="268756"/>
                    <a:pt x="178658" y="268192"/>
                    <a:pt x="179540" y="268075"/>
                  </a:cubicBezTo>
                  <a:lnTo>
                    <a:pt x="182408" y="267663"/>
                  </a:lnTo>
                  <a:cubicBezTo>
                    <a:pt x="182511" y="267291"/>
                    <a:pt x="182614" y="266918"/>
                    <a:pt x="182704" y="266545"/>
                  </a:cubicBezTo>
                  <a:cubicBezTo>
                    <a:pt x="182921" y="265675"/>
                    <a:pt x="183092" y="264796"/>
                    <a:pt x="183218" y="263909"/>
                  </a:cubicBezTo>
                  <a:cubicBezTo>
                    <a:pt x="183347" y="263008"/>
                    <a:pt x="183462" y="262121"/>
                    <a:pt x="183462" y="261234"/>
                  </a:cubicBezTo>
                  <a:cubicBezTo>
                    <a:pt x="183475" y="260822"/>
                    <a:pt x="183488" y="260462"/>
                    <a:pt x="183475" y="260077"/>
                  </a:cubicBezTo>
                  <a:lnTo>
                    <a:pt x="180839" y="258868"/>
                  </a:lnTo>
                  <a:cubicBezTo>
                    <a:pt x="180030" y="258510"/>
                    <a:pt x="179462" y="257762"/>
                    <a:pt x="179334" y="256887"/>
                  </a:cubicBezTo>
                  <a:cubicBezTo>
                    <a:pt x="179270" y="256489"/>
                    <a:pt x="179206" y="256090"/>
                    <a:pt x="179129" y="255704"/>
                  </a:cubicBezTo>
                  <a:cubicBezTo>
                    <a:pt x="178963" y="254836"/>
                    <a:pt x="179243" y="253944"/>
                    <a:pt x="179875" y="253325"/>
                  </a:cubicBezTo>
                  <a:lnTo>
                    <a:pt x="181958" y="251307"/>
                  </a:lnTo>
                  <a:cubicBezTo>
                    <a:pt x="181829" y="250947"/>
                    <a:pt x="181688" y="250586"/>
                    <a:pt x="181546" y="250226"/>
                  </a:cubicBezTo>
                  <a:cubicBezTo>
                    <a:pt x="180852" y="248562"/>
                    <a:pt x="179990" y="246972"/>
                    <a:pt x="178974" y="245481"/>
                  </a:cubicBezTo>
                  <a:lnTo>
                    <a:pt x="178319" y="244530"/>
                  </a:lnTo>
                  <a:lnTo>
                    <a:pt x="175464" y="245108"/>
                  </a:lnTo>
                  <a:cubicBezTo>
                    <a:pt x="174596" y="245297"/>
                    <a:pt x="173692" y="245025"/>
                    <a:pt x="173072" y="244388"/>
                  </a:cubicBezTo>
                  <a:cubicBezTo>
                    <a:pt x="172802" y="244105"/>
                    <a:pt x="172519" y="243823"/>
                    <a:pt x="172223" y="243565"/>
                  </a:cubicBezTo>
                  <a:cubicBezTo>
                    <a:pt x="171584" y="242957"/>
                    <a:pt x="171290" y="242070"/>
                    <a:pt x="171439" y="241199"/>
                  </a:cubicBezTo>
                  <a:lnTo>
                    <a:pt x="171940" y="238332"/>
                  </a:lnTo>
                  <a:cubicBezTo>
                    <a:pt x="171619" y="238113"/>
                    <a:pt x="171297" y="237894"/>
                    <a:pt x="170976" y="237702"/>
                  </a:cubicBezTo>
                  <a:cubicBezTo>
                    <a:pt x="169455" y="236747"/>
                    <a:pt x="167840" y="235954"/>
                    <a:pt x="166154" y="235335"/>
                  </a:cubicBezTo>
                  <a:lnTo>
                    <a:pt x="165061" y="234963"/>
                  </a:lnTo>
                  <a:lnTo>
                    <a:pt x="163093" y="237097"/>
                  </a:lnTo>
                  <a:cubicBezTo>
                    <a:pt x="162480" y="237757"/>
                    <a:pt x="161576" y="238062"/>
                    <a:pt x="160689" y="237907"/>
                  </a:cubicBezTo>
                  <a:lnTo>
                    <a:pt x="160148" y="237817"/>
                  </a:lnTo>
                  <a:lnTo>
                    <a:pt x="159621" y="237753"/>
                  </a:lnTo>
                  <a:cubicBezTo>
                    <a:pt x="158721" y="237657"/>
                    <a:pt x="157932" y="237109"/>
                    <a:pt x="157525" y="236300"/>
                  </a:cubicBezTo>
                  <a:lnTo>
                    <a:pt x="156239" y="233728"/>
                  </a:lnTo>
                  <a:close/>
                  <a:moveTo>
                    <a:pt x="47694" y="226103"/>
                  </a:moveTo>
                  <a:lnTo>
                    <a:pt x="54124" y="226103"/>
                  </a:lnTo>
                  <a:lnTo>
                    <a:pt x="54124" y="238744"/>
                  </a:lnTo>
                  <a:lnTo>
                    <a:pt x="61505" y="238744"/>
                  </a:lnTo>
                  <a:lnTo>
                    <a:pt x="61505" y="226103"/>
                  </a:lnTo>
                  <a:lnTo>
                    <a:pt x="67935" y="226103"/>
                  </a:lnTo>
                  <a:lnTo>
                    <a:pt x="67935" y="238885"/>
                  </a:lnTo>
                  <a:cubicBezTo>
                    <a:pt x="73770" y="239615"/>
                    <a:pt x="78366" y="244211"/>
                    <a:pt x="79096" y="250047"/>
                  </a:cubicBezTo>
                  <a:lnTo>
                    <a:pt x="91840" y="250047"/>
                  </a:lnTo>
                  <a:lnTo>
                    <a:pt x="91840" y="256476"/>
                  </a:lnTo>
                  <a:lnTo>
                    <a:pt x="79199" y="256438"/>
                  </a:lnTo>
                  <a:lnTo>
                    <a:pt x="79199" y="263806"/>
                  </a:lnTo>
                  <a:lnTo>
                    <a:pt x="91840" y="263806"/>
                  </a:lnTo>
                  <a:lnTo>
                    <a:pt x="91840" y="270236"/>
                  </a:lnTo>
                  <a:lnTo>
                    <a:pt x="79096" y="270236"/>
                  </a:lnTo>
                  <a:cubicBezTo>
                    <a:pt x="78366" y="276071"/>
                    <a:pt x="73770" y="280667"/>
                    <a:pt x="67935" y="281397"/>
                  </a:cubicBezTo>
                  <a:lnTo>
                    <a:pt x="67935" y="294141"/>
                  </a:lnTo>
                  <a:lnTo>
                    <a:pt x="61505" y="294141"/>
                  </a:lnTo>
                  <a:lnTo>
                    <a:pt x="61505" y="281500"/>
                  </a:lnTo>
                  <a:lnTo>
                    <a:pt x="54124" y="281500"/>
                  </a:lnTo>
                  <a:lnTo>
                    <a:pt x="54124" y="294141"/>
                  </a:lnTo>
                  <a:lnTo>
                    <a:pt x="47694" y="294141"/>
                  </a:lnTo>
                  <a:lnTo>
                    <a:pt x="47694" y="281397"/>
                  </a:lnTo>
                  <a:cubicBezTo>
                    <a:pt x="41864" y="280662"/>
                    <a:pt x="37274" y="276066"/>
                    <a:pt x="36545" y="270236"/>
                  </a:cubicBezTo>
                  <a:lnTo>
                    <a:pt x="23789" y="270236"/>
                  </a:lnTo>
                  <a:lnTo>
                    <a:pt x="23789" y="263806"/>
                  </a:lnTo>
                  <a:lnTo>
                    <a:pt x="36430" y="263806"/>
                  </a:lnTo>
                  <a:lnTo>
                    <a:pt x="36430" y="256438"/>
                  </a:lnTo>
                  <a:lnTo>
                    <a:pt x="23789" y="256438"/>
                  </a:lnTo>
                  <a:lnTo>
                    <a:pt x="23789" y="250008"/>
                  </a:lnTo>
                  <a:lnTo>
                    <a:pt x="36545" y="250008"/>
                  </a:lnTo>
                  <a:cubicBezTo>
                    <a:pt x="37274" y="244178"/>
                    <a:pt x="41864" y="239582"/>
                    <a:pt x="47694" y="238846"/>
                  </a:cubicBezTo>
                  <a:close/>
                  <a:moveTo>
                    <a:pt x="157024" y="208794"/>
                  </a:moveTo>
                  <a:cubicBezTo>
                    <a:pt x="149002" y="208802"/>
                    <a:pt x="142174" y="214632"/>
                    <a:pt x="140911" y="222553"/>
                  </a:cubicBezTo>
                  <a:lnTo>
                    <a:pt x="173123" y="222553"/>
                  </a:lnTo>
                  <a:cubicBezTo>
                    <a:pt x="171866" y="214635"/>
                    <a:pt x="165041" y="208802"/>
                    <a:pt x="157024" y="208794"/>
                  </a:cubicBezTo>
                  <a:close/>
                  <a:moveTo>
                    <a:pt x="161447" y="199034"/>
                  </a:moveTo>
                  <a:lnTo>
                    <a:pt x="162579" y="199253"/>
                  </a:lnTo>
                  <a:cubicBezTo>
                    <a:pt x="164346" y="199622"/>
                    <a:pt x="166070" y="200173"/>
                    <a:pt x="167723" y="200899"/>
                  </a:cubicBezTo>
                  <a:cubicBezTo>
                    <a:pt x="168083" y="201053"/>
                    <a:pt x="168430" y="201220"/>
                    <a:pt x="168764" y="201387"/>
                  </a:cubicBezTo>
                  <a:lnTo>
                    <a:pt x="168687" y="204306"/>
                  </a:lnTo>
                  <a:cubicBezTo>
                    <a:pt x="168652" y="205191"/>
                    <a:pt x="169075" y="206032"/>
                    <a:pt x="169806" y="206531"/>
                  </a:cubicBezTo>
                  <a:cubicBezTo>
                    <a:pt x="170127" y="206750"/>
                    <a:pt x="170449" y="206981"/>
                    <a:pt x="170757" y="207225"/>
                  </a:cubicBezTo>
                  <a:cubicBezTo>
                    <a:pt x="171458" y="207772"/>
                    <a:pt x="172392" y="207918"/>
                    <a:pt x="173226" y="207611"/>
                  </a:cubicBezTo>
                  <a:lnTo>
                    <a:pt x="175965" y="206634"/>
                  </a:lnTo>
                  <a:cubicBezTo>
                    <a:pt x="176235" y="206904"/>
                    <a:pt x="176493" y="207187"/>
                    <a:pt x="176750" y="207470"/>
                  </a:cubicBezTo>
                  <a:cubicBezTo>
                    <a:pt x="177952" y="208804"/>
                    <a:pt x="179013" y="210261"/>
                    <a:pt x="179913" y="211816"/>
                  </a:cubicBezTo>
                  <a:cubicBezTo>
                    <a:pt x="180106" y="212150"/>
                    <a:pt x="180299" y="212485"/>
                    <a:pt x="180479" y="212819"/>
                  </a:cubicBezTo>
                  <a:lnTo>
                    <a:pt x="178704" y="215121"/>
                  </a:lnTo>
                  <a:cubicBezTo>
                    <a:pt x="178158" y="215817"/>
                    <a:pt x="178007" y="216744"/>
                    <a:pt x="178306" y="217577"/>
                  </a:cubicBezTo>
                  <a:cubicBezTo>
                    <a:pt x="178434" y="217963"/>
                    <a:pt x="178550" y="218336"/>
                    <a:pt x="178666" y="218721"/>
                  </a:cubicBezTo>
                  <a:cubicBezTo>
                    <a:pt x="178916" y="219571"/>
                    <a:pt x="179586" y="220232"/>
                    <a:pt x="180440" y="220470"/>
                  </a:cubicBezTo>
                  <a:lnTo>
                    <a:pt x="183218" y="221293"/>
                  </a:lnTo>
                  <a:cubicBezTo>
                    <a:pt x="183282" y="221666"/>
                    <a:pt x="183359" y="222052"/>
                    <a:pt x="183359" y="222438"/>
                  </a:cubicBezTo>
                  <a:cubicBezTo>
                    <a:pt x="183353" y="222476"/>
                    <a:pt x="183353" y="222515"/>
                    <a:pt x="183359" y="222553"/>
                  </a:cubicBezTo>
                  <a:lnTo>
                    <a:pt x="185661" y="222553"/>
                  </a:lnTo>
                  <a:cubicBezTo>
                    <a:pt x="189487" y="222568"/>
                    <a:pt x="192579" y="225672"/>
                    <a:pt x="192579" y="229497"/>
                  </a:cubicBezTo>
                  <a:lnTo>
                    <a:pt x="192579" y="286052"/>
                  </a:lnTo>
                  <a:cubicBezTo>
                    <a:pt x="192579" y="289887"/>
                    <a:pt x="189470" y="292996"/>
                    <a:pt x="185635" y="292996"/>
                  </a:cubicBezTo>
                  <a:lnTo>
                    <a:pt x="129145" y="292996"/>
                  </a:lnTo>
                  <a:cubicBezTo>
                    <a:pt x="125310" y="292996"/>
                    <a:pt x="122201" y="289887"/>
                    <a:pt x="122201" y="286052"/>
                  </a:cubicBezTo>
                  <a:lnTo>
                    <a:pt x="122201" y="229562"/>
                  </a:lnTo>
                  <a:cubicBezTo>
                    <a:pt x="122201" y="225727"/>
                    <a:pt x="125310" y="222618"/>
                    <a:pt x="129145" y="222618"/>
                  </a:cubicBezTo>
                  <a:lnTo>
                    <a:pt x="130662" y="222618"/>
                  </a:lnTo>
                  <a:lnTo>
                    <a:pt x="130662" y="222502"/>
                  </a:lnTo>
                  <a:cubicBezTo>
                    <a:pt x="130701" y="222116"/>
                    <a:pt x="130804" y="221730"/>
                    <a:pt x="130804" y="221358"/>
                  </a:cubicBezTo>
                  <a:lnTo>
                    <a:pt x="133581" y="220535"/>
                  </a:lnTo>
                  <a:cubicBezTo>
                    <a:pt x="134435" y="220297"/>
                    <a:pt x="135105" y="219636"/>
                    <a:pt x="135356" y="218786"/>
                  </a:cubicBezTo>
                  <a:cubicBezTo>
                    <a:pt x="135472" y="218400"/>
                    <a:pt x="135587" y="218027"/>
                    <a:pt x="135729" y="217641"/>
                  </a:cubicBezTo>
                  <a:cubicBezTo>
                    <a:pt x="136023" y="216807"/>
                    <a:pt x="135868" y="215878"/>
                    <a:pt x="135317" y="215185"/>
                  </a:cubicBezTo>
                  <a:lnTo>
                    <a:pt x="133556" y="212883"/>
                  </a:lnTo>
                  <a:cubicBezTo>
                    <a:pt x="133723" y="212549"/>
                    <a:pt x="133916" y="212215"/>
                    <a:pt x="134109" y="211880"/>
                  </a:cubicBezTo>
                  <a:cubicBezTo>
                    <a:pt x="135014" y="210328"/>
                    <a:pt x="136073" y="208873"/>
                    <a:pt x="137272" y="207534"/>
                  </a:cubicBezTo>
                  <a:cubicBezTo>
                    <a:pt x="137529" y="207251"/>
                    <a:pt x="137799" y="206968"/>
                    <a:pt x="138069" y="206698"/>
                  </a:cubicBezTo>
                  <a:lnTo>
                    <a:pt x="140795" y="207675"/>
                  </a:lnTo>
                  <a:cubicBezTo>
                    <a:pt x="141635" y="207972"/>
                    <a:pt x="142567" y="207827"/>
                    <a:pt x="143277" y="207290"/>
                  </a:cubicBezTo>
                  <a:cubicBezTo>
                    <a:pt x="143586" y="207045"/>
                    <a:pt x="143907" y="206814"/>
                    <a:pt x="144229" y="206595"/>
                  </a:cubicBezTo>
                  <a:cubicBezTo>
                    <a:pt x="144955" y="206092"/>
                    <a:pt x="145372" y="205253"/>
                    <a:pt x="145335" y="204371"/>
                  </a:cubicBezTo>
                  <a:lnTo>
                    <a:pt x="145258" y="201452"/>
                  </a:lnTo>
                  <a:lnTo>
                    <a:pt x="146299" y="200963"/>
                  </a:lnTo>
                  <a:cubicBezTo>
                    <a:pt x="147953" y="200240"/>
                    <a:pt x="149676" y="199689"/>
                    <a:pt x="151443" y="199317"/>
                  </a:cubicBezTo>
                  <a:lnTo>
                    <a:pt x="152574" y="199098"/>
                  </a:lnTo>
                  <a:lnTo>
                    <a:pt x="154182" y="201413"/>
                  </a:lnTo>
                  <a:cubicBezTo>
                    <a:pt x="154694" y="202161"/>
                    <a:pt x="155551" y="202597"/>
                    <a:pt x="156458" y="202570"/>
                  </a:cubicBezTo>
                  <a:lnTo>
                    <a:pt x="157538" y="202570"/>
                  </a:lnTo>
                  <a:cubicBezTo>
                    <a:pt x="158443" y="202592"/>
                    <a:pt x="159299" y="202157"/>
                    <a:pt x="159814" y="201413"/>
                  </a:cubicBezTo>
                  <a:close/>
                  <a:moveTo>
                    <a:pt x="285384" y="170474"/>
                  </a:moveTo>
                  <a:cubicBezTo>
                    <a:pt x="285384" y="171143"/>
                    <a:pt x="285384" y="171824"/>
                    <a:pt x="285384" y="172493"/>
                  </a:cubicBezTo>
                  <a:cubicBezTo>
                    <a:pt x="285384" y="198664"/>
                    <a:pt x="306599" y="219879"/>
                    <a:pt x="332770" y="219879"/>
                  </a:cubicBezTo>
                  <a:cubicBezTo>
                    <a:pt x="358941" y="219879"/>
                    <a:pt x="380156" y="198664"/>
                    <a:pt x="380156" y="172493"/>
                  </a:cubicBezTo>
                  <a:cubicBezTo>
                    <a:pt x="380156" y="171927"/>
                    <a:pt x="380156" y="171374"/>
                    <a:pt x="380156" y="170821"/>
                  </a:cubicBezTo>
                  <a:cubicBezTo>
                    <a:pt x="385878" y="172249"/>
                    <a:pt x="389896" y="177385"/>
                    <a:pt x="389903" y="183282"/>
                  </a:cubicBezTo>
                  <a:lnTo>
                    <a:pt x="389903" y="250882"/>
                  </a:lnTo>
                  <a:lnTo>
                    <a:pt x="380773" y="250882"/>
                  </a:lnTo>
                  <a:lnTo>
                    <a:pt x="380773" y="263742"/>
                  </a:lnTo>
                  <a:lnTo>
                    <a:pt x="389903" y="263742"/>
                  </a:lnTo>
                  <a:lnTo>
                    <a:pt x="389903" y="297844"/>
                  </a:lnTo>
                  <a:lnTo>
                    <a:pt x="380773" y="297844"/>
                  </a:lnTo>
                  <a:lnTo>
                    <a:pt x="380773" y="310703"/>
                  </a:lnTo>
                  <a:lnTo>
                    <a:pt x="389903" y="310703"/>
                  </a:lnTo>
                  <a:lnTo>
                    <a:pt x="389903" y="371720"/>
                  </a:lnTo>
                  <a:cubicBezTo>
                    <a:pt x="379696" y="386936"/>
                    <a:pt x="367812" y="400959"/>
                    <a:pt x="354476" y="413525"/>
                  </a:cubicBezTo>
                  <a:lnTo>
                    <a:pt x="334030" y="413525"/>
                  </a:lnTo>
                  <a:cubicBezTo>
                    <a:pt x="335725" y="407773"/>
                    <a:pt x="336589" y="401808"/>
                    <a:pt x="336597" y="395811"/>
                  </a:cubicBezTo>
                  <a:cubicBezTo>
                    <a:pt x="336635" y="361069"/>
                    <a:pt x="308502" y="332873"/>
                    <a:pt x="273759" y="332834"/>
                  </a:cubicBezTo>
                  <a:lnTo>
                    <a:pt x="273759" y="283815"/>
                  </a:lnTo>
                  <a:lnTo>
                    <a:pt x="305740" y="283815"/>
                  </a:lnTo>
                  <a:lnTo>
                    <a:pt x="305740" y="277385"/>
                  </a:lnTo>
                  <a:lnTo>
                    <a:pt x="273656" y="277385"/>
                  </a:lnTo>
                  <a:lnTo>
                    <a:pt x="273656" y="183333"/>
                  </a:lnTo>
                  <a:cubicBezTo>
                    <a:pt x="273630" y="176650"/>
                    <a:pt x="278727" y="171062"/>
                    <a:pt x="285384" y="170474"/>
                  </a:cubicBezTo>
                  <a:close/>
                  <a:moveTo>
                    <a:pt x="332822" y="159698"/>
                  </a:moveTo>
                  <a:cubicBezTo>
                    <a:pt x="339888" y="159698"/>
                    <a:pt x="345617" y="165426"/>
                    <a:pt x="345617" y="172493"/>
                  </a:cubicBezTo>
                  <a:cubicBezTo>
                    <a:pt x="345617" y="179559"/>
                    <a:pt x="339888" y="185288"/>
                    <a:pt x="332822" y="185288"/>
                  </a:cubicBezTo>
                  <a:cubicBezTo>
                    <a:pt x="325755" y="185288"/>
                    <a:pt x="320027" y="179559"/>
                    <a:pt x="320027" y="172493"/>
                  </a:cubicBezTo>
                  <a:cubicBezTo>
                    <a:pt x="320027" y="165426"/>
                    <a:pt x="325755" y="159698"/>
                    <a:pt x="332822" y="159698"/>
                  </a:cubicBezTo>
                  <a:close/>
                  <a:moveTo>
                    <a:pt x="54600" y="155673"/>
                  </a:moveTo>
                  <a:cubicBezTo>
                    <a:pt x="56025" y="156007"/>
                    <a:pt x="57483" y="156180"/>
                    <a:pt x="58947" y="156187"/>
                  </a:cubicBezTo>
                  <a:cubicBezTo>
                    <a:pt x="59642" y="156184"/>
                    <a:pt x="60338" y="156141"/>
                    <a:pt x="61030" y="156059"/>
                  </a:cubicBezTo>
                  <a:lnTo>
                    <a:pt x="61030" y="175720"/>
                  </a:lnTo>
                  <a:cubicBezTo>
                    <a:pt x="72369" y="177320"/>
                    <a:pt x="80805" y="187017"/>
                    <a:pt x="80820" y="198468"/>
                  </a:cubicBezTo>
                  <a:lnTo>
                    <a:pt x="74391" y="198468"/>
                  </a:lnTo>
                  <a:cubicBezTo>
                    <a:pt x="74391" y="189314"/>
                    <a:pt x="66970" y="181893"/>
                    <a:pt x="57815" y="181893"/>
                  </a:cubicBezTo>
                  <a:cubicBezTo>
                    <a:pt x="48661" y="181893"/>
                    <a:pt x="41240" y="189314"/>
                    <a:pt x="41240" y="198468"/>
                  </a:cubicBezTo>
                  <a:lnTo>
                    <a:pt x="34810" y="198468"/>
                  </a:lnTo>
                  <a:cubicBezTo>
                    <a:pt x="34831" y="187019"/>
                    <a:pt x="43264" y="177325"/>
                    <a:pt x="54600" y="175720"/>
                  </a:cubicBezTo>
                  <a:close/>
                  <a:moveTo>
                    <a:pt x="332822" y="146376"/>
                  </a:moveTo>
                  <a:cubicBezTo>
                    <a:pt x="318184" y="146376"/>
                    <a:pt x="306319" y="158241"/>
                    <a:pt x="306319" y="172879"/>
                  </a:cubicBezTo>
                  <a:cubicBezTo>
                    <a:pt x="306319" y="187517"/>
                    <a:pt x="318184" y="199382"/>
                    <a:pt x="332822" y="199382"/>
                  </a:cubicBezTo>
                  <a:cubicBezTo>
                    <a:pt x="347460" y="199382"/>
                    <a:pt x="359325" y="187517"/>
                    <a:pt x="359325" y="172879"/>
                  </a:cubicBezTo>
                  <a:cubicBezTo>
                    <a:pt x="359311" y="158248"/>
                    <a:pt x="347453" y="146390"/>
                    <a:pt x="332822" y="146376"/>
                  </a:cubicBezTo>
                  <a:close/>
                  <a:moveTo>
                    <a:pt x="332822" y="133517"/>
                  </a:moveTo>
                  <a:cubicBezTo>
                    <a:pt x="354560" y="133517"/>
                    <a:pt x="372184" y="151141"/>
                    <a:pt x="372184" y="172879"/>
                  </a:cubicBezTo>
                  <a:cubicBezTo>
                    <a:pt x="372162" y="194610"/>
                    <a:pt x="354553" y="212219"/>
                    <a:pt x="332822" y="212241"/>
                  </a:cubicBezTo>
                  <a:cubicBezTo>
                    <a:pt x="311084" y="212241"/>
                    <a:pt x="293460" y="194617"/>
                    <a:pt x="293460" y="172879"/>
                  </a:cubicBezTo>
                  <a:cubicBezTo>
                    <a:pt x="293460" y="151141"/>
                    <a:pt x="311084" y="133517"/>
                    <a:pt x="332822" y="133517"/>
                  </a:cubicBezTo>
                  <a:close/>
                  <a:moveTo>
                    <a:pt x="58946" y="124168"/>
                  </a:moveTo>
                  <a:cubicBezTo>
                    <a:pt x="66012" y="124168"/>
                    <a:pt x="71741" y="129896"/>
                    <a:pt x="71741" y="136963"/>
                  </a:cubicBezTo>
                  <a:cubicBezTo>
                    <a:pt x="71741" y="144029"/>
                    <a:pt x="66012" y="149758"/>
                    <a:pt x="58946" y="149758"/>
                  </a:cubicBezTo>
                  <a:cubicBezTo>
                    <a:pt x="51879" y="149758"/>
                    <a:pt x="46151" y="144029"/>
                    <a:pt x="46151" y="136963"/>
                  </a:cubicBezTo>
                  <a:cubicBezTo>
                    <a:pt x="46151" y="129896"/>
                    <a:pt x="51879" y="124168"/>
                    <a:pt x="58946" y="124168"/>
                  </a:cubicBezTo>
                  <a:close/>
                  <a:moveTo>
                    <a:pt x="98887" y="58496"/>
                  </a:moveTo>
                  <a:cubicBezTo>
                    <a:pt x="105419" y="69052"/>
                    <a:pt x="116147" y="76318"/>
                    <a:pt x="128373" y="78466"/>
                  </a:cubicBezTo>
                  <a:lnTo>
                    <a:pt x="76846" y="130122"/>
                  </a:lnTo>
                  <a:cubicBezTo>
                    <a:pt x="74555" y="124125"/>
                    <a:pt x="69430" y="119662"/>
                    <a:pt x="63177" y="118214"/>
                  </a:cubicBezTo>
                  <a:close/>
                  <a:moveTo>
                    <a:pt x="292071" y="58136"/>
                  </a:moveTo>
                  <a:lnTo>
                    <a:pt x="325364" y="75110"/>
                  </a:lnTo>
                  <a:cubicBezTo>
                    <a:pt x="346932" y="86106"/>
                    <a:pt x="360045" y="108732"/>
                    <a:pt x="358862" y="132912"/>
                  </a:cubicBezTo>
                  <a:cubicBezTo>
                    <a:pt x="351136" y="127811"/>
                    <a:pt x="342079" y="125097"/>
                    <a:pt x="332822" y="125107"/>
                  </a:cubicBezTo>
                  <a:cubicBezTo>
                    <a:pt x="309804" y="125098"/>
                    <a:pt x="290109" y="141631"/>
                    <a:pt x="286130" y="164302"/>
                  </a:cubicBezTo>
                  <a:lnTo>
                    <a:pt x="247874" y="144794"/>
                  </a:lnTo>
                  <a:cubicBezTo>
                    <a:pt x="241556" y="141560"/>
                    <a:pt x="239053" y="133820"/>
                    <a:pt x="242280" y="127499"/>
                  </a:cubicBezTo>
                  <a:lnTo>
                    <a:pt x="274776" y="63756"/>
                  </a:lnTo>
                  <a:cubicBezTo>
                    <a:pt x="277999" y="57428"/>
                    <a:pt x="285743" y="54912"/>
                    <a:pt x="292071" y="58136"/>
                  </a:cubicBezTo>
                  <a:close/>
                  <a:moveTo>
                    <a:pt x="179501" y="33755"/>
                  </a:moveTo>
                  <a:lnTo>
                    <a:pt x="268448" y="62045"/>
                  </a:lnTo>
                  <a:lnTo>
                    <a:pt x="239554" y="118754"/>
                  </a:lnTo>
                  <a:lnTo>
                    <a:pt x="160431" y="71651"/>
                  </a:lnTo>
                  <a:cubicBezTo>
                    <a:pt x="172367" y="63550"/>
                    <a:pt x="179509" y="50058"/>
                    <a:pt x="179501" y="35632"/>
                  </a:cubicBezTo>
                  <a:cubicBezTo>
                    <a:pt x="179501" y="35041"/>
                    <a:pt x="179501" y="34372"/>
                    <a:pt x="179501" y="33755"/>
                  </a:cubicBezTo>
                  <a:close/>
                  <a:moveTo>
                    <a:pt x="135973" y="22786"/>
                  </a:moveTo>
                  <a:cubicBezTo>
                    <a:pt x="143039" y="22786"/>
                    <a:pt x="148768" y="28514"/>
                    <a:pt x="148768" y="35581"/>
                  </a:cubicBezTo>
                  <a:cubicBezTo>
                    <a:pt x="148768" y="42647"/>
                    <a:pt x="143039" y="48376"/>
                    <a:pt x="135973" y="48376"/>
                  </a:cubicBezTo>
                  <a:cubicBezTo>
                    <a:pt x="128906" y="48376"/>
                    <a:pt x="123178" y="42647"/>
                    <a:pt x="123178" y="35581"/>
                  </a:cubicBezTo>
                  <a:cubicBezTo>
                    <a:pt x="123178" y="28514"/>
                    <a:pt x="128906" y="22786"/>
                    <a:pt x="135973" y="22786"/>
                  </a:cubicBezTo>
                  <a:close/>
                  <a:moveTo>
                    <a:pt x="135998" y="12859"/>
                  </a:moveTo>
                  <a:cubicBezTo>
                    <a:pt x="123449" y="12852"/>
                    <a:pt x="113271" y="23019"/>
                    <a:pt x="113263" y="35569"/>
                  </a:cubicBezTo>
                  <a:cubicBezTo>
                    <a:pt x="113255" y="48118"/>
                    <a:pt x="123423" y="58296"/>
                    <a:pt x="135973" y="58304"/>
                  </a:cubicBezTo>
                  <a:cubicBezTo>
                    <a:pt x="148522" y="58311"/>
                    <a:pt x="158700" y="48143"/>
                    <a:pt x="158708" y="35594"/>
                  </a:cubicBezTo>
                  <a:cubicBezTo>
                    <a:pt x="158708" y="35590"/>
                    <a:pt x="158708" y="35586"/>
                    <a:pt x="158708" y="35581"/>
                  </a:cubicBezTo>
                  <a:cubicBezTo>
                    <a:pt x="158693" y="23043"/>
                    <a:pt x="148536" y="12880"/>
                    <a:pt x="135998" y="12859"/>
                  </a:cubicBezTo>
                  <a:close/>
                  <a:moveTo>
                    <a:pt x="135973" y="0"/>
                  </a:moveTo>
                  <a:cubicBezTo>
                    <a:pt x="155624" y="-7"/>
                    <a:pt x="171559" y="15917"/>
                    <a:pt x="171567" y="35569"/>
                  </a:cubicBezTo>
                  <a:cubicBezTo>
                    <a:pt x="171567" y="35573"/>
                    <a:pt x="171567" y="35577"/>
                    <a:pt x="171567" y="35581"/>
                  </a:cubicBezTo>
                  <a:cubicBezTo>
                    <a:pt x="171545" y="55219"/>
                    <a:pt x="155636" y="71134"/>
                    <a:pt x="135998" y="71163"/>
                  </a:cubicBezTo>
                  <a:cubicBezTo>
                    <a:pt x="116347" y="71170"/>
                    <a:pt x="100412" y="55246"/>
                    <a:pt x="100404" y="35594"/>
                  </a:cubicBezTo>
                  <a:cubicBezTo>
                    <a:pt x="100396" y="15943"/>
                    <a:pt x="116321" y="7"/>
                    <a:pt x="135973" y="0"/>
                  </a:cubicBez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48" name="Равнобедренный треугольник 47"/>
          <p:cNvSpPr/>
          <p:nvPr/>
        </p:nvSpPr>
        <p:spPr>
          <a:xfrm rot="10800000">
            <a:off x="7975669" y="1592164"/>
            <a:ext cx="2023237" cy="23766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3793E928-F323-094D-9D70-C7470062C944}"/>
              </a:ext>
            </a:extLst>
          </p:cNvPr>
          <p:cNvCxnSpPr>
            <a:cxnSpLocks/>
          </p:cNvCxnSpPr>
          <p:nvPr/>
        </p:nvCxnSpPr>
        <p:spPr>
          <a:xfrm>
            <a:off x="5998099" y="5165226"/>
            <a:ext cx="554935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id="{286B674A-91E0-3355-4418-FD4BE28BC605}"/>
              </a:ext>
            </a:extLst>
          </p:cNvPr>
          <p:cNvGrpSpPr/>
          <p:nvPr/>
        </p:nvGrpSpPr>
        <p:grpSpPr>
          <a:xfrm>
            <a:off x="6059528" y="4217332"/>
            <a:ext cx="719999" cy="720000"/>
            <a:chOff x="8542419" y="3287187"/>
            <a:chExt cx="719999" cy="720000"/>
          </a:xfrm>
        </p:grpSpPr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FEE084BF-7CDD-B908-48DE-C5753A68D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8542419" y="3287187"/>
              <a:ext cx="719999" cy="720000"/>
            </a:xfrm>
            <a:prstGeom prst="rect">
              <a:avLst/>
            </a:prstGeom>
          </p:spPr>
        </p:pic>
        <p:sp>
          <p:nvSpPr>
            <p:cNvPr id="57" name="Полилиния 56">
              <a:extLst>
                <a:ext uri="{FF2B5EF4-FFF2-40B4-BE49-F238E27FC236}">
                  <a16:creationId xmlns:a16="http://schemas.microsoft.com/office/drawing/2014/main" id="{F43E82E9-8B8F-BA85-9819-D0C15595354D}"/>
                </a:ext>
              </a:extLst>
            </p:cNvPr>
            <p:cNvSpPr/>
            <p:nvPr/>
          </p:nvSpPr>
          <p:spPr>
            <a:xfrm>
              <a:off x="8671909" y="3405382"/>
              <a:ext cx="434850" cy="434618"/>
            </a:xfrm>
            <a:custGeom>
              <a:avLst/>
              <a:gdLst>
                <a:gd name="connsiteX0" fmla="*/ 318945 w 434850"/>
                <a:gd name="connsiteY0" fmla="*/ 300233 h 434618"/>
                <a:gd name="connsiteX1" fmla="*/ 416641 w 434850"/>
                <a:gd name="connsiteY1" fmla="*/ 397685 h 434618"/>
                <a:gd name="connsiteX2" fmla="*/ 403243 w 434850"/>
                <a:gd name="connsiteY2" fmla="*/ 412579 h 434618"/>
                <a:gd name="connsiteX3" fmla="*/ 303651 w 434850"/>
                <a:gd name="connsiteY3" fmla="*/ 315863 h 434618"/>
                <a:gd name="connsiteX4" fmla="*/ 303651 w 434850"/>
                <a:gd name="connsiteY4" fmla="*/ 307352 h 434618"/>
                <a:gd name="connsiteX5" fmla="*/ 309983 w 434850"/>
                <a:gd name="connsiteY5" fmla="*/ 300504 h 434618"/>
                <a:gd name="connsiteX6" fmla="*/ 310047 w 434850"/>
                <a:gd name="connsiteY6" fmla="*/ 300435 h 434618"/>
                <a:gd name="connsiteX7" fmla="*/ 318945 w 434850"/>
                <a:gd name="connsiteY7" fmla="*/ 300233 h 434618"/>
                <a:gd name="connsiteX8" fmla="*/ 220023 w 434850"/>
                <a:gd name="connsiteY8" fmla="*/ 123121 h 434618"/>
                <a:gd name="connsiteX9" fmla="*/ 312587 w 434850"/>
                <a:gd name="connsiteY9" fmla="*/ 220926 h 434618"/>
                <a:gd name="connsiteX10" fmla="*/ 334510 w 434850"/>
                <a:gd name="connsiteY10" fmla="*/ 275332 h 434618"/>
                <a:gd name="connsiteX11" fmla="*/ 433599 w 434850"/>
                <a:gd name="connsiteY11" fmla="*/ 374537 h 434618"/>
                <a:gd name="connsiteX12" fmla="*/ 420704 w 434850"/>
                <a:gd name="connsiteY12" fmla="*/ 392681 h 434618"/>
                <a:gd name="connsiteX13" fmla="*/ 323523 w 434850"/>
                <a:gd name="connsiteY13" fmla="*/ 295643 h 434618"/>
                <a:gd name="connsiteX14" fmla="*/ 323287 w 434850"/>
                <a:gd name="connsiteY14" fmla="*/ 295420 h 434618"/>
                <a:gd name="connsiteX15" fmla="*/ 305302 w 434850"/>
                <a:gd name="connsiteY15" fmla="*/ 296133 h 434618"/>
                <a:gd name="connsiteX16" fmla="*/ 298918 w 434850"/>
                <a:gd name="connsiteY16" fmla="*/ 302967 h 434618"/>
                <a:gd name="connsiteX17" fmla="*/ 298996 w 434850"/>
                <a:gd name="connsiteY17" fmla="*/ 320338 h 434618"/>
                <a:gd name="connsiteX18" fmla="*/ 398626 w 434850"/>
                <a:gd name="connsiteY18" fmla="*/ 417170 h 434618"/>
                <a:gd name="connsiteX19" fmla="*/ 380921 w 434850"/>
                <a:gd name="connsiteY19" fmla="*/ 432825 h 434618"/>
                <a:gd name="connsiteX20" fmla="*/ 283070 w 434850"/>
                <a:gd name="connsiteY20" fmla="*/ 334974 h 434618"/>
                <a:gd name="connsiteX21" fmla="*/ 230069 w 434850"/>
                <a:gd name="connsiteY21" fmla="*/ 313052 h 434618"/>
                <a:gd name="connsiteX22" fmla="*/ 224459 w 434850"/>
                <a:gd name="connsiteY22" fmla="*/ 313271 h 434618"/>
                <a:gd name="connsiteX23" fmla="*/ 217380 w 434850"/>
                <a:gd name="connsiteY23" fmla="*/ 313529 h 434618"/>
                <a:gd name="connsiteX24" fmla="*/ 128633 w 434850"/>
                <a:gd name="connsiteY24" fmla="*/ 252920 h 434618"/>
                <a:gd name="connsiteX25" fmla="*/ 128561 w 434850"/>
                <a:gd name="connsiteY25" fmla="*/ 250078 h 434618"/>
                <a:gd name="connsiteX26" fmla="*/ 133791 w 434850"/>
                <a:gd name="connsiteY26" fmla="*/ 247491 h 434618"/>
                <a:gd name="connsiteX27" fmla="*/ 199558 w 434850"/>
                <a:gd name="connsiteY27" fmla="*/ 268124 h 434618"/>
                <a:gd name="connsiteX28" fmla="*/ 202486 w 434850"/>
                <a:gd name="connsiteY28" fmla="*/ 268575 h 434618"/>
                <a:gd name="connsiteX29" fmla="*/ 211809 w 434850"/>
                <a:gd name="connsiteY29" fmla="*/ 261740 h 434618"/>
                <a:gd name="connsiteX30" fmla="*/ 233293 w 434850"/>
                <a:gd name="connsiteY30" fmla="*/ 193652 h 434618"/>
                <a:gd name="connsiteX31" fmla="*/ 233302 w 434850"/>
                <a:gd name="connsiteY31" fmla="*/ 193625 h 434618"/>
                <a:gd name="connsiteX32" fmla="*/ 226845 w 434850"/>
                <a:gd name="connsiteY32" fmla="*/ 181401 h 434618"/>
                <a:gd name="connsiteX33" fmla="*/ 151793 w 434850"/>
                <a:gd name="connsiteY33" fmla="*/ 157802 h 434618"/>
                <a:gd name="connsiteX34" fmla="*/ 150099 w 434850"/>
                <a:gd name="connsiteY34" fmla="*/ 156777 h 434618"/>
                <a:gd name="connsiteX35" fmla="*/ 150104 w 434850"/>
                <a:gd name="connsiteY35" fmla="*/ 150942 h 434618"/>
                <a:gd name="connsiteX36" fmla="*/ 220023 w 434850"/>
                <a:gd name="connsiteY36" fmla="*/ 123121 h 434618"/>
                <a:gd name="connsiteX37" fmla="*/ 227162 w 434850"/>
                <a:gd name="connsiteY37" fmla="*/ 78313 h 434618"/>
                <a:gd name="connsiteX38" fmla="*/ 280452 w 434850"/>
                <a:gd name="connsiteY38" fmla="*/ 93105 h 434618"/>
                <a:gd name="connsiteX39" fmla="*/ 346619 w 434850"/>
                <a:gd name="connsiteY39" fmla="*/ 269258 h 434618"/>
                <a:gd name="connsiteX40" fmla="*/ 343627 w 434850"/>
                <a:gd name="connsiteY40" fmla="*/ 266266 h 434618"/>
                <a:gd name="connsiteX41" fmla="*/ 336947 w 434850"/>
                <a:gd name="connsiteY41" fmla="*/ 258348 h 434618"/>
                <a:gd name="connsiteX42" fmla="*/ 343798 w 434850"/>
                <a:gd name="connsiteY42" fmla="*/ 217414 h 434618"/>
                <a:gd name="connsiteX43" fmla="*/ 217534 w 434850"/>
                <a:gd name="connsiteY43" fmla="*/ 90926 h 434618"/>
                <a:gd name="connsiteX44" fmla="*/ 152232 w 434850"/>
                <a:gd name="connsiteY44" fmla="*/ 109044 h 434618"/>
                <a:gd name="connsiteX45" fmla="*/ 91077 w 434850"/>
                <a:gd name="connsiteY45" fmla="*/ 217177 h 434618"/>
                <a:gd name="connsiteX46" fmla="*/ 217341 w 434850"/>
                <a:gd name="connsiteY46" fmla="*/ 343665 h 434618"/>
                <a:gd name="connsiteX47" fmla="*/ 262862 w 434850"/>
                <a:gd name="connsiteY47" fmla="*/ 335193 h 434618"/>
                <a:gd name="connsiteX48" fmla="*/ 274043 w 434850"/>
                <a:gd name="connsiteY48" fmla="*/ 344052 h 434618"/>
                <a:gd name="connsiteX49" fmla="*/ 274352 w 434850"/>
                <a:gd name="connsiteY49" fmla="*/ 344361 h 434618"/>
                <a:gd name="connsiteX50" fmla="*/ 154306 w 434850"/>
                <a:gd name="connsiteY50" fmla="*/ 341447 h 434618"/>
                <a:gd name="connsiteX51" fmla="*/ 93209 w 434850"/>
                <a:gd name="connsiteY51" fmla="*/ 154204 h 434618"/>
                <a:gd name="connsiteX52" fmla="*/ 227162 w 434850"/>
                <a:gd name="connsiteY52" fmla="*/ 78313 h 434618"/>
                <a:gd name="connsiteX53" fmla="*/ 217457 w 434850"/>
                <a:gd name="connsiteY53" fmla="*/ 62556 h 434618"/>
                <a:gd name="connsiteX54" fmla="*/ 364015 w 434850"/>
                <a:gd name="connsiteY54" fmla="*/ 168944 h 434618"/>
                <a:gd name="connsiteX55" fmla="*/ 357902 w 434850"/>
                <a:gd name="connsiteY55" fmla="*/ 280516 h 434618"/>
                <a:gd name="connsiteX56" fmla="*/ 353015 w 434850"/>
                <a:gd name="connsiteY56" fmla="*/ 275629 h 434618"/>
                <a:gd name="connsiteX57" fmla="*/ 365167 w 434850"/>
                <a:gd name="connsiteY57" fmla="*/ 217104 h 434618"/>
                <a:gd name="connsiteX58" fmla="*/ 217444 w 434850"/>
                <a:gd name="connsiteY58" fmla="*/ 69004 h 434618"/>
                <a:gd name="connsiteX59" fmla="*/ 154310 w 434850"/>
                <a:gd name="connsiteY59" fmla="*/ 83150 h 434618"/>
                <a:gd name="connsiteX60" fmla="*/ 83699 w 434850"/>
                <a:gd name="connsiteY60" fmla="*/ 279993 h 434618"/>
                <a:gd name="connsiteX61" fmla="*/ 280542 w 434850"/>
                <a:gd name="connsiteY61" fmla="*/ 350603 h 434618"/>
                <a:gd name="connsiteX62" fmla="*/ 285352 w 434850"/>
                <a:gd name="connsiteY62" fmla="*/ 355426 h 434618"/>
                <a:gd name="connsiteX63" fmla="*/ 217225 w 434850"/>
                <a:gd name="connsiteY63" fmla="*/ 371262 h 434618"/>
                <a:gd name="connsiteX64" fmla="*/ 147512 w 434850"/>
                <a:gd name="connsiteY64" fmla="*/ 354498 h 434618"/>
                <a:gd name="connsiteX65" fmla="*/ 63015 w 434850"/>
                <a:gd name="connsiteY65" fmla="*/ 216756 h 434618"/>
                <a:gd name="connsiteX66" fmla="*/ 217457 w 434850"/>
                <a:gd name="connsiteY66" fmla="*/ 62556 h 434618"/>
                <a:gd name="connsiteX67" fmla="*/ 211667 w 434850"/>
                <a:gd name="connsiteY67" fmla="*/ 0 h 434618"/>
                <a:gd name="connsiteX68" fmla="*/ 220307 w 434850"/>
                <a:gd name="connsiteY68" fmla="*/ 451 h 434618"/>
                <a:gd name="connsiteX69" fmla="*/ 229115 w 434850"/>
                <a:gd name="connsiteY69" fmla="*/ 928 h 434618"/>
                <a:gd name="connsiteX70" fmla="*/ 272547 w 434850"/>
                <a:gd name="connsiteY70" fmla="*/ 7789 h 434618"/>
                <a:gd name="connsiteX71" fmla="*/ 281071 w 434850"/>
                <a:gd name="connsiteY71" fmla="*/ 10059 h 434618"/>
                <a:gd name="connsiteX72" fmla="*/ 289414 w 434850"/>
                <a:gd name="connsiteY72" fmla="*/ 12264 h 434618"/>
                <a:gd name="connsiteX73" fmla="*/ 290549 w 434850"/>
                <a:gd name="connsiteY73" fmla="*/ 20762 h 434618"/>
                <a:gd name="connsiteX74" fmla="*/ 294173 w 434850"/>
                <a:gd name="connsiteY74" fmla="*/ 48281 h 434618"/>
                <a:gd name="connsiteX75" fmla="*/ 296275 w 434850"/>
                <a:gd name="connsiteY75" fmla="*/ 51002 h 434618"/>
                <a:gd name="connsiteX76" fmla="*/ 300711 w 434850"/>
                <a:gd name="connsiteY76" fmla="*/ 53181 h 434618"/>
                <a:gd name="connsiteX77" fmla="*/ 305082 w 434850"/>
                <a:gd name="connsiteY77" fmla="*/ 55464 h 434618"/>
                <a:gd name="connsiteX78" fmla="*/ 306952 w 434850"/>
                <a:gd name="connsiteY78" fmla="*/ 55954 h 434618"/>
                <a:gd name="connsiteX79" fmla="*/ 308525 w 434850"/>
                <a:gd name="connsiteY79" fmla="*/ 55567 h 434618"/>
                <a:gd name="connsiteX80" fmla="*/ 332872 w 434850"/>
                <a:gd name="connsiteY80" fmla="*/ 42194 h 434618"/>
                <a:gd name="connsiteX81" fmla="*/ 340442 w 434850"/>
                <a:gd name="connsiteY81" fmla="*/ 38055 h 434618"/>
                <a:gd name="connsiteX82" fmla="*/ 347212 w 434850"/>
                <a:gd name="connsiteY82" fmla="*/ 43600 h 434618"/>
                <a:gd name="connsiteX83" fmla="*/ 354072 w 434850"/>
                <a:gd name="connsiteY83" fmla="*/ 49132 h 434618"/>
                <a:gd name="connsiteX84" fmla="*/ 385254 w 434850"/>
                <a:gd name="connsiteY84" fmla="*/ 80081 h 434618"/>
                <a:gd name="connsiteX85" fmla="*/ 390760 w 434850"/>
                <a:gd name="connsiteY85" fmla="*/ 86929 h 434618"/>
                <a:gd name="connsiteX86" fmla="*/ 396241 w 434850"/>
                <a:gd name="connsiteY86" fmla="*/ 93634 h 434618"/>
                <a:gd name="connsiteX87" fmla="*/ 392114 w 434850"/>
                <a:gd name="connsiteY87" fmla="*/ 101243 h 434618"/>
                <a:gd name="connsiteX88" fmla="*/ 378806 w 434850"/>
                <a:gd name="connsiteY88" fmla="*/ 125744 h 434618"/>
                <a:gd name="connsiteX89" fmla="*/ 378922 w 434850"/>
                <a:gd name="connsiteY89" fmla="*/ 129110 h 434618"/>
                <a:gd name="connsiteX90" fmla="*/ 383358 w 434850"/>
                <a:gd name="connsiteY90" fmla="*/ 137827 h 434618"/>
                <a:gd name="connsiteX91" fmla="*/ 386092 w 434850"/>
                <a:gd name="connsiteY91" fmla="*/ 139929 h 434618"/>
                <a:gd name="connsiteX92" fmla="*/ 413701 w 434850"/>
                <a:gd name="connsiteY92" fmla="*/ 143514 h 434618"/>
                <a:gd name="connsiteX93" fmla="*/ 422277 w 434850"/>
                <a:gd name="connsiteY93" fmla="*/ 144623 h 434618"/>
                <a:gd name="connsiteX94" fmla="*/ 424508 w 434850"/>
                <a:gd name="connsiteY94" fmla="*/ 152967 h 434618"/>
                <a:gd name="connsiteX95" fmla="*/ 426790 w 434850"/>
                <a:gd name="connsiteY95" fmla="*/ 161478 h 434618"/>
                <a:gd name="connsiteX96" fmla="*/ 433818 w 434850"/>
                <a:gd name="connsiteY96" fmla="*/ 204897 h 434618"/>
                <a:gd name="connsiteX97" fmla="*/ 434334 w 434850"/>
                <a:gd name="connsiteY97" fmla="*/ 213679 h 434618"/>
                <a:gd name="connsiteX98" fmla="*/ 434850 w 434850"/>
                <a:gd name="connsiteY98" fmla="*/ 222332 h 434618"/>
                <a:gd name="connsiteX99" fmla="*/ 427022 w 434850"/>
                <a:gd name="connsiteY99" fmla="*/ 226071 h 434618"/>
                <a:gd name="connsiteX100" fmla="*/ 401928 w 434850"/>
                <a:gd name="connsiteY100" fmla="*/ 238038 h 434618"/>
                <a:gd name="connsiteX101" fmla="*/ 399993 w 434850"/>
                <a:gd name="connsiteY101" fmla="*/ 240888 h 434618"/>
                <a:gd name="connsiteX102" fmla="*/ 398472 w 434850"/>
                <a:gd name="connsiteY102" fmla="*/ 250650 h 434618"/>
                <a:gd name="connsiteX103" fmla="*/ 399439 w 434850"/>
                <a:gd name="connsiteY103" fmla="*/ 253951 h 434618"/>
                <a:gd name="connsiteX104" fmla="*/ 419569 w 434850"/>
                <a:gd name="connsiteY104" fmla="*/ 273011 h 434618"/>
                <a:gd name="connsiteX105" fmla="*/ 425875 w 434850"/>
                <a:gd name="connsiteY105" fmla="*/ 278969 h 434618"/>
                <a:gd name="connsiteX106" fmla="*/ 422741 w 434850"/>
                <a:gd name="connsiteY106" fmla="*/ 287054 h 434618"/>
                <a:gd name="connsiteX107" fmla="*/ 419569 w 434850"/>
                <a:gd name="connsiteY107" fmla="*/ 295269 h 434618"/>
                <a:gd name="connsiteX108" fmla="*/ 410606 w 434850"/>
                <a:gd name="connsiteY108" fmla="*/ 315347 h 434618"/>
                <a:gd name="connsiteX109" fmla="*/ 404275 w 434850"/>
                <a:gd name="connsiteY109" fmla="*/ 326953 h 434618"/>
                <a:gd name="connsiteX110" fmla="*/ 394822 w 434850"/>
                <a:gd name="connsiteY110" fmla="*/ 317501 h 434618"/>
                <a:gd name="connsiteX111" fmla="*/ 399103 w 434850"/>
                <a:gd name="connsiteY111" fmla="*/ 309544 h 434618"/>
                <a:gd name="connsiteX112" fmla="*/ 407537 w 434850"/>
                <a:gd name="connsiteY112" fmla="*/ 290626 h 434618"/>
                <a:gd name="connsiteX113" fmla="*/ 410722 w 434850"/>
                <a:gd name="connsiteY113" fmla="*/ 282425 h 434618"/>
                <a:gd name="connsiteX114" fmla="*/ 390541 w 434850"/>
                <a:gd name="connsiteY114" fmla="*/ 263391 h 434618"/>
                <a:gd name="connsiteX115" fmla="*/ 385731 w 434850"/>
                <a:gd name="connsiteY115" fmla="*/ 248381 h 434618"/>
                <a:gd name="connsiteX116" fmla="*/ 387149 w 434850"/>
                <a:gd name="connsiteY116" fmla="*/ 239354 h 434618"/>
                <a:gd name="connsiteX117" fmla="*/ 396318 w 434850"/>
                <a:gd name="connsiteY117" fmla="*/ 226458 h 434618"/>
                <a:gd name="connsiteX118" fmla="*/ 421413 w 434850"/>
                <a:gd name="connsiteY118" fmla="*/ 214478 h 434618"/>
                <a:gd name="connsiteX119" fmla="*/ 420897 w 434850"/>
                <a:gd name="connsiteY119" fmla="*/ 205696 h 434618"/>
                <a:gd name="connsiteX120" fmla="*/ 414282 w 434850"/>
                <a:gd name="connsiteY120" fmla="*/ 164779 h 434618"/>
                <a:gd name="connsiteX121" fmla="*/ 412012 w 434850"/>
                <a:gd name="connsiteY121" fmla="*/ 156268 h 434618"/>
                <a:gd name="connsiteX122" fmla="*/ 384441 w 434850"/>
                <a:gd name="connsiteY122" fmla="*/ 152735 h 434618"/>
                <a:gd name="connsiteX123" fmla="*/ 371726 w 434850"/>
                <a:gd name="connsiteY123" fmla="*/ 143398 h 434618"/>
                <a:gd name="connsiteX124" fmla="*/ 367587 w 434850"/>
                <a:gd name="connsiteY124" fmla="*/ 135287 h 434618"/>
                <a:gd name="connsiteX125" fmla="*/ 367484 w 434850"/>
                <a:gd name="connsiteY125" fmla="*/ 119541 h 434618"/>
                <a:gd name="connsiteX126" fmla="*/ 380792 w 434850"/>
                <a:gd name="connsiteY126" fmla="*/ 95040 h 434618"/>
                <a:gd name="connsiteX127" fmla="*/ 375221 w 434850"/>
                <a:gd name="connsiteY127" fmla="*/ 88218 h 434618"/>
                <a:gd name="connsiteX128" fmla="*/ 345909 w 434850"/>
                <a:gd name="connsiteY128" fmla="*/ 59074 h 434618"/>
                <a:gd name="connsiteX129" fmla="*/ 339062 w 434850"/>
                <a:gd name="connsiteY129" fmla="*/ 53529 h 434618"/>
                <a:gd name="connsiteX130" fmla="*/ 314741 w 434850"/>
                <a:gd name="connsiteY130" fmla="*/ 66915 h 434618"/>
                <a:gd name="connsiteX131" fmla="*/ 307004 w 434850"/>
                <a:gd name="connsiteY131" fmla="*/ 68888 h 434618"/>
                <a:gd name="connsiteX132" fmla="*/ 298996 w 434850"/>
                <a:gd name="connsiteY132" fmla="*/ 66850 h 434618"/>
                <a:gd name="connsiteX133" fmla="*/ 294921 w 434850"/>
                <a:gd name="connsiteY133" fmla="*/ 64710 h 434618"/>
                <a:gd name="connsiteX134" fmla="*/ 290807 w 434850"/>
                <a:gd name="connsiteY134" fmla="*/ 62685 h 434618"/>
                <a:gd name="connsiteX135" fmla="*/ 281445 w 434850"/>
                <a:gd name="connsiteY135" fmla="*/ 50009 h 434618"/>
                <a:gd name="connsiteX136" fmla="*/ 277808 w 434850"/>
                <a:gd name="connsiteY136" fmla="*/ 22490 h 434618"/>
                <a:gd name="connsiteX137" fmla="*/ 269297 w 434850"/>
                <a:gd name="connsiteY137" fmla="*/ 20233 h 434618"/>
                <a:gd name="connsiteX138" fmla="*/ 228470 w 434850"/>
                <a:gd name="connsiteY138" fmla="*/ 13785 h 434618"/>
                <a:gd name="connsiteX139" fmla="*/ 219675 w 434850"/>
                <a:gd name="connsiteY139" fmla="*/ 13321 h 434618"/>
                <a:gd name="connsiteX140" fmla="*/ 207747 w 434850"/>
                <a:gd name="connsiteY140" fmla="*/ 38545 h 434618"/>
                <a:gd name="connsiteX141" fmla="*/ 194980 w 434850"/>
                <a:gd name="connsiteY141" fmla="*/ 47752 h 434618"/>
                <a:gd name="connsiteX142" fmla="*/ 185953 w 434850"/>
                <a:gd name="connsiteY142" fmla="*/ 49196 h 434618"/>
                <a:gd name="connsiteX143" fmla="*/ 182794 w 434850"/>
                <a:gd name="connsiteY143" fmla="*/ 49493 h 434618"/>
                <a:gd name="connsiteX144" fmla="*/ 170904 w 434850"/>
                <a:gd name="connsiteY144" fmla="*/ 44438 h 434618"/>
                <a:gd name="connsiteX145" fmla="*/ 151767 w 434850"/>
                <a:gd name="connsiteY145" fmla="*/ 24295 h 434618"/>
                <a:gd name="connsiteX146" fmla="*/ 143553 w 434850"/>
                <a:gd name="connsiteY146" fmla="*/ 27480 h 434618"/>
                <a:gd name="connsiteX147" fmla="*/ 106698 w 434850"/>
                <a:gd name="connsiteY147" fmla="*/ 46243 h 434618"/>
                <a:gd name="connsiteX148" fmla="*/ 99308 w 434850"/>
                <a:gd name="connsiteY148" fmla="*/ 51015 h 434618"/>
                <a:gd name="connsiteX149" fmla="*/ 104467 w 434850"/>
                <a:gd name="connsiteY149" fmla="*/ 78340 h 434618"/>
                <a:gd name="connsiteX150" fmla="*/ 99528 w 434850"/>
                <a:gd name="connsiteY150" fmla="*/ 93325 h 434618"/>
                <a:gd name="connsiteX151" fmla="*/ 93080 w 434850"/>
                <a:gd name="connsiteY151" fmla="*/ 99773 h 434618"/>
                <a:gd name="connsiteX152" fmla="*/ 81048 w 434850"/>
                <a:gd name="connsiteY152" fmla="*/ 105021 h 434618"/>
                <a:gd name="connsiteX153" fmla="*/ 78121 w 434850"/>
                <a:gd name="connsiteY153" fmla="*/ 104750 h 434618"/>
                <a:gd name="connsiteX154" fmla="*/ 50847 w 434850"/>
                <a:gd name="connsiteY154" fmla="*/ 99695 h 434618"/>
                <a:gd name="connsiteX155" fmla="*/ 46101 w 434850"/>
                <a:gd name="connsiteY155" fmla="*/ 107110 h 434618"/>
                <a:gd name="connsiteX156" fmla="*/ 27351 w 434850"/>
                <a:gd name="connsiteY156" fmla="*/ 143991 h 434618"/>
                <a:gd name="connsiteX157" fmla="*/ 24179 w 434850"/>
                <a:gd name="connsiteY157" fmla="*/ 152206 h 434618"/>
                <a:gd name="connsiteX158" fmla="*/ 44322 w 434850"/>
                <a:gd name="connsiteY158" fmla="*/ 171240 h 434618"/>
                <a:gd name="connsiteX159" fmla="*/ 49132 w 434850"/>
                <a:gd name="connsiteY159" fmla="*/ 186237 h 434618"/>
                <a:gd name="connsiteX160" fmla="*/ 47713 w 434850"/>
                <a:gd name="connsiteY160" fmla="*/ 195264 h 434618"/>
                <a:gd name="connsiteX161" fmla="*/ 38532 w 434850"/>
                <a:gd name="connsiteY161" fmla="*/ 208159 h 434618"/>
                <a:gd name="connsiteX162" fmla="*/ 13450 w 434850"/>
                <a:gd name="connsiteY162" fmla="*/ 220127 h 434618"/>
                <a:gd name="connsiteX163" fmla="*/ 13953 w 434850"/>
                <a:gd name="connsiteY163" fmla="*/ 228908 h 434618"/>
                <a:gd name="connsiteX164" fmla="*/ 20607 w 434850"/>
                <a:gd name="connsiteY164" fmla="*/ 269736 h 434618"/>
                <a:gd name="connsiteX165" fmla="*/ 22890 w 434850"/>
                <a:gd name="connsiteY165" fmla="*/ 278247 h 434618"/>
                <a:gd name="connsiteX166" fmla="*/ 50434 w 434850"/>
                <a:gd name="connsiteY166" fmla="*/ 281857 h 434618"/>
                <a:gd name="connsiteX167" fmla="*/ 63162 w 434850"/>
                <a:gd name="connsiteY167" fmla="*/ 291194 h 434618"/>
                <a:gd name="connsiteX168" fmla="*/ 67302 w 434850"/>
                <a:gd name="connsiteY168" fmla="*/ 299305 h 434618"/>
                <a:gd name="connsiteX169" fmla="*/ 67405 w 434850"/>
                <a:gd name="connsiteY169" fmla="*/ 315050 h 434618"/>
                <a:gd name="connsiteX170" fmla="*/ 54097 w 434850"/>
                <a:gd name="connsiteY170" fmla="*/ 339552 h 434618"/>
                <a:gd name="connsiteX171" fmla="*/ 59668 w 434850"/>
                <a:gd name="connsiteY171" fmla="*/ 346374 h 434618"/>
                <a:gd name="connsiteX172" fmla="*/ 88979 w 434850"/>
                <a:gd name="connsiteY172" fmla="*/ 375518 h 434618"/>
                <a:gd name="connsiteX173" fmla="*/ 95827 w 434850"/>
                <a:gd name="connsiteY173" fmla="*/ 381050 h 434618"/>
                <a:gd name="connsiteX174" fmla="*/ 120173 w 434850"/>
                <a:gd name="connsiteY174" fmla="*/ 367742 h 434618"/>
                <a:gd name="connsiteX175" fmla="*/ 127911 w 434850"/>
                <a:gd name="connsiteY175" fmla="*/ 365756 h 434618"/>
                <a:gd name="connsiteX176" fmla="*/ 135919 w 434850"/>
                <a:gd name="connsiteY176" fmla="*/ 367806 h 434618"/>
                <a:gd name="connsiteX177" fmla="*/ 139981 w 434850"/>
                <a:gd name="connsiteY177" fmla="*/ 369934 h 434618"/>
                <a:gd name="connsiteX178" fmla="*/ 144107 w 434850"/>
                <a:gd name="connsiteY178" fmla="*/ 371958 h 434618"/>
                <a:gd name="connsiteX179" fmla="*/ 153470 w 434850"/>
                <a:gd name="connsiteY179" fmla="*/ 384648 h 434618"/>
                <a:gd name="connsiteX180" fmla="*/ 157093 w 434850"/>
                <a:gd name="connsiteY180" fmla="*/ 412167 h 434618"/>
                <a:gd name="connsiteX181" fmla="*/ 165617 w 434850"/>
                <a:gd name="connsiteY181" fmla="*/ 414423 h 434618"/>
                <a:gd name="connsiteX182" fmla="*/ 206444 w 434850"/>
                <a:gd name="connsiteY182" fmla="*/ 420871 h 434618"/>
                <a:gd name="connsiteX183" fmla="*/ 215226 w 434850"/>
                <a:gd name="connsiteY183" fmla="*/ 421348 h 434618"/>
                <a:gd name="connsiteX184" fmla="*/ 231075 w 434850"/>
                <a:gd name="connsiteY184" fmla="*/ 387820 h 434618"/>
                <a:gd name="connsiteX185" fmla="*/ 257665 w 434850"/>
                <a:gd name="connsiteY185" fmla="*/ 383526 h 434618"/>
                <a:gd name="connsiteX186" fmla="*/ 283070 w 434850"/>
                <a:gd name="connsiteY186" fmla="*/ 410323 h 434618"/>
                <a:gd name="connsiteX187" fmla="*/ 291284 w 434850"/>
                <a:gd name="connsiteY187" fmla="*/ 407137 h 434618"/>
                <a:gd name="connsiteX188" fmla="*/ 322066 w 434850"/>
                <a:gd name="connsiteY188" fmla="*/ 392127 h 434618"/>
                <a:gd name="connsiteX189" fmla="*/ 331479 w 434850"/>
                <a:gd name="connsiteY189" fmla="*/ 401515 h 434618"/>
                <a:gd name="connsiteX190" fmla="*/ 295978 w 434850"/>
                <a:gd name="connsiteY190" fmla="*/ 419169 h 434618"/>
                <a:gd name="connsiteX191" fmla="*/ 287764 w 434850"/>
                <a:gd name="connsiteY191" fmla="*/ 422341 h 434618"/>
                <a:gd name="connsiteX192" fmla="*/ 279652 w 434850"/>
                <a:gd name="connsiteY192" fmla="*/ 425462 h 434618"/>
                <a:gd name="connsiteX193" fmla="*/ 273707 w 434850"/>
                <a:gd name="connsiteY193" fmla="*/ 419182 h 434618"/>
                <a:gd name="connsiteX194" fmla="*/ 253294 w 434850"/>
                <a:gd name="connsiteY194" fmla="*/ 397685 h 434618"/>
                <a:gd name="connsiteX195" fmla="*/ 239573 w 434850"/>
                <a:gd name="connsiteY195" fmla="*/ 399890 h 434618"/>
                <a:gd name="connsiteX196" fmla="*/ 226845 w 434850"/>
                <a:gd name="connsiteY196" fmla="*/ 426790 h 434618"/>
                <a:gd name="connsiteX197" fmla="*/ 223144 w 434850"/>
                <a:gd name="connsiteY197" fmla="*/ 434618 h 434618"/>
                <a:gd name="connsiteX198" fmla="*/ 214504 w 434850"/>
                <a:gd name="connsiteY198" fmla="*/ 434153 h 434618"/>
                <a:gd name="connsiteX199" fmla="*/ 205709 w 434850"/>
                <a:gd name="connsiteY199" fmla="*/ 433689 h 434618"/>
                <a:gd name="connsiteX200" fmla="*/ 162264 w 434850"/>
                <a:gd name="connsiteY200" fmla="*/ 426816 h 434618"/>
                <a:gd name="connsiteX201" fmla="*/ 153753 w 434850"/>
                <a:gd name="connsiteY201" fmla="*/ 424559 h 434618"/>
                <a:gd name="connsiteX202" fmla="*/ 145397 w 434850"/>
                <a:gd name="connsiteY202" fmla="*/ 422341 h 434618"/>
                <a:gd name="connsiteX203" fmla="*/ 144249 w 434850"/>
                <a:gd name="connsiteY203" fmla="*/ 413766 h 434618"/>
                <a:gd name="connsiteX204" fmla="*/ 140626 w 434850"/>
                <a:gd name="connsiteY204" fmla="*/ 386260 h 434618"/>
                <a:gd name="connsiteX205" fmla="*/ 138511 w 434850"/>
                <a:gd name="connsiteY205" fmla="*/ 383539 h 434618"/>
                <a:gd name="connsiteX206" fmla="*/ 134088 w 434850"/>
                <a:gd name="connsiteY206" fmla="*/ 381359 h 434618"/>
                <a:gd name="connsiteX207" fmla="*/ 129703 w 434850"/>
                <a:gd name="connsiteY207" fmla="*/ 379064 h 434618"/>
                <a:gd name="connsiteX208" fmla="*/ 127846 w 434850"/>
                <a:gd name="connsiteY208" fmla="*/ 378574 h 434618"/>
                <a:gd name="connsiteX209" fmla="*/ 126273 w 434850"/>
                <a:gd name="connsiteY209" fmla="*/ 378974 h 434618"/>
                <a:gd name="connsiteX210" fmla="*/ 101926 w 434850"/>
                <a:gd name="connsiteY210" fmla="*/ 392295 h 434618"/>
                <a:gd name="connsiteX211" fmla="*/ 94344 w 434850"/>
                <a:gd name="connsiteY211" fmla="*/ 396434 h 434618"/>
                <a:gd name="connsiteX212" fmla="*/ 87625 w 434850"/>
                <a:gd name="connsiteY212" fmla="*/ 391005 h 434618"/>
                <a:gd name="connsiteX213" fmla="*/ 80778 w 434850"/>
                <a:gd name="connsiteY213" fmla="*/ 385460 h 434618"/>
                <a:gd name="connsiteX214" fmla="*/ 49583 w 434850"/>
                <a:gd name="connsiteY214" fmla="*/ 354511 h 434618"/>
                <a:gd name="connsiteX215" fmla="*/ 44012 w 434850"/>
                <a:gd name="connsiteY215" fmla="*/ 347689 h 434618"/>
                <a:gd name="connsiteX216" fmla="*/ 38545 w 434850"/>
                <a:gd name="connsiteY216" fmla="*/ 340983 h 434618"/>
                <a:gd name="connsiteX217" fmla="*/ 42671 w 434850"/>
                <a:gd name="connsiteY217" fmla="*/ 333375 h 434618"/>
                <a:gd name="connsiteX218" fmla="*/ 55979 w 434850"/>
                <a:gd name="connsiteY218" fmla="*/ 308874 h 434618"/>
                <a:gd name="connsiteX219" fmla="*/ 55876 w 434850"/>
                <a:gd name="connsiteY219" fmla="*/ 305443 h 434618"/>
                <a:gd name="connsiteX220" fmla="*/ 51427 w 434850"/>
                <a:gd name="connsiteY220" fmla="*/ 296726 h 434618"/>
                <a:gd name="connsiteX221" fmla="*/ 48706 w 434850"/>
                <a:gd name="connsiteY221" fmla="*/ 294624 h 434618"/>
                <a:gd name="connsiteX222" fmla="*/ 21149 w 434850"/>
                <a:gd name="connsiteY222" fmla="*/ 291078 h 434618"/>
                <a:gd name="connsiteX223" fmla="*/ 12573 w 434850"/>
                <a:gd name="connsiteY223" fmla="*/ 289982 h 434618"/>
                <a:gd name="connsiteX224" fmla="*/ 10329 w 434850"/>
                <a:gd name="connsiteY224" fmla="*/ 281625 h 434618"/>
                <a:gd name="connsiteX225" fmla="*/ 8047 w 434850"/>
                <a:gd name="connsiteY225" fmla="*/ 273114 h 434618"/>
                <a:gd name="connsiteX226" fmla="*/ 1019 w 434850"/>
                <a:gd name="connsiteY226" fmla="*/ 229708 h 434618"/>
                <a:gd name="connsiteX227" fmla="*/ 503 w 434850"/>
                <a:gd name="connsiteY227" fmla="*/ 220926 h 434618"/>
                <a:gd name="connsiteX228" fmla="*/ 0 w 434850"/>
                <a:gd name="connsiteY228" fmla="*/ 212260 h 434618"/>
                <a:gd name="connsiteX229" fmla="*/ 7828 w 434850"/>
                <a:gd name="connsiteY229" fmla="*/ 208533 h 434618"/>
                <a:gd name="connsiteX230" fmla="*/ 32922 w 434850"/>
                <a:gd name="connsiteY230" fmla="*/ 196554 h 434618"/>
                <a:gd name="connsiteX231" fmla="*/ 34857 w 434850"/>
                <a:gd name="connsiteY231" fmla="*/ 193704 h 434618"/>
                <a:gd name="connsiteX232" fmla="*/ 36378 w 434850"/>
                <a:gd name="connsiteY232" fmla="*/ 183942 h 434618"/>
                <a:gd name="connsiteX233" fmla="*/ 35411 w 434850"/>
                <a:gd name="connsiteY233" fmla="*/ 180653 h 434618"/>
                <a:gd name="connsiteX234" fmla="*/ 15230 w 434850"/>
                <a:gd name="connsiteY234" fmla="*/ 161620 h 434618"/>
                <a:gd name="connsiteX235" fmla="*/ 8911 w 434850"/>
                <a:gd name="connsiteY235" fmla="*/ 155675 h 434618"/>
                <a:gd name="connsiteX236" fmla="*/ 12044 w 434850"/>
                <a:gd name="connsiteY236" fmla="*/ 147589 h 434618"/>
                <a:gd name="connsiteX237" fmla="*/ 15230 w 434850"/>
                <a:gd name="connsiteY237" fmla="*/ 139375 h 434618"/>
                <a:gd name="connsiteX238" fmla="*/ 24256 w 434850"/>
                <a:gd name="connsiteY238" fmla="*/ 119284 h 434618"/>
                <a:gd name="connsiteX239" fmla="*/ 35179 w 434850"/>
                <a:gd name="connsiteY239" fmla="*/ 100185 h 434618"/>
                <a:gd name="connsiteX240" fmla="*/ 39925 w 434850"/>
                <a:gd name="connsiteY240" fmla="*/ 92783 h 434618"/>
                <a:gd name="connsiteX241" fmla="*/ 44606 w 434850"/>
                <a:gd name="connsiteY241" fmla="*/ 85472 h 434618"/>
                <a:gd name="connsiteX242" fmla="*/ 53130 w 434850"/>
                <a:gd name="connsiteY242" fmla="*/ 87058 h 434618"/>
                <a:gd name="connsiteX243" fmla="*/ 80468 w 434850"/>
                <a:gd name="connsiteY243" fmla="*/ 92126 h 434618"/>
                <a:gd name="connsiteX244" fmla="*/ 81048 w 434850"/>
                <a:gd name="connsiteY244" fmla="*/ 92126 h 434618"/>
                <a:gd name="connsiteX245" fmla="*/ 83705 w 434850"/>
                <a:gd name="connsiteY245" fmla="*/ 90913 h 434618"/>
                <a:gd name="connsiteX246" fmla="*/ 90681 w 434850"/>
                <a:gd name="connsiteY246" fmla="*/ 83911 h 434618"/>
                <a:gd name="connsiteX247" fmla="*/ 91842 w 434850"/>
                <a:gd name="connsiteY247" fmla="*/ 80674 h 434618"/>
                <a:gd name="connsiteX248" fmla="*/ 86684 w 434850"/>
                <a:gd name="connsiteY248" fmla="*/ 53349 h 434618"/>
                <a:gd name="connsiteX249" fmla="*/ 85085 w 434850"/>
                <a:gd name="connsiteY249" fmla="*/ 44825 h 434618"/>
                <a:gd name="connsiteX250" fmla="*/ 92371 w 434850"/>
                <a:gd name="connsiteY250" fmla="*/ 40131 h 434618"/>
                <a:gd name="connsiteX251" fmla="*/ 99760 w 434850"/>
                <a:gd name="connsiteY251" fmla="*/ 35360 h 434618"/>
                <a:gd name="connsiteX252" fmla="*/ 138949 w 434850"/>
                <a:gd name="connsiteY252" fmla="*/ 15397 h 434618"/>
                <a:gd name="connsiteX253" fmla="*/ 147099 w 434850"/>
                <a:gd name="connsiteY253" fmla="*/ 12264 h 434618"/>
                <a:gd name="connsiteX254" fmla="*/ 155159 w 434850"/>
                <a:gd name="connsiteY254" fmla="*/ 9091 h 434618"/>
                <a:gd name="connsiteX255" fmla="*/ 161117 w 434850"/>
                <a:gd name="connsiteY255" fmla="*/ 15359 h 434618"/>
                <a:gd name="connsiteX256" fmla="*/ 180202 w 434850"/>
                <a:gd name="connsiteY256" fmla="*/ 35514 h 434618"/>
                <a:gd name="connsiteX257" fmla="*/ 182781 w 434850"/>
                <a:gd name="connsiteY257" fmla="*/ 36546 h 434618"/>
                <a:gd name="connsiteX258" fmla="*/ 183542 w 434850"/>
                <a:gd name="connsiteY258" fmla="*/ 36546 h 434618"/>
                <a:gd name="connsiteX259" fmla="*/ 193214 w 434850"/>
                <a:gd name="connsiteY259" fmla="*/ 34986 h 434618"/>
                <a:gd name="connsiteX260" fmla="*/ 196038 w 434850"/>
                <a:gd name="connsiteY260" fmla="*/ 33038 h 434618"/>
                <a:gd name="connsiteX261" fmla="*/ 207966 w 434850"/>
                <a:gd name="connsiteY261" fmla="*/ 7815 h 43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434850" h="434618">
                  <a:moveTo>
                    <a:pt x="318945" y="300233"/>
                  </a:moveTo>
                  <a:lnTo>
                    <a:pt x="416641" y="397685"/>
                  </a:lnTo>
                  <a:cubicBezTo>
                    <a:pt x="412334" y="402830"/>
                    <a:pt x="407898" y="407795"/>
                    <a:pt x="403243" y="412579"/>
                  </a:cubicBezTo>
                  <a:lnTo>
                    <a:pt x="303651" y="315863"/>
                  </a:lnTo>
                  <a:cubicBezTo>
                    <a:pt x="301447" y="313454"/>
                    <a:pt x="301447" y="309761"/>
                    <a:pt x="303651" y="307352"/>
                  </a:cubicBezTo>
                  <a:lnTo>
                    <a:pt x="309983" y="300504"/>
                  </a:lnTo>
                  <a:cubicBezTo>
                    <a:pt x="310005" y="300481"/>
                    <a:pt x="310025" y="300458"/>
                    <a:pt x="310047" y="300435"/>
                  </a:cubicBezTo>
                  <a:cubicBezTo>
                    <a:pt x="312448" y="297923"/>
                    <a:pt x="316433" y="297832"/>
                    <a:pt x="318945" y="300233"/>
                  </a:cubicBezTo>
                  <a:close/>
                  <a:moveTo>
                    <a:pt x="220023" y="123121"/>
                  </a:moveTo>
                  <a:cubicBezTo>
                    <a:pt x="272593" y="124568"/>
                    <a:pt x="314034" y="168357"/>
                    <a:pt x="312587" y="220926"/>
                  </a:cubicBezTo>
                  <a:cubicBezTo>
                    <a:pt x="312114" y="241302"/>
                    <a:pt x="320041" y="260977"/>
                    <a:pt x="334510" y="275332"/>
                  </a:cubicBezTo>
                  <a:lnTo>
                    <a:pt x="433599" y="374537"/>
                  </a:lnTo>
                  <a:cubicBezTo>
                    <a:pt x="429585" y="380796"/>
                    <a:pt x="425285" y="386844"/>
                    <a:pt x="420704" y="392681"/>
                  </a:cubicBezTo>
                  <a:lnTo>
                    <a:pt x="323523" y="295643"/>
                  </a:lnTo>
                  <a:cubicBezTo>
                    <a:pt x="323446" y="295568"/>
                    <a:pt x="323367" y="295493"/>
                    <a:pt x="323287" y="295420"/>
                  </a:cubicBezTo>
                  <a:cubicBezTo>
                    <a:pt x="318124" y="290650"/>
                    <a:pt x="310072" y="290969"/>
                    <a:pt x="305302" y="296133"/>
                  </a:cubicBezTo>
                  <a:lnTo>
                    <a:pt x="298918" y="302967"/>
                  </a:lnTo>
                  <a:cubicBezTo>
                    <a:pt x="294406" y="307890"/>
                    <a:pt x="294440" y="315455"/>
                    <a:pt x="298996" y="320338"/>
                  </a:cubicBezTo>
                  <a:lnTo>
                    <a:pt x="398626" y="417170"/>
                  </a:lnTo>
                  <a:cubicBezTo>
                    <a:pt x="392969" y="422664"/>
                    <a:pt x="387068" y="427882"/>
                    <a:pt x="380921" y="432825"/>
                  </a:cubicBezTo>
                  <a:lnTo>
                    <a:pt x="283070" y="334974"/>
                  </a:lnTo>
                  <a:cubicBezTo>
                    <a:pt x="269011" y="320924"/>
                    <a:pt x="249945" y="313039"/>
                    <a:pt x="230069" y="313052"/>
                  </a:cubicBezTo>
                  <a:cubicBezTo>
                    <a:pt x="228199" y="313052"/>
                    <a:pt x="226329" y="313129"/>
                    <a:pt x="224459" y="313271"/>
                  </a:cubicBezTo>
                  <a:cubicBezTo>
                    <a:pt x="222100" y="313438"/>
                    <a:pt x="219740" y="313529"/>
                    <a:pt x="217380" y="313529"/>
                  </a:cubicBezTo>
                  <a:cubicBezTo>
                    <a:pt x="178147" y="313506"/>
                    <a:pt x="142931" y="289455"/>
                    <a:pt x="128633" y="252920"/>
                  </a:cubicBezTo>
                  <a:cubicBezTo>
                    <a:pt x="128273" y="252011"/>
                    <a:pt x="128247" y="251004"/>
                    <a:pt x="128561" y="250078"/>
                  </a:cubicBezTo>
                  <a:cubicBezTo>
                    <a:pt x="129291" y="247919"/>
                    <a:pt x="131632" y="246761"/>
                    <a:pt x="133791" y="247491"/>
                  </a:cubicBezTo>
                  <a:lnTo>
                    <a:pt x="199558" y="268124"/>
                  </a:lnTo>
                  <a:cubicBezTo>
                    <a:pt x="200505" y="268424"/>
                    <a:pt x="201493" y="268576"/>
                    <a:pt x="202486" y="268575"/>
                  </a:cubicBezTo>
                  <a:cubicBezTo>
                    <a:pt x="206751" y="268575"/>
                    <a:pt x="210526" y="265809"/>
                    <a:pt x="211809" y="261740"/>
                  </a:cubicBezTo>
                  <a:lnTo>
                    <a:pt x="233293" y="193652"/>
                  </a:lnTo>
                  <a:cubicBezTo>
                    <a:pt x="233296" y="193643"/>
                    <a:pt x="233298" y="193634"/>
                    <a:pt x="233302" y="193625"/>
                  </a:cubicBezTo>
                  <a:cubicBezTo>
                    <a:pt x="234895" y="188467"/>
                    <a:pt x="232003" y="182994"/>
                    <a:pt x="226845" y="181401"/>
                  </a:cubicBezTo>
                  <a:lnTo>
                    <a:pt x="151793" y="157802"/>
                  </a:lnTo>
                  <a:cubicBezTo>
                    <a:pt x="151154" y="157604"/>
                    <a:pt x="150572" y="157252"/>
                    <a:pt x="150099" y="156777"/>
                  </a:cubicBezTo>
                  <a:cubicBezTo>
                    <a:pt x="148489" y="155165"/>
                    <a:pt x="148491" y="152553"/>
                    <a:pt x="150104" y="150942"/>
                  </a:cubicBezTo>
                  <a:cubicBezTo>
                    <a:pt x="168603" y="132461"/>
                    <a:pt x="193885" y="122400"/>
                    <a:pt x="220023" y="123121"/>
                  </a:cubicBezTo>
                  <a:close/>
                  <a:moveTo>
                    <a:pt x="227162" y="78313"/>
                  </a:moveTo>
                  <a:cubicBezTo>
                    <a:pt x="245209" y="79575"/>
                    <a:pt x="263307" y="84397"/>
                    <a:pt x="280452" y="93105"/>
                  </a:cubicBezTo>
                  <a:cubicBezTo>
                    <a:pt x="344836" y="125791"/>
                    <a:pt x="373563" y="202266"/>
                    <a:pt x="346619" y="269258"/>
                  </a:cubicBezTo>
                  <a:lnTo>
                    <a:pt x="343627" y="266266"/>
                  </a:lnTo>
                  <a:cubicBezTo>
                    <a:pt x="341186" y="263816"/>
                    <a:pt x="338951" y="261167"/>
                    <a:pt x="336947" y="258348"/>
                  </a:cubicBezTo>
                  <a:cubicBezTo>
                    <a:pt x="341471" y="245174"/>
                    <a:pt x="343787" y="231343"/>
                    <a:pt x="343798" y="217414"/>
                  </a:cubicBezTo>
                  <a:cubicBezTo>
                    <a:pt x="343860" y="147618"/>
                    <a:pt x="287330" y="90988"/>
                    <a:pt x="217534" y="90926"/>
                  </a:cubicBezTo>
                  <a:cubicBezTo>
                    <a:pt x="194526" y="90926"/>
                    <a:pt x="171951" y="97189"/>
                    <a:pt x="152232" y="109044"/>
                  </a:cubicBezTo>
                  <a:cubicBezTo>
                    <a:pt x="114315" y="131890"/>
                    <a:pt x="91117" y="172909"/>
                    <a:pt x="91077" y="217177"/>
                  </a:cubicBezTo>
                  <a:cubicBezTo>
                    <a:pt x="91015" y="286973"/>
                    <a:pt x="147545" y="343603"/>
                    <a:pt x="217341" y="343665"/>
                  </a:cubicBezTo>
                  <a:cubicBezTo>
                    <a:pt x="232906" y="343659"/>
                    <a:pt x="248337" y="340787"/>
                    <a:pt x="262862" y="335193"/>
                  </a:cubicBezTo>
                  <a:cubicBezTo>
                    <a:pt x="266919" y="337704"/>
                    <a:pt x="270672" y="340676"/>
                    <a:pt x="274043" y="344052"/>
                  </a:cubicBezTo>
                  <a:lnTo>
                    <a:pt x="274352" y="344361"/>
                  </a:lnTo>
                  <a:cubicBezTo>
                    <a:pt x="235952" y="361577"/>
                    <a:pt x="191826" y="360505"/>
                    <a:pt x="154306" y="341447"/>
                  </a:cubicBezTo>
                  <a:cubicBezTo>
                    <a:pt x="85729" y="306614"/>
                    <a:pt x="58374" y="222781"/>
                    <a:pt x="93209" y="154204"/>
                  </a:cubicBezTo>
                  <a:cubicBezTo>
                    <a:pt x="119334" y="102771"/>
                    <a:pt x="173020" y="74525"/>
                    <a:pt x="227162" y="78313"/>
                  </a:cubicBezTo>
                  <a:close/>
                  <a:moveTo>
                    <a:pt x="217457" y="62556"/>
                  </a:moveTo>
                  <a:cubicBezTo>
                    <a:pt x="284162" y="62636"/>
                    <a:pt x="343272" y="105546"/>
                    <a:pt x="364015" y="168944"/>
                  </a:cubicBezTo>
                  <a:cubicBezTo>
                    <a:pt x="376092" y="205579"/>
                    <a:pt x="373909" y="245421"/>
                    <a:pt x="357902" y="280516"/>
                  </a:cubicBezTo>
                  <a:lnTo>
                    <a:pt x="353015" y="275629"/>
                  </a:lnTo>
                  <a:cubicBezTo>
                    <a:pt x="361006" y="257151"/>
                    <a:pt x="365142" y="237236"/>
                    <a:pt x="365167" y="217104"/>
                  </a:cubicBezTo>
                  <a:cubicBezTo>
                    <a:pt x="365271" y="135414"/>
                    <a:pt x="299133" y="69108"/>
                    <a:pt x="217444" y="69004"/>
                  </a:cubicBezTo>
                  <a:cubicBezTo>
                    <a:pt x="195613" y="69001"/>
                    <a:pt x="174052" y="73832"/>
                    <a:pt x="154310" y="83150"/>
                  </a:cubicBezTo>
                  <a:cubicBezTo>
                    <a:pt x="80455" y="118008"/>
                    <a:pt x="48842" y="206137"/>
                    <a:pt x="83699" y="279993"/>
                  </a:cubicBezTo>
                  <a:cubicBezTo>
                    <a:pt x="118557" y="353848"/>
                    <a:pt x="206687" y="385461"/>
                    <a:pt x="280542" y="350603"/>
                  </a:cubicBezTo>
                  <a:lnTo>
                    <a:pt x="285352" y="355426"/>
                  </a:lnTo>
                  <a:cubicBezTo>
                    <a:pt x="264149" y="365835"/>
                    <a:pt x="240844" y="371252"/>
                    <a:pt x="217225" y="371262"/>
                  </a:cubicBezTo>
                  <a:cubicBezTo>
                    <a:pt x="192985" y="371292"/>
                    <a:pt x="169087" y="365544"/>
                    <a:pt x="147512" y="354498"/>
                  </a:cubicBezTo>
                  <a:cubicBezTo>
                    <a:pt x="95637" y="328178"/>
                    <a:pt x="62969" y="274925"/>
                    <a:pt x="63015" y="216756"/>
                  </a:cubicBezTo>
                  <a:cubicBezTo>
                    <a:pt x="63082" y="131526"/>
                    <a:pt x="132228" y="62489"/>
                    <a:pt x="217457" y="62556"/>
                  </a:cubicBezTo>
                  <a:close/>
                  <a:moveTo>
                    <a:pt x="211667" y="0"/>
                  </a:moveTo>
                  <a:lnTo>
                    <a:pt x="220307" y="451"/>
                  </a:lnTo>
                  <a:lnTo>
                    <a:pt x="229115" y="928"/>
                  </a:lnTo>
                  <a:cubicBezTo>
                    <a:pt x="243789" y="1729"/>
                    <a:pt x="258341" y="4028"/>
                    <a:pt x="272547" y="7789"/>
                  </a:cubicBezTo>
                  <a:lnTo>
                    <a:pt x="281071" y="10059"/>
                  </a:lnTo>
                  <a:lnTo>
                    <a:pt x="289414" y="12264"/>
                  </a:lnTo>
                  <a:lnTo>
                    <a:pt x="290549" y="20762"/>
                  </a:lnTo>
                  <a:lnTo>
                    <a:pt x="294173" y="48281"/>
                  </a:lnTo>
                  <a:cubicBezTo>
                    <a:pt x="294369" y="49484"/>
                    <a:pt x="295159" y="50508"/>
                    <a:pt x="296275" y="51002"/>
                  </a:cubicBezTo>
                  <a:cubicBezTo>
                    <a:pt x="297758" y="51698"/>
                    <a:pt x="299241" y="52446"/>
                    <a:pt x="300711" y="53181"/>
                  </a:cubicBezTo>
                  <a:cubicBezTo>
                    <a:pt x="302181" y="53916"/>
                    <a:pt x="303651" y="54690"/>
                    <a:pt x="305082" y="55464"/>
                  </a:cubicBezTo>
                  <a:cubicBezTo>
                    <a:pt x="305654" y="55782"/>
                    <a:pt x="306297" y="55951"/>
                    <a:pt x="306952" y="55954"/>
                  </a:cubicBezTo>
                  <a:cubicBezTo>
                    <a:pt x="307500" y="55959"/>
                    <a:pt x="308042" y="55826"/>
                    <a:pt x="308525" y="55567"/>
                  </a:cubicBezTo>
                  <a:lnTo>
                    <a:pt x="332872" y="42194"/>
                  </a:lnTo>
                  <a:lnTo>
                    <a:pt x="340442" y="38055"/>
                  </a:lnTo>
                  <a:lnTo>
                    <a:pt x="347212" y="43600"/>
                  </a:lnTo>
                  <a:lnTo>
                    <a:pt x="354072" y="49132"/>
                  </a:lnTo>
                  <a:cubicBezTo>
                    <a:pt x="365494" y="58359"/>
                    <a:pt x="375942" y="68729"/>
                    <a:pt x="385254" y="80081"/>
                  </a:cubicBezTo>
                  <a:lnTo>
                    <a:pt x="390760" y="86929"/>
                  </a:lnTo>
                  <a:lnTo>
                    <a:pt x="396241" y="93634"/>
                  </a:lnTo>
                  <a:lnTo>
                    <a:pt x="392114" y="101243"/>
                  </a:lnTo>
                  <a:lnTo>
                    <a:pt x="378806" y="125744"/>
                  </a:lnTo>
                  <a:cubicBezTo>
                    <a:pt x="378280" y="126815"/>
                    <a:pt x="378324" y="128078"/>
                    <a:pt x="378922" y="129110"/>
                  </a:cubicBezTo>
                  <a:cubicBezTo>
                    <a:pt x="380469" y="131960"/>
                    <a:pt x="381965" y="134887"/>
                    <a:pt x="383358" y="137827"/>
                  </a:cubicBezTo>
                  <a:cubicBezTo>
                    <a:pt x="383856" y="138944"/>
                    <a:pt x="384885" y="139735"/>
                    <a:pt x="386092" y="139929"/>
                  </a:cubicBezTo>
                  <a:lnTo>
                    <a:pt x="413701" y="143514"/>
                  </a:lnTo>
                  <a:lnTo>
                    <a:pt x="422277" y="144623"/>
                  </a:lnTo>
                  <a:lnTo>
                    <a:pt x="424508" y="152967"/>
                  </a:lnTo>
                  <a:lnTo>
                    <a:pt x="426790" y="161478"/>
                  </a:lnTo>
                  <a:cubicBezTo>
                    <a:pt x="430596" y="175676"/>
                    <a:pt x="432950" y="190223"/>
                    <a:pt x="433818" y="204897"/>
                  </a:cubicBezTo>
                  <a:lnTo>
                    <a:pt x="434334" y="213679"/>
                  </a:lnTo>
                  <a:lnTo>
                    <a:pt x="434850" y="222332"/>
                  </a:lnTo>
                  <a:lnTo>
                    <a:pt x="427022" y="226071"/>
                  </a:lnTo>
                  <a:lnTo>
                    <a:pt x="401928" y="238038"/>
                  </a:lnTo>
                  <a:cubicBezTo>
                    <a:pt x="400843" y="238602"/>
                    <a:pt x="400117" y="239674"/>
                    <a:pt x="399993" y="240888"/>
                  </a:cubicBezTo>
                  <a:cubicBezTo>
                    <a:pt x="399568" y="244138"/>
                    <a:pt x="399065" y="247426"/>
                    <a:pt x="398472" y="250650"/>
                  </a:cubicBezTo>
                  <a:cubicBezTo>
                    <a:pt x="398209" y="251843"/>
                    <a:pt x="398573" y="253089"/>
                    <a:pt x="399439" y="253951"/>
                  </a:cubicBezTo>
                  <a:lnTo>
                    <a:pt x="419569" y="273011"/>
                  </a:lnTo>
                  <a:lnTo>
                    <a:pt x="425875" y="278969"/>
                  </a:lnTo>
                  <a:lnTo>
                    <a:pt x="422741" y="287054"/>
                  </a:lnTo>
                  <a:lnTo>
                    <a:pt x="419569" y="295269"/>
                  </a:lnTo>
                  <a:cubicBezTo>
                    <a:pt x="416925" y="302090"/>
                    <a:pt x="413908" y="308899"/>
                    <a:pt x="410606" y="315347"/>
                  </a:cubicBezTo>
                  <a:cubicBezTo>
                    <a:pt x="408620" y="319216"/>
                    <a:pt x="406493" y="323084"/>
                    <a:pt x="404275" y="326953"/>
                  </a:cubicBezTo>
                  <a:lnTo>
                    <a:pt x="394822" y="317501"/>
                  </a:lnTo>
                  <a:cubicBezTo>
                    <a:pt x="396305" y="314883"/>
                    <a:pt x="397737" y="312239"/>
                    <a:pt x="399103" y="309544"/>
                  </a:cubicBezTo>
                  <a:cubicBezTo>
                    <a:pt x="402228" y="303383"/>
                    <a:pt x="405043" y="297069"/>
                    <a:pt x="407537" y="290626"/>
                  </a:cubicBezTo>
                  <a:lnTo>
                    <a:pt x="410722" y="282425"/>
                  </a:lnTo>
                  <a:lnTo>
                    <a:pt x="390541" y="263391"/>
                  </a:lnTo>
                  <a:cubicBezTo>
                    <a:pt x="386489" y="259531"/>
                    <a:pt x="384677" y="253877"/>
                    <a:pt x="385731" y="248381"/>
                  </a:cubicBezTo>
                  <a:cubicBezTo>
                    <a:pt x="386289" y="245398"/>
                    <a:pt x="386762" y="242388"/>
                    <a:pt x="387149" y="239354"/>
                  </a:cubicBezTo>
                  <a:cubicBezTo>
                    <a:pt x="387798" y="233770"/>
                    <a:pt x="391257" y="228905"/>
                    <a:pt x="396318" y="226458"/>
                  </a:cubicBezTo>
                  <a:lnTo>
                    <a:pt x="421413" y="214478"/>
                  </a:lnTo>
                  <a:lnTo>
                    <a:pt x="420897" y="205696"/>
                  </a:lnTo>
                  <a:cubicBezTo>
                    <a:pt x="420087" y="191869"/>
                    <a:pt x="417870" y="178158"/>
                    <a:pt x="414282" y="164779"/>
                  </a:cubicBezTo>
                  <a:lnTo>
                    <a:pt x="412012" y="156268"/>
                  </a:lnTo>
                  <a:lnTo>
                    <a:pt x="384441" y="152735"/>
                  </a:lnTo>
                  <a:cubicBezTo>
                    <a:pt x="378894" y="151983"/>
                    <a:pt x="374106" y="148466"/>
                    <a:pt x="371726" y="143398"/>
                  </a:cubicBezTo>
                  <a:cubicBezTo>
                    <a:pt x="370424" y="140651"/>
                    <a:pt x="369044" y="137956"/>
                    <a:pt x="367587" y="135287"/>
                  </a:cubicBezTo>
                  <a:cubicBezTo>
                    <a:pt x="364885" y="130396"/>
                    <a:pt x="364846" y="124468"/>
                    <a:pt x="367484" y="119541"/>
                  </a:cubicBezTo>
                  <a:lnTo>
                    <a:pt x="380792" y="95040"/>
                  </a:lnTo>
                  <a:lnTo>
                    <a:pt x="375221" y="88218"/>
                  </a:lnTo>
                  <a:cubicBezTo>
                    <a:pt x="366479" y="77521"/>
                    <a:pt x="356657" y="67754"/>
                    <a:pt x="345909" y="59074"/>
                  </a:cubicBezTo>
                  <a:lnTo>
                    <a:pt x="339062" y="53529"/>
                  </a:lnTo>
                  <a:lnTo>
                    <a:pt x="314741" y="66915"/>
                  </a:lnTo>
                  <a:cubicBezTo>
                    <a:pt x="312368" y="68211"/>
                    <a:pt x="309708" y="68889"/>
                    <a:pt x="307004" y="68888"/>
                  </a:cubicBezTo>
                  <a:cubicBezTo>
                    <a:pt x="304207" y="68884"/>
                    <a:pt x="301455" y="68184"/>
                    <a:pt x="298996" y="66850"/>
                  </a:cubicBezTo>
                  <a:cubicBezTo>
                    <a:pt x="297654" y="66115"/>
                    <a:pt x="296287" y="65445"/>
                    <a:pt x="294921" y="64710"/>
                  </a:cubicBezTo>
                  <a:cubicBezTo>
                    <a:pt x="293554" y="63975"/>
                    <a:pt x="292187" y="63343"/>
                    <a:pt x="290807" y="62685"/>
                  </a:cubicBezTo>
                  <a:cubicBezTo>
                    <a:pt x="285730" y="60332"/>
                    <a:pt x="282200" y="55554"/>
                    <a:pt x="281445" y="50009"/>
                  </a:cubicBezTo>
                  <a:lnTo>
                    <a:pt x="277808" y="22490"/>
                  </a:lnTo>
                  <a:lnTo>
                    <a:pt x="269297" y="20233"/>
                  </a:lnTo>
                  <a:cubicBezTo>
                    <a:pt x="255945" y="16690"/>
                    <a:pt x="242264" y="14530"/>
                    <a:pt x="228470" y="13785"/>
                  </a:cubicBezTo>
                  <a:lnTo>
                    <a:pt x="219675" y="13321"/>
                  </a:lnTo>
                  <a:lnTo>
                    <a:pt x="207747" y="38545"/>
                  </a:lnTo>
                  <a:cubicBezTo>
                    <a:pt x="205326" y="43579"/>
                    <a:pt x="200521" y="47045"/>
                    <a:pt x="194980" y="47752"/>
                  </a:cubicBezTo>
                  <a:cubicBezTo>
                    <a:pt x="191924" y="48152"/>
                    <a:pt x="188932" y="48642"/>
                    <a:pt x="185953" y="49196"/>
                  </a:cubicBezTo>
                  <a:cubicBezTo>
                    <a:pt x="184913" y="49396"/>
                    <a:pt x="183854" y="49496"/>
                    <a:pt x="182794" y="49493"/>
                  </a:cubicBezTo>
                  <a:cubicBezTo>
                    <a:pt x="178304" y="49519"/>
                    <a:pt x="174001" y="47690"/>
                    <a:pt x="170904" y="44438"/>
                  </a:cubicBezTo>
                  <a:lnTo>
                    <a:pt x="151767" y="24295"/>
                  </a:lnTo>
                  <a:lnTo>
                    <a:pt x="143553" y="27480"/>
                  </a:lnTo>
                  <a:cubicBezTo>
                    <a:pt x="130664" y="32468"/>
                    <a:pt x="118315" y="38755"/>
                    <a:pt x="106698" y="46243"/>
                  </a:cubicBezTo>
                  <a:lnTo>
                    <a:pt x="99308" y="51015"/>
                  </a:lnTo>
                  <a:lnTo>
                    <a:pt x="104467" y="78340"/>
                  </a:lnTo>
                  <a:cubicBezTo>
                    <a:pt x="105474" y="83851"/>
                    <a:pt x="103613" y="89494"/>
                    <a:pt x="99528" y="93325"/>
                  </a:cubicBezTo>
                  <a:cubicBezTo>
                    <a:pt x="97326" y="95388"/>
                    <a:pt x="95178" y="97538"/>
                    <a:pt x="93080" y="99773"/>
                  </a:cubicBezTo>
                  <a:cubicBezTo>
                    <a:pt x="89958" y="103097"/>
                    <a:pt x="85608" y="104995"/>
                    <a:pt x="81048" y="105021"/>
                  </a:cubicBezTo>
                  <a:cubicBezTo>
                    <a:pt x="80067" y="105020"/>
                    <a:pt x="79087" y="104930"/>
                    <a:pt x="78121" y="104750"/>
                  </a:cubicBezTo>
                  <a:lnTo>
                    <a:pt x="50847" y="99695"/>
                  </a:lnTo>
                  <a:lnTo>
                    <a:pt x="46101" y="107110"/>
                  </a:lnTo>
                  <a:cubicBezTo>
                    <a:pt x="38647" y="118754"/>
                    <a:pt x="32365" y="131107"/>
                    <a:pt x="27351" y="143991"/>
                  </a:cubicBezTo>
                  <a:lnTo>
                    <a:pt x="24179" y="152206"/>
                  </a:lnTo>
                  <a:lnTo>
                    <a:pt x="44322" y="171240"/>
                  </a:lnTo>
                  <a:cubicBezTo>
                    <a:pt x="48367" y="175098"/>
                    <a:pt x="50178" y="180746"/>
                    <a:pt x="49132" y="186237"/>
                  </a:cubicBezTo>
                  <a:cubicBezTo>
                    <a:pt x="48565" y="189203"/>
                    <a:pt x="48100" y="192234"/>
                    <a:pt x="47713" y="195264"/>
                  </a:cubicBezTo>
                  <a:cubicBezTo>
                    <a:pt x="47045" y="200845"/>
                    <a:pt x="43587" y="205703"/>
                    <a:pt x="38532" y="208159"/>
                  </a:cubicBezTo>
                  <a:lnTo>
                    <a:pt x="13450" y="220127"/>
                  </a:lnTo>
                  <a:lnTo>
                    <a:pt x="13953" y="228908"/>
                  </a:lnTo>
                  <a:cubicBezTo>
                    <a:pt x="14785" y="242708"/>
                    <a:pt x="17015" y="256386"/>
                    <a:pt x="20607" y="269736"/>
                  </a:cubicBezTo>
                  <a:lnTo>
                    <a:pt x="22890" y="278247"/>
                  </a:lnTo>
                  <a:lnTo>
                    <a:pt x="50434" y="281857"/>
                  </a:lnTo>
                  <a:cubicBezTo>
                    <a:pt x="55990" y="282599"/>
                    <a:pt x="60787" y="286117"/>
                    <a:pt x="63162" y="291194"/>
                  </a:cubicBezTo>
                  <a:cubicBezTo>
                    <a:pt x="64469" y="293937"/>
                    <a:pt x="65848" y="296640"/>
                    <a:pt x="67302" y="299305"/>
                  </a:cubicBezTo>
                  <a:cubicBezTo>
                    <a:pt x="70003" y="304196"/>
                    <a:pt x="70042" y="310124"/>
                    <a:pt x="67405" y="315050"/>
                  </a:cubicBezTo>
                  <a:lnTo>
                    <a:pt x="54097" y="339552"/>
                  </a:lnTo>
                  <a:lnTo>
                    <a:pt x="59668" y="346374"/>
                  </a:lnTo>
                  <a:cubicBezTo>
                    <a:pt x="68412" y="357068"/>
                    <a:pt x="78235" y="366834"/>
                    <a:pt x="88979" y="375518"/>
                  </a:cubicBezTo>
                  <a:lnTo>
                    <a:pt x="95827" y="381050"/>
                  </a:lnTo>
                  <a:lnTo>
                    <a:pt x="120173" y="367742"/>
                  </a:lnTo>
                  <a:cubicBezTo>
                    <a:pt x="122545" y="366442"/>
                    <a:pt x="125206" y="365758"/>
                    <a:pt x="127911" y="365756"/>
                  </a:cubicBezTo>
                  <a:cubicBezTo>
                    <a:pt x="130709" y="365763"/>
                    <a:pt x="133461" y="366469"/>
                    <a:pt x="135919" y="367806"/>
                  </a:cubicBezTo>
                  <a:cubicBezTo>
                    <a:pt x="137260" y="368528"/>
                    <a:pt x="138614" y="369199"/>
                    <a:pt x="139981" y="369934"/>
                  </a:cubicBezTo>
                  <a:cubicBezTo>
                    <a:pt x="141348" y="370669"/>
                    <a:pt x="142728" y="371314"/>
                    <a:pt x="144107" y="371958"/>
                  </a:cubicBezTo>
                  <a:cubicBezTo>
                    <a:pt x="149181" y="374323"/>
                    <a:pt x="152706" y="379103"/>
                    <a:pt x="153470" y="384648"/>
                  </a:cubicBezTo>
                  <a:lnTo>
                    <a:pt x="157093" y="412167"/>
                  </a:lnTo>
                  <a:lnTo>
                    <a:pt x="165617" y="414423"/>
                  </a:lnTo>
                  <a:cubicBezTo>
                    <a:pt x="178969" y="417966"/>
                    <a:pt x="192650" y="420127"/>
                    <a:pt x="206444" y="420871"/>
                  </a:cubicBezTo>
                  <a:lnTo>
                    <a:pt x="215226" y="421348"/>
                  </a:lnTo>
                  <a:lnTo>
                    <a:pt x="231075" y="387820"/>
                  </a:lnTo>
                  <a:cubicBezTo>
                    <a:pt x="240037" y="387090"/>
                    <a:pt x="248929" y="385653"/>
                    <a:pt x="257665" y="383526"/>
                  </a:cubicBezTo>
                  <a:lnTo>
                    <a:pt x="283070" y="410323"/>
                  </a:lnTo>
                  <a:lnTo>
                    <a:pt x="291284" y="407137"/>
                  </a:lnTo>
                  <a:cubicBezTo>
                    <a:pt x="301946" y="403002"/>
                    <a:pt x="312242" y="397982"/>
                    <a:pt x="322066" y="392127"/>
                  </a:cubicBezTo>
                  <a:lnTo>
                    <a:pt x="331479" y="401515"/>
                  </a:lnTo>
                  <a:cubicBezTo>
                    <a:pt x="320205" y="408464"/>
                    <a:pt x="308323" y="414373"/>
                    <a:pt x="295978" y="419169"/>
                  </a:cubicBezTo>
                  <a:lnTo>
                    <a:pt x="287764" y="422341"/>
                  </a:lnTo>
                  <a:lnTo>
                    <a:pt x="279652" y="425462"/>
                  </a:lnTo>
                  <a:lnTo>
                    <a:pt x="273707" y="419182"/>
                  </a:lnTo>
                  <a:lnTo>
                    <a:pt x="253294" y="397685"/>
                  </a:lnTo>
                  <a:cubicBezTo>
                    <a:pt x="248755" y="398601"/>
                    <a:pt x="244164" y="399323"/>
                    <a:pt x="239573" y="399890"/>
                  </a:cubicBezTo>
                  <a:lnTo>
                    <a:pt x="226845" y="426790"/>
                  </a:lnTo>
                  <a:lnTo>
                    <a:pt x="223144" y="434618"/>
                  </a:lnTo>
                  <a:lnTo>
                    <a:pt x="214504" y="434153"/>
                  </a:lnTo>
                  <a:lnTo>
                    <a:pt x="205709" y="433689"/>
                  </a:lnTo>
                  <a:cubicBezTo>
                    <a:pt x="191030" y="432891"/>
                    <a:pt x="176473" y="430588"/>
                    <a:pt x="162264" y="426816"/>
                  </a:cubicBezTo>
                  <a:lnTo>
                    <a:pt x="153753" y="424559"/>
                  </a:lnTo>
                  <a:lnTo>
                    <a:pt x="145397" y="422341"/>
                  </a:lnTo>
                  <a:lnTo>
                    <a:pt x="144249" y="413766"/>
                  </a:lnTo>
                  <a:lnTo>
                    <a:pt x="140626" y="386260"/>
                  </a:lnTo>
                  <a:cubicBezTo>
                    <a:pt x="140430" y="385053"/>
                    <a:pt x="139633" y="384027"/>
                    <a:pt x="138511" y="383539"/>
                  </a:cubicBezTo>
                  <a:cubicBezTo>
                    <a:pt x="137028" y="382829"/>
                    <a:pt x="135558" y="382094"/>
                    <a:pt x="134088" y="381359"/>
                  </a:cubicBezTo>
                  <a:cubicBezTo>
                    <a:pt x="132618" y="380624"/>
                    <a:pt x="131147" y="379850"/>
                    <a:pt x="129703" y="379064"/>
                  </a:cubicBezTo>
                  <a:cubicBezTo>
                    <a:pt x="129133" y="378752"/>
                    <a:pt x="128496" y="378584"/>
                    <a:pt x="127846" y="378574"/>
                  </a:cubicBezTo>
                  <a:cubicBezTo>
                    <a:pt x="127297" y="378572"/>
                    <a:pt x="126755" y="378710"/>
                    <a:pt x="126273" y="378974"/>
                  </a:cubicBezTo>
                  <a:lnTo>
                    <a:pt x="101926" y="392295"/>
                  </a:lnTo>
                  <a:lnTo>
                    <a:pt x="94344" y="396434"/>
                  </a:lnTo>
                  <a:lnTo>
                    <a:pt x="87625" y="391005"/>
                  </a:lnTo>
                  <a:lnTo>
                    <a:pt x="80778" y="385460"/>
                  </a:lnTo>
                  <a:cubicBezTo>
                    <a:pt x="69350" y="376237"/>
                    <a:pt x="58896" y="365867"/>
                    <a:pt x="49583" y="354511"/>
                  </a:cubicBezTo>
                  <a:lnTo>
                    <a:pt x="44012" y="347689"/>
                  </a:lnTo>
                  <a:lnTo>
                    <a:pt x="38545" y="340983"/>
                  </a:lnTo>
                  <a:lnTo>
                    <a:pt x="42671" y="333375"/>
                  </a:lnTo>
                  <a:lnTo>
                    <a:pt x="55979" y="308874"/>
                  </a:lnTo>
                  <a:cubicBezTo>
                    <a:pt x="56533" y="307788"/>
                    <a:pt x="56494" y="306494"/>
                    <a:pt x="55876" y="305443"/>
                  </a:cubicBezTo>
                  <a:cubicBezTo>
                    <a:pt x="54329" y="302593"/>
                    <a:pt x="52833" y="299653"/>
                    <a:pt x="51427" y="296726"/>
                  </a:cubicBezTo>
                  <a:cubicBezTo>
                    <a:pt x="50941" y="295604"/>
                    <a:pt x="49915" y="294811"/>
                    <a:pt x="48706" y="294624"/>
                  </a:cubicBezTo>
                  <a:lnTo>
                    <a:pt x="21149" y="291078"/>
                  </a:lnTo>
                  <a:lnTo>
                    <a:pt x="12573" y="289982"/>
                  </a:lnTo>
                  <a:lnTo>
                    <a:pt x="10329" y="281625"/>
                  </a:lnTo>
                  <a:lnTo>
                    <a:pt x="8047" y="273114"/>
                  </a:lnTo>
                  <a:cubicBezTo>
                    <a:pt x="4247" y="258919"/>
                    <a:pt x="1892" y="244377"/>
                    <a:pt x="1019" y="229708"/>
                  </a:cubicBezTo>
                  <a:lnTo>
                    <a:pt x="503" y="220926"/>
                  </a:lnTo>
                  <a:lnTo>
                    <a:pt x="0" y="212260"/>
                  </a:lnTo>
                  <a:lnTo>
                    <a:pt x="7828" y="208533"/>
                  </a:lnTo>
                  <a:lnTo>
                    <a:pt x="32922" y="196554"/>
                  </a:lnTo>
                  <a:cubicBezTo>
                    <a:pt x="34011" y="195996"/>
                    <a:pt x="34740" y="194921"/>
                    <a:pt x="34857" y="193704"/>
                  </a:cubicBezTo>
                  <a:cubicBezTo>
                    <a:pt x="35269" y="190454"/>
                    <a:pt x="35785" y="187166"/>
                    <a:pt x="36378" y="183942"/>
                  </a:cubicBezTo>
                  <a:cubicBezTo>
                    <a:pt x="36632" y="182753"/>
                    <a:pt x="36268" y="181516"/>
                    <a:pt x="35411" y="180653"/>
                  </a:cubicBezTo>
                  <a:lnTo>
                    <a:pt x="15230" y="161620"/>
                  </a:lnTo>
                  <a:lnTo>
                    <a:pt x="8911" y="155675"/>
                  </a:lnTo>
                  <a:lnTo>
                    <a:pt x="12044" y="147589"/>
                  </a:lnTo>
                  <a:lnTo>
                    <a:pt x="15230" y="139375"/>
                  </a:lnTo>
                  <a:cubicBezTo>
                    <a:pt x="17938" y="132553"/>
                    <a:pt x="20955" y="125783"/>
                    <a:pt x="24256" y="119284"/>
                  </a:cubicBezTo>
                  <a:cubicBezTo>
                    <a:pt x="27558" y="112784"/>
                    <a:pt x="31233" y="106362"/>
                    <a:pt x="35179" y="100185"/>
                  </a:cubicBezTo>
                  <a:lnTo>
                    <a:pt x="39925" y="92783"/>
                  </a:lnTo>
                  <a:lnTo>
                    <a:pt x="44606" y="85472"/>
                  </a:lnTo>
                  <a:lnTo>
                    <a:pt x="53130" y="87058"/>
                  </a:lnTo>
                  <a:lnTo>
                    <a:pt x="80468" y="92126"/>
                  </a:lnTo>
                  <a:cubicBezTo>
                    <a:pt x="80661" y="92138"/>
                    <a:pt x="80855" y="92138"/>
                    <a:pt x="81048" y="92126"/>
                  </a:cubicBezTo>
                  <a:cubicBezTo>
                    <a:pt x="82061" y="92093"/>
                    <a:pt x="83017" y="91657"/>
                    <a:pt x="83705" y="90913"/>
                  </a:cubicBezTo>
                  <a:cubicBezTo>
                    <a:pt x="85962" y="88528"/>
                    <a:pt x="88309" y="86168"/>
                    <a:pt x="90681" y="83911"/>
                  </a:cubicBezTo>
                  <a:cubicBezTo>
                    <a:pt x="91592" y="83099"/>
                    <a:pt x="92029" y="81880"/>
                    <a:pt x="91842" y="80674"/>
                  </a:cubicBezTo>
                  <a:lnTo>
                    <a:pt x="86684" y="53349"/>
                  </a:lnTo>
                  <a:lnTo>
                    <a:pt x="85085" y="44825"/>
                  </a:lnTo>
                  <a:lnTo>
                    <a:pt x="92371" y="40131"/>
                  </a:lnTo>
                  <a:lnTo>
                    <a:pt x="99760" y="35360"/>
                  </a:lnTo>
                  <a:cubicBezTo>
                    <a:pt x="112115" y="27399"/>
                    <a:pt x="125245" y="20711"/>
                    <a:pt x="138949" y="15397"/>
                  </a:cubicBezTo>
                  <a:lnTo>
                    <a:pt x="147099" y="12264"/>
                  </a:lnTo>
                  <a:lnTo>
                    <a:pt x="155159" y="9091"/>
                  </a:lnTo>
                  <a:lnTo>
                    <a:pt x="161117" y="15359"/>
                  </a:lnTo>
                  <a:lnTo>
                    <a:pt x="180202" y="35514"/>
                  </a:lnTo>
                  <a:cubicBezTo>
                    <a:pt x="180880" y="36202"/>
                    <a:pt x="181815" y="36576"/>
                    <a:pt x="182781" y="36546"/>
                  </a:cubicBezTo>
                  <a:cubicBezTo>
                    <a:pt x="183034" y="36565"/>
                    <a:pt x="183289" y="36565"/>
                    <a:pt x="183542" y="36546"/>
                  </a:cubicBezTo>
                  <a:cubicBezTo>
                    <a:pt x="186766" y="35940"/>
                    <a:pt x="189990" y="35411"/>
                    <a:pt x="193214" y="34986"/>
                  </a:cubicBezTo>
                  <a:cubicBezTo>
                    <a:pt x="194423" y="34856"/>
                    <a:pt x="195486" y="34123"/>
                    <a:pt x="196038" y="33038"/>
                  </a:cubicBezTo>
                  <a:lnTo>
                    <a:pt x="207966" y="7815"/>
                  </a:lnTo>
                  <a:close/>
                </a:path>
              </a:pathLst>
            </a:custGeom>
            <a:solidFill>
              <a:srgbClr val="025EA1"/>
            </a:solidFill>
            <a:ln w="12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7835B9C1-4365-B790-247E-1EDB1D44E67A}"/>
              </a:ext>
            </a:extLst>
          </p:cNvPr>
          <p:cNvCxnSpPr>
            <a:cxnSpLocks/>
          </p:cNvCxnSpPr>
          <p:nvPr/>
        </p:nvCxnSpPr>
        <p:spPr>
          <a:xfrm>
            <a:off x="6021411" y="4014093"/>
            <a:ext cx="554935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C0B08AD-C344-F4E9-A19F-2CE29031962B}"/>
              </a:ext>
            </a:extLst>
          </p:cNvPr>
          <p:cNvCxnSpPr>
            <a:cxnSpLocks/>
          </p:cNvCxnSpPr>
          <p:nvPr/>
        </p:nvCxnSpPr>
        <p:spPr>
          <a:xfrm>
            <a:off x="6021411" y="2874584"/>
            <a:ext cx="554935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F7D955D-E851-2D25-B8E8-07EA8CA6076A}"/>
              </a:ext>
            </a:extLst>
          </p:cNvPr>
          <p:cNvSpPr/>
          <p:nvPr/>
        </p:nvSpPr>
        <p:spPr>
          <a:xfrm rot="5400000" flipH="1">
            <a:off x="1094260" y="2368643"/>
            <a:ext cx="90812" cy="92106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rgbClr val="003274">
                  <a:tint val="44500"/>
                  <a:satMod val="160000"/>
                </a:srgbClr>
              </a:gs>
              <a:gs pos="100000">
                <a:srgbClr val="003274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624468-87E7-D7DC-4E41-43082A4B1FA8}"/>
              </a:ext>
            </a:extLst>
          </p:cNvPr>
          <p:cNvSpPr txBox="1"/>
          <p:nvPr/>
        </p:nvSpPr>
        <p:spPr>
          <a:xfrm>
            <a:off x="1342619" y="3248765"/>
            <a:ext cx="43922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333333"/>
                </a:solidFill>
              </a:rPr>
              <a:t>В АРАТ действует комитет по импортозамещению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23D0D58-434D-F1A1-090D-C62D00AEBC5E}"/>
              </a:ext>
            </a:extLst>
          </p:cNvPr>
          <p:cNvSpPr/>
          <p:nvPr/>
        </p:nvSpPr>
        <p:spPr>
          <a:xfrm rot="5400000" flipH="1">
            <a:off x="1873559" y="3190598"/>
            <a:ext cx="90812" cy="92106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0000">
                <a:srgbClr val="003274">
                  <a:tint val="44500"/>
                  <a:satMod val="160000"/>
                </a:srgbClr>
              </a:gs>
              <a:gs pos="100000">
                <a:srgbClr val="003274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169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80D70C2B-BC60-6028-7E55-141FA1F89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289293"/>
            <a:ext cx="8208714" cy="371618"/>
          </a:xfrm>
        </p:spPr>
        <p:txBody>
          <a:bodyPr/>
          <a:lstStyle/>
          <a:p>
            <a:r>
              <a:rPr lang="ru-RU" sz="2000" dirty="0"/>
              <a:t>Выводы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46438" y="1778799"/>
            <a:ext cx="94379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r>
              <a:rPr lang="ru-RU" spc="-1" dirty="0">
                <a:solidFill>
                  <a:srgbClr val="333333"/>
                </a:solidFill>
              </a:rPr>
              <a:t>Сформировать на базе комитета по </a:t>
            </a:r>
            <a:r>
              <a:rPr lang="ru-RU" spc="-1" dirty="0" err="1">
                <a:solidFill>
                  <a:srgbClr val="333333"/>
                </a:solidFill>
              </a:rPr>
              <a:t>импортозамещению</a:t>
            </a:r>
            <a:r>
              <a:rPr lang="ru-RU" spc="-1" dirty="0">
                <a:solidFill>
                  <a:srgbClr val="333333"/>
                </a:solidFill>
              </a:rPr>
              <a:t> АРАТ экспертное сообщество для диалога с федеральными органами исполнительной власти (ФОИВ)</a:t>
            </a: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r>
              <a:rPr lang="ru-RU" spc="-1" dirty="0">
                <a:solidFill>
                  <a:srgbClr val="333333"/>
                </a:solidFill>
              </a:rPr>
              <a:t>Поддержать стандартизацию стыковочных узлов</a:t>
            </a: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endParaRPr lang="ru-RU" spc="-1" dirty="0">
              <a:solidFill>
                <a:srgbClr val="333333"/>
              </a:solidFill>
            </a:endParaRPr>
          </a:p>
          <a:p>
            <a:pPr marL="360" algn="just">
              <a:lnSpc>
                <a:spcPct val="90000"/>
              </a:lnSpc>
              <a:buClr>
                <a:schemeClr val="accent1"/>
              </a:buClr>
              <a:buSzPct val="120000"/>
            </a:pPr>
            <a:r>
              <a:rPr lang="ru-RU" spc="-1" dirty="0">
                <a:solidFill>
                  <a:srgbClr val="333333"/>
                </a:solidFill>
              </a:rPr>
              <a:t>Развивать точную механику для станочного оборудования, в т. ч. 3D-принтеров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8260" y="1674679"/>
            <a:ext cx="686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</a:rPr>
              <a:t>1.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260" y="2855779"/>
            <a:ext cx="686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8260" y="3876315"/>
            <a:ext cx="686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/>
                </a:solidFill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938378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A7B7F3E-3224-77C9-0B8C-E04BAA3FFD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Спасибо </a:t>
            </a:r>
          </a:p>
          <a:p>
            <a:r>
              <a:rPr lang="ru-RU" dirty="0"/>
              <a:t>за внимание</a:t>
            </a:r>
          </a:p>
        </p:txBody>
      </p:sp>
      <p:sp>
        <p:nvSpPr>
          <p:cNvPr id="7" name="Текст 2">
            <a:extLst>
              <a:ext uri="{FF2B5EF4-FFF2-40B4-BE49-F238E27FC236}">
                <a16:creationId xmlns:a16="http://schemas.microsoft.com/office/drawing/2014/main" id="{9BD0937C-4558-49AE-9651-1F4501827F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4580" y="6174183"/>
            <a:ext cx="5402347" cy="288567"/>
          </a:xfrm>
        </p:spPr>
        <p:txBody>
          <a:bodyPr/>
          <a:lstStyle/>
          <a:p>
            <a:r>
              <a:rPr lang="ru-RU" dirty="0"/>
              <a:t>20.11.2023</a:t>
            </a:r>
          </a:p>
          <a:p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3470627D-0549-548E-7DC6-2AC4DB075F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4208" y="4809432"/>
            <a:ext cx="5402719" cy="288567"/>
          </a:xfrm>
        </p:spPr>
        <p:txBody>
          <a:bodyPr/>
          <a:lstStyle/>
          <a:p>
            <a:r>
              <a:rPr lang="en-US" dirty="0"/>
              <a:t>E-mail: cniitmash@cniitmash.com</a:t>
            </a:r>
          </a:p>
          <a:p>
            <a:r>
              <a:rPr lang="ru-RU" dirty="0"/>
              <a:t>Тел.: +7 (495) 675-89-00</a:t>
            </a:r>
          </a:p>
          <a:p>
            <a:endParaRPr lang="ru-RU" dirty="0"/>
          </a:p>
        </p:txBody>
      </p:sp>
      <p:sp>
        <p:nvSpPr>
          <p:cNvPr id="9" name="Текст 4">
            <a:extLst>
              <a:ext uri="{FF2B5EF4-FFF2-40B4-BE49-F238E27FC236}">
                <a16:creationId xmlns:a16="http://schemas.microsoft.com/office/drawing/2014/main" id="{1930866E-E958-F3B7-66FB-7D0AD24512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4208" y="4294024"/>
            <a:ext cx="5402719" cy="247610"/>
          </a:xfrm>
        </p:spPr>
        <p:txBody>
          <a:bodyPr/>
          <a:lstStyle/>
          <a:p>
            <a:r>
              <a:rPr lang="ru-RU" dirty="0"/>
              <a:t>Пучков Игорь Станиславович</a:t>
            </a:r>
          </a:p>
        </p:txBody>
      </p:sp>
      <p:sp>
        <p:nvSpPr>
          <p:cNvPr id="10" name="Текст 4">
            <a:extLst>
              <a:ext uri="{FF2B5EF4-FFF2-40B4-BE49-F238E27FC236}">
                <a16:creationId xmlns:a16="http://schemas.microsoft.com/office/drawing/2014/main" id="{1930866E-E958-F3B7-66FB-7D0AD24512F7}"/>
              </a:ext>
            </a:extLst>
          </p:cNvPr>
          <p:cNvSpPr txBox="1">
            <a:spLocks/>
          </p:cNvSpPr>
          <p:nvPr/>
        </p:nvSpPr>
        <p:spPr>
          <a:xfrm>
            <a:off x="594208" y="5208424"/>
            <a:ext cx="5402719" cy="24761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04269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8201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7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36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2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470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053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398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874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089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1434" indent="-260673" algn="l" defTabSz="1042690" rtl="0" eaLnBrk="1" latinLnBrk="0" hangingPunct="1">
              <a:lnSpc>
                <a:spcPct val="90000"/>
              </a:lnSpc>
              <a:spcBef>
                <a:spcPts val="570"/>
              </a:spcBef>
              <a:buFont typeface="Arial" panose="020B0604020202020204" pitchFamily="34" charset="0"/>
              <a:buChar char="•"/>
              <a:defRPr sz="205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2362527"/>
      </p:ext>
    </p:extLst>
  </p:cSld>
  <p:clrMapOvr>
    <a:masterClrMapping/>
  </p:clrMapOvr>
</p:sld>
</file>

<file path=ppt/theme/theme1.xml><?xml version="1.0" encoding="utf-8"?>
<a:theme xmlns:a="http://schemas.openxmlformats.org/drawingml/2006/main" name="Титульный слайд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аблиц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Диаграмм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Таймлайн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Карт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SmartArt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Контакт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_Слайды с изображениями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_Текстовые слайд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_Таймлайн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_Содержание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итульный слайд_ДСП / КТ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_Перебивочный слайд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итульный слайд без логотипа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Содержание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Перебивочный слайд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Акцентные слайд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Цветные фоны (для публичных выступлений)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кстовые слайды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Слайды с изображениями">
  <a:themeElements>
    <a:clrScheme name="Росатом 3">
      <a:dk1>
        <a:srgbClr val="333333"/>
      </a:dk1>
      <a:lt1>
        <a:srgbClr val="FFFFFF"/>
      </a:lt1>
      <a:dk2>
        <a:srgbClr val="56C02B"/>
      </a:dk2>
      <a:lt2>
        <a:srgbClr val="FCC30B"/>
      </a:lt2>
      <a:accent1>
        <a:srgbClr val="003274"/>
      </a:accent1>
      <a:accent2>
        <a:srgbClr val="025EA1"/>
      </a:accent2>
      <a:accent3>
        <a:srgbClr val="6CACE3"/>
      </a:accent3>
      <a:accent4>
        <a:srgbClr val="249789"/>
      </a:accent4>
      <a:accent5>
        <a:srgbClr val="FD6924"/>
      </a:accent5>
      <a:accent6>
        <a:srgbClr val="E20079"/>
      </a:accent6>
      <a:hlink>
        <a:srgbClr val="7F7F7F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169400</TotalTime>
  <Words>634</Words>
  <Application>Microsoft Office PowerPoint</Application>
  <PresentationFormat>Широкоэкранный</PresentationFormat>
  <Paragraphs>122</Paragraphs>
  <Slides>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20</vt:i4>
      </vt:variant>
      <vt:variant>
        <vt:lpstr>Заголовки слайдов</vt:lpstr>
      </vt:variant>
      <vt:variant>
        <vt:i4>9</vt:i4>
      </vt:variant>
    </vt:vector>
  </HeadingPairs>
  <TitlesOfParts>
    <vt:vector size="31" baseType="lpstr">
      <vt:lpstr>Arial</vt:lpstr>
      <vt:lpstr>Calibri</vt:lpstr>
      <vt:lpstr>Титульный слайд</vt:lpstr>
      <vt:lpstr>Титульный слайд_ДСП / КТ</vt:lpstr>
      <vt:lpstr>Титульный слайд без логотипа</vt:lpstr>
      <vt:lpstr>Содержание</vt:lpstr>
      <vt:lpstr>Перебивочный слайд</vt:lpstr>
      <vt:lpstr>Акцентные слайды</vt:lpstr>
      <vt:lpstr>Цветные фоны (для публичных выступлений)</vt:lpstr>
      <vt:lpstr>Текстовые слайды</vt:lpstr>
      <vt:lpstr>Слайды с изображениями</vt:lpstr>
      <vt:lpstr>Таблицы</vt:lpstr>
      <vt:lpstr>Диаграммы</vt:lpstr>
      <vt:lpstr>Таймлайны</vt:lpstr>
      <vt:lpstr>Карты</vt:lpstr>
      <vt:lpstr>SmartArt</vt:lpstr>
      <vt:lpstr>Контакты</vt:lpstr>
      <vt:lpstr>1_Слайды с изображениями</vt:lpstr>
      <vt:lpstr>1_Текстовые слайды</vt:lpstr>
      <vt:lpstr>1_Таймлайны</vt:lpstr>
      <vt:lpstr>1_Содержание</vt:lpstr>
      <vt:lpstr>1_Перебивочный слайд</vt:lpstr>
      <vt:lpstr>Импортозамещение оборудования и систем контроля в аддитивном производстве</vt:lpstr>
      <vt:lpstr>Создание аддитивного оборудования в АО «НПО «ЦНИИТМАШ»</vt:lpstr>
      <vt:lpstr>Компетенции направления «Аддитивные технологии» </vt:lpstr>
      <vt:lpstr>Презентация PowerPoint</vt:lpstr>
      <vt:lpstr>Презентация PowerPoint</vt:lpstr>
      <vt:lpstr>MeltMaster3D-250HT – единственный отечественный принтер, оснащенный системами контроля и системой воздействия на процесс печати </vt:lpstr>
      <vt:lpstr>Стратегическая деятельность в Ассоциации РАТ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Макиева Арина Ацамазовна</dc:creator>
  <cp:lastModifiedBy>Игорь Пучков</cp:lastModifiedBy>
  <cp:revision>915</cp:revision>
  <cp:lastPrinted>2022-03-29T16:00:11Z</cp:lastPrinted>
  <dcterms:created xsi:type="dcterms:W3CDTF">2021-10-19T14:08:40Z</dcterms:created>
  <dcterms:modified xsi:type="dcterms:W3CDTF">2023-11-20T10:07:04Z</dcterms:modified>
</cp:coreProperties>
</file>