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handoutMasterIdLst>
    <p:handoutMasterId r:id="rId6"/>
  </p:handoutMasterIdLst>
  <p:sldIdLst>
    <p:sldId id="258" r:id="rId2"/>
    <p:sldId id="282" r:id="rId3"/>
    <p:sldId id="275" r:id="rId4"/>
    <p:sldId id="312" r:id="rId5"/>
  </p:sldIdLst>
  <p:sldSz cx="12192000" cy="6858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Jost" charset="-52"/>
      <p:regular r:id="rId11"/>
      <p:bold r:id="rId12"/>
      <p:italic r:id="rId13"/>
      <p:boldItalic r:id="rId14"/>
    </p:embeddedFont>
    <p:embeddedFont>
      <p:font typeface="Jost bold" charset="-52"/>
      <p:bold r:id="rId1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C"/>
    <a:srgbClr val="002759"/>
    <a:srgbClr val="080E13"/>
    <a:srgbClr val="70BFF0"/>
    <a:srgbClr val="10689F"/>
    <a:srgbClr val="0089DE"/>
    <a:srgbClr val="005E99"/>
    <a:srgbClr val="1F416D"/>
    <a:srgbClr val="242D48"/>
    <a:srgbClr val="9C1A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93849" autoAdjust="0"/>
  </p:normalViewPr>
  <p:slideViewPr>
    <p:cSldViewPr snapToGrid="0" showGuides="1">
      <p:cViewPr>
        <p:scale>
          <a:sx n="75" d="100"/>
          <a:sy n="75" d="100"/>
        </p:scale>
        <p:origin x="725" y="43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 showGuides="1">
      <p:cViewPr varScale="1">
        <p:scale>
          <a:sx n="49" d="100"/>
          <a:sy n="49" d="100"/>
        </p:scale>
        <p:origin x="2910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D57121A9-1B53-D70D-3EEF-F8F439C378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AAA4F2B-FA50-83CA-5151-27673A65098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072C1-3ECD-4D08-850C-71F7FB8E166B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0F6DF70-4876-878C-487F-4D3C2FC710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D8C07BF-2587-73CB-E51D-42A44A9616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DF6F9-0774-47F5-8427-F3CB47BF83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44212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ка Тёмный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670D754-113E-A334-EB71-D2A9950CD5F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AF2BC-B326-5B87-57AC-0DA99E44BF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9712" y="2775473"/>
            <a:ext cx="9758373" cy="828463"/>
          </a:xfrm>
          <a:prstGeom prst="rect">
            <a:avLst/>
          </a:prstGeom>
        </p:spPr>
        <p:txBody>
          <a:bodyPr/>
          <a:lstStyle>
            <a:lvl1pPr>
              <a:defRPr sz="6000" b="0"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Заголовок презентации</a:t>
            </a:r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0EA044D7-ABE1-6414-A850-267EBC0A02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9712" y="3702322"/>
            <a:ext cx="7181873" cy="27061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Подстрочник презентации с кратким описанием наполнения</a:t>
            </a:r>
          </a:p>
        </p:txBody>
      </p:sp>
      <p:grpSp>
        <p:nvGrpSpPr>
          <p:cNvPr id="10" name="Рисунок 7">
            <a:extLst>
              <a:ext uri="{FF2B5EF4-FFF2-40B4-BE49-F238E27FC236}">
                <a16:creationId xmlns:a16="http://schemas.microsoft.com/office/drawing/2014/main" id="{CF245176-1D7A-CCDE-11D6-870C32E4019C}"/>
              </a:ext>
            </a:extLst>
          </p:cNvPr>
          <p:cNvGrpSpPr/>
          <p:nvPr userDrawn="1"/>
        </p:nvGrpSpPr>
        <p:grpSpPr>
          <a:xfrm>
            <a:off x="914624" y="654511"/>
            <a:ext cx="2103892" cy="522653"/>
            <a:chOff x="1645710" y="649996"/>
            <a:chExt cx="1581282" cy="392825"/>
          </a:xfrm>
          <a:solidFill>
            <a:schemeClr val="bg2"/>
          </a:solidFill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C63DE91F-CF7A-6D71-3744-10BEAF2A0F6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817ED643-E1C4-A344-FAE5-6EB7CD2234E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488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фото и текст Тёмный">
    <p:bg>
      <p:bgPr>
        <a:gradFill>
          <a:gsLst>
            <a:gs pos="0">
              <a:srgbClr val="00336C">
                <a:alpha val="79000"/>
              </a:srgbClr>
            </a:gs>
            <a:gs pos="6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9EEE4819-80A0-EB0C-E186-EF0A089595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8343" y="1727200"/>
            <a:ext cx="3079750" cy="30738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32E6568D-EDC8-B79E-0E14-941CE8E218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36828" y="1727200"/>
            <a:ext cx="3017838" cy="30738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62FD45C3-1F06-505E-0902-55B065A4A12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32949" y="1727200"/>
            <a:ext cx="3046413" cy="30738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Текст 21">
            <a:extLst>
              <a:ext uri="{FF2B5EF4-FFF2-40B4-BE49-F238E27FC236}">
                <a16:creationId xmlns:a16="http://schemas.microsoft.com/office/drawing/2014/main" id="{0659D2C1-D6F0-A3A0-A3D0-B6D27BEAA5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8343" y="4828495"/>
            <a:ext cx="3079750" cy="72707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FCC3A760-CA25-445D-4A3A-27AA1FA67B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36828" y="4828495"/>
            <a:ext cx="3017838" cy="72707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199560D1-0D65-4C20-806C-AFC37F7841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32949" y="4828495"/>
            <a:ext cx="3046413" cy="72707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13" name="Заголовок 3">
            <a:extLst>
              <a:ext uri="{FF2B5EF4-FFF2-40B4-BE49-F238E27FC236}">
                <a16:creationId xmlns:a16="http://schemas.microsoft.com/office/drawing/2014/main" id="{AED4BD38-077F-E41C-E2C3-360CFC3A62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тремя фото и текстом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1931D8E2-224B-7A1C-F42F-3074EF00695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3704D9AE-C636-954D-4BD9-FA7404F4C6A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8B378FD8-AA23-638E-E29B-6E37C1320F30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56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  <p15:guide id="5" orient="horz" pos="109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есть фото и текст Тёмный">
    <p:bg>
      <p:bgPr>
        <a:gradFill>
          <a:gsLst>
            <a:gs pos="0">
              <a:srgbClr val="00336C">
                <a:alpha val="79000"/>
              </a:srgbClr>
            </a:gs>
            <a:gs pos="6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9EEE4819-80A0-EB0C-E186-EF0A089595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1458" y="1746704"/>
            <a:ext cx="3079750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Рисунок 10">
            <a:extLst>
              <a:ext uri="{FF2B5EF4-FFF2-40B4-BE49-F238E27FC236}">
                <a16:creationId xmlns:a16="http://schemas.microsoft.com/office/drawing/2014/main" id="{FB24C538-F052-4B6D-8D4F-62BAD04493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1458" y="4056627"/>
            <a:ext cx="3079750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5" name="Рисунок 15">
            <a:extLst>
              <a:ext uri="{FF2B5EF4-FFF2-40B4-BE49-F238E27FC236}">
                <a16:creationId xmlns:a16="http://schemas.microsoft.com/office/drawing/2014/main" id="{341251B2-25D8-4E00-9DEB-926EF6C9508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84129" y="4050923"/>
            <a:ext cx="3046413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9" name="Рисунок 13">
            <a:extLst>
              <a:ext uri="{FF2B5EF4-FFF2-40B4-BE49-F238E27FC236}">
                <a16:creationId xmlns:a16="http://schemas.microsoft.com/office/drawing/2014/main" id="{24FD7B12-564D-46FF-BD73-FFFE91C2F1A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587081" y="4056627"/>
            <a:ext cx="3017838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Рисунок 10">
            <a:extLst>
              <a:ext uri="{FF2B5EF4-FFF2-40B4-BE49-F238E27FC236}">
                <a16:creationId xmlns:a16="http://schemas.microsoft.com/office/drawing/2014/main" id="{6C77E2B6-D7AD-4D55-8629-7EFCB904EB1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88443" y="1743462"/>
            <a:ext cx="3079750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7" name="Рисунок 10">
            <a:extLst>
              <a:ext uri="{FF2B5EF4-FFF2-40B4-BE49-F238E27FC236}">
                <a16:creationId xmlns:a16="http://schemas.microsoft.com/office/drawing/2014/main" id="{E36B81A9-7978-456A-B908-189D725F4E2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299612" y="1741205"/>
            <a:ext cx="3079750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Текст 25">
            <a:extLst>
              <a:ext uri="{FF2B5EF4-FFF2-40B4-BE49-F238E27FC236}">
                <a16:creationId xmlns:a16="http://schemas.microsoft.com/office/drawing/2014/main" id="{AADB1031-51EB-4C3F-8244-3DDE3C8F33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84129" y="4046624"/>
            <a:ext cx="3046413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3" name="Текст 23">
            <a:extLst>
              <a:ext uri="{FF2B5EF4-FFF2-40B4-BE49-F238E27FC236}">
                <a16:creationId xmlns:a16="http://schemas.microsoft.com/office/drawing/2014/main" id="{28B05682-C1A5-4FB7-82FD-6BCDDBF23DA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87081" y="4056627"/>
            <a:ext cx="3017838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1" name="Текст 23">
            <a:extLst>
              <a:ext uri="{FF2B5EF4-FFF2-40B4-BE49-F238E27FC236}">
                <a16:creationId xmlns:a16="http://schemas.microsoft.com/office/drawing/2014/main" id="{5686B60A-973F-4BBC-8348-3F0C56CFB3F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1224" y="4050673"/>
            <a:ext cx="3079750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8" name="Текст 23">
            <a:extLst>
              <a:ext uri="{FF2B5EF4-FFF2-40B4-BE49-F238E27FC236}">
                <a16:creationId xmlns:a16="http://schemas.microsoft.com/office/drawing/2014/main" id="{57C87BEB-8EA0-4595-84D7-036B744F26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99612" y="1739024"/>
            <a:ext cx="3079750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5" name="Текст 23">
            <a:extLst>
              <a:ext uri="{FF2B5EF4-FFF2-40B4-BE49-F238E27FC236}">
                <a16:creationId xmlns:a16="http://schemas.microsoft.com/office/drawing/2014/main" id="{2D44AD60-9664-4164-98FE-0FF49052175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88443" y="1741281"/>
            <a:ext cx="3079750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0" name="Текст 23">
            <a:extLst>
              <a:ext uri="{FF2B5EF4-FFF2-40B4-BE49-F238E27FC236}">
                <a16:creationId xmlns:a16="http://schemas.microsoft.com/office/drawing/2014/main" id="{F571EC94-8CC9-4E5F-A33B-205C246795F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1458" y="1744523"/>
            <a:ext cx="3079750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2EF8BFFB-AC2E-4792-1514-612D008988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шестью фото и подписью</a:t>
            </a:r>
          </a:p>
        </p:txBody>
      </p:sp>
      <p:grpSp>
        <p:nvGrpSpPr>
          <p:cNvPr id="16" name="Рисунок 7">
            <a:extLst>
              <a:ext uri="{FF2B5EF4-FFF2-40B4-BE49-F238E27FC236}">
                <a16:creationId xmlns:a16="http://schemas.microsoft.com/office/drawing/2014/main" id="{76C2D832-ED1A-806F-D9A0-F14D291A50CA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id="{CE6C68A6-51D4-C472-0331-8691FB26238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id="{1F0AAB5B-4933-5DE7-3109-D45E7E820D5A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01221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109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дно фото Тёмный">
    <p:bg>
      <p:bgPr>
        <a:gradFill>
          <a:gsLst>
            <a:gs pos="0">
              <a:srgbClr val="00336C">
                <a:alpha val="79000"/>
              </a:srgbClr>
            </a:gs>
            <a:gs pos="6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32">
            <a:extLst>
              <a:ext uri="{FF2B5EF4-FFF2-40B4-BE49-F238E27FC236}">
                <a16:creationId xmlns:a16="http://schemas.microsoft.com/office/drawing/2014/main" id="{0291EC3A-3B59-53C2-07D9-5F3DE36DEDD9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74713" y="1736725"/>
            <a:ext cx="10500407" cy="43469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05FB0560-64B6-443C-5062-5718372A8C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одним фото</a:t>
            </a:r>
          </a:p>
        </p:txBody>
      </p:sp>
      <p:grpSp>
        <p:nvGrpSpPr>
          <p:cNvPr id="12" name="Рисунок 7">
            <a:extLst>
              <a:ext uri="{FF2B5EF4-FFF2-40B4-BE49-F238E27FC236}">
                <a16:creationId xmlns:a16="http://schemas.microsoft.com/office/drawing/2014/main" id="{F92CECED-9D0F-2B20-B5BF-9CEFA837C89B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0BBC1431-B256-27A2-6E87-E8FE5A30AAFF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0BEFD0FC-13D6-D0DC-E927-996E61E4EE63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3827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094" userDrawn="1">
          <p15:clr>
            <a:srgbClr val="FBAE40"/>
          </p15:clr>
        </p15:guide>
        <p15:guide id="4" pos="551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и фактоиды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92000">
                <a:srgbClr val="000000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4663" y="1642693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D4244C4A-14D0-03D9-14FB-85B7A5089A6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24663" y="2460378"/>
            <a:ext cx="2002614" cy="67057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br>
              <a:rPr lang="ru-RU" dirty="0"/>
            </a:br>
            <a:r>
              <a:rPr lang="ru-RU" dirty="0" err="1"/>
              <a:t>текст</a:t>
            </a:r>
            <a:r>
              <a:rPr lang="ru-RU" dirty="0"/>
              <a:t> текст</a:t>
            </a:r>
          </a:p>
        </p:txBody>
      </p:sp>
      <p:sp>
        <p:nvSpPr>
          <p:cNvPr id="22" name="Текст 3">
            <a:extLst>
              <a:ext uri="{FF2B5EF4-FFF2-40B4-BE49-F238E27FC236}">
                <a16:creationId xmlns:a16="http://schemas.microsoft.com/office/drawing/2014/main" id="{F9F700FD-3682-47A2-2C1F-4CE03A0696A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24663" y="4003493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2D925105-863D-1F0F-3A95-9298B9006A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24663" y="4821178"/>
            <a:ext cx="2002614" cy="67057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br>
              <a:rPr lang="ru-RU" dirty="0"/>
            </a:br>
            <a:r>
              <a:rPr lang="ru-RU" dirty="0" err="1"/>
              <a:t>текст</a:t>
            </a:r>
            <a:r>
              <a:rPr lang="ru-RU" dirty="0"/>
              <a:t> текст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35C48D82-6BA0-AA4A-380A-BC02091CC6D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92017" y="1642693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5" name="Текст 3">
            <a:extLst>
              <a:ext uri="{FF2B5EF4-FFF2-40B4-BE49-F238E27FC236}">
                <a16:creationId xmlns:a16="http://schemas.microsoft.com/office/drawing/2014/main" id="{5A90319D-63F5-6363-EB7D-F690C710E6F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92017" y="2460378"/>
            <a:ext cx="2002614" cy="67057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br>
              <a:rPr lang="ru-RU" dirty="0"/>
            </a:br>
            <a:r>
              <a:rPr lang="ru-RU" dirty="0" err="1"/>
              <a:t>текст</a:t>
            </a:r>
            <a:r>
              <a:rPr lang="ru-RU" dirty="0"/>
              <a:t> текст</a:t>
            </a:r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B33BF007-E0CD-FCAD-1082-B2D481F4DD8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92017" y="4003493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7" name="Текст 3">
            <a:extLst>
              <a:ext uri="{FF2B5EF4-FFF2-40B4-BE49-F238E27FC236}">
                <a16:creationId xmlns:a16="http://schemas.microsoft.com/office/drawing/2014/main" id="{E6B487C4-8A06-3120-1A1F-7B2F30DD6E9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392017" y="4821178"/>
            <a:ext cx="2002614" cy="67057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br>
              <a:rPr lang="ru-RU" dirty="0"/>
            </a:br>
            <a:r>
              <a:rPr lang="ru-RU" dirty="0" err="1"/>
              <a:t>текст</a:t>
            </a:r>
            <a:r>
              <a:rPr lang="ru-RU" dirty="0"/>
              <a:t> текст</a:t>
            </a:r>
          </a:p>
        </p:txBody>
      </p:sp>
      <p:sp>
        <p:nvSpPr>
          <p:cNvPr id="33" name="Рисунок 32">
            <a:extLst>
              <a:ext uri="{FF2B5EF4-FFF2-40B4-BE49-F238E27FC236}">
                <a16:creationId xmlns:a16="http://schemas.microsoft.com/office/drawing/2014/main" id="{320A38FD-6D8F-5A2C-7F59-008FC0BA2D4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74713" y="1736725"/>
            <a:ext cx="5221287" cy="5073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5" name="Заголовок 3">
            <a:extLst>
              <a:ext uri="{FF2B5EF4-FFF2-40B4-BE49-F238E27FC236}">
                <a16:creationId xmlns:a16="http://schemas.microsoft.com/office/drawing/2014/main" id="{76900026-EE94-2D8E-851A-807ECD31E7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фото и фактоидами</a:t>
            </a:r>
          </a:p>
        </p:txBody>
      </p:sp>
      <p:grpSp>
        <p:nvGrpSpPr>
          <p:cNvPr id="16" name="Рисунок 7">
            <a:extLst>
              <a:ext uri="{FF2B5EF4-FFF2-40B4-BE49-F238E27FC236}">
                <a16:creationId xmlns:a16="http://schemas.microsoft.com/office/drawing/2014/main" id="{C35191DA-C135-CA0D-6754-8208A6003643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5F5D176E-03C9-225F-39F0-78639E4BB214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011D72F1-E34F-EF4A-E343-0C6E2514958B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7686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094" userDrawn="1">
          <p15:clr>
            <a:srgbClr val="FBAE40"/>
          </p15:clr>
        </p15:guide>
        <p15:guide id="4" pos="551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фактоиды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494479C-8ED6-ECCB-EEF4-6AE2C52CE75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336C">
                  <a:alpha val="0"/>
                </a:srgbClr>
              </a:gs>
              <a:gs pos="92000">
                <a:srgbClr val="000000">
                  <a:alpha val="77000"/>
                </a:srgb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4713" y="4819151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D4244C4A-14D0-03D9-14FB-85B7A5089A6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4712" y="1625600"/>
            <a:ext cx="10487831" cy="2709927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00000"/>
              </a:lnSpc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22" name="Текст 3">
            <a:extLst>
              <a:ext uri="{FF2B5EF4-FFF2-40B4-BE49-F238E27FC236}">
                <a16:creationId xmlns:a16="http://schemas.microsoft.com/office/drawing/2014/main" id="{F9F700FD-3682-47A2-2C1F-4CE03A0696A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36309" y="4819151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35C48D82-6BA0-AA4A-380A-BC02091CC6D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30421" y="4819151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B33BF007-E0CD-FCAD-1082-B2D481F4DD8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92017" y="4819151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3AAA8DA2-790D-B952-2C29-8F59D06714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текстом и фактоидами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6EEF5C83-EF63-5E04-D2B3-DBF1DF770F6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208D63D2-0CAD-77B5-A3AB-D692C124BC00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7D53F21E-F3F2-B5DE-FED5-9E3AE1636E9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5502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09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фактоиды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4713" y="4703552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2" name="Текст 3">
            <a:extLst>
              <a:ext uri="{FF2B5EF4-FFF2-40B4-BE49-F238E27FC236}">
                <a16:creationId xmlns:a16="http://schemas.microsoft.com/office/drawing/2014/main" id="{F9F700FD-3682-47A2-2C1F-4CE03A0696A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36309" y="4699229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35C48D82-6BA0-AA4A-380A-BC02091CC6D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30421" y="4704487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B33BF007-E0CD-FCAD-1082-B2D481F4DD8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92017" y="4699230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0036F7E1-B157-2FF5-E271-0FA25D7F95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4712" y="1625600"/>
            <a:ext cx="10487831" cy="2709927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00000"/>
              </a:lnSpc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3A41967-D0E8-82AF-943B-E76D069BA5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текстом и фактоидами</a:t>
            </a:r>
          </a:p>
        </p:txBody>
      </p:sp>
      <p:grpSp>
        <p:nvGrpSpPr>
          <p:cNvPr id="11" name="Рисунок 7">
            <a:extLst>
              <a:ext uri="{FF2B5EF4-FFF2-40B4-BE49-F238E27FC236}">
                <a16:creationId xmlns:a16="http://schemas.microsoft.com/office/drawing/2014/main" id="{058B80FC-6E68-964F-1012-46A440881643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774C370B-DDA0-8120-FFC2-DD97602E28EC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8CD7030D-0D0E-EB2E-3221-49231F6B4C2E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3788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иконки и текст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8B886903-2C8C-4142-020F-A1E3B714FE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5242" y="3310441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0C185DD4-0A23-BCAF-9FE7-77833B75EE4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5242" y="3732827"/>
            <a:ext cx="3038294" cy="6000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EB8771A9-2F22-27D8-32EE-E51B5DA8E44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0908" y="3310441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D2CF75B3-28FE-33DC-075F-69A8883145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0908" y="3732827"/>
            <a:ext cx="3038294" cy="5946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AB6AD916-B34E-4F85-8DB1-FD5945F9FFA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24250" y="3310441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DC492FD9-9C30-D9DB-3BC3-B42D15E949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24250" y="3732827"/>
            <a:ext cx="3038294" cy="5946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FFD49701-BD49-3878-0D88-1EBA07AF86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тремя иконками</a:t>
            </a:r>
          </a:p>
        </p:txBody>
      </p:sp>
      <p:grpSp>
        <p:nvGrpSpPr>
          <p:cNvPr id="8" name="Рисунок 7">
            <a:extLst>
              <a:ext uri="{FF2B5EF4-FFF2-40B4-BE49-F238E27FC236}">
                <a16:creationId xmlns:a16="http://schemas.microsoft.com/office/drawing/2014/main" id="{A8DC36B1-532A-8C8F-9B28-4E37BF07FBC0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685C14F-DDEA-46BF-3A37-F0BB98D152EC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65FD20E4-CA1B-9552-135E-A33420A2315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9937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pos="712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есть иконок и текст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06371" y="2130897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C3D21EC5-72D6-3367-830C-CE70B39AF4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06371" y="2617951"/>
            <a:ext cx="3038294" cy="6009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5011CD92-EA95-FE0C-EB78-EFDDC69FBE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06371" y="4068970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7B08D397-988C-B483-56D0-4F6ABCD319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06371" y="4556024"/>
            <a:ext cx="3038294" cy="6009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id="{82E0541E-F173-97FA-D0E8-2DC1134A05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83364" y="2130897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F3761BD9-BC3D-5DAD-2627-FB2353C9C58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83364" y="2617951"/>
            <a:ext cx="3038294" cy="6009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D7D49F0F-BAA2-BE5E-F2D6-A1462DAFAD6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83364" y="4068970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310F5DC5-4E59-00FA-DBD0-2192F395155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83364" y="4556024"/>
            <a:ext cx="3038294" cy="6009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21" name="Заголовок 3">
            <a:extLst>
              <a:ext uri="{FF2B5EF4-FFF2-40B4-BE49-F238E27FC236}">
                <a16:creationId xmlns:a16="http://schemas.microsoft.com/office/drawing/2014/main" id="{CAB6B4BE-8F4C-1721-19BF-2EC2A2704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четырьмя иконками</a:t>
            </a:r>
          </a:p>
        </p:txBody>
      </p:sp>
      <p:grpSp>
        <p:nvGrpSpPr>
          <p:cNvPr id="22" name="Рисунок 7">
            <a:extLst>
              <a:ext uri="{FF2B5EF4-FFF2-40B4-BE49-F238E27FC236}">
                <a16:creationId xmlns:a16="http://schemas.microsoft.com/office/drawing/2014/main" id="{64124618-3EAB-2250-7882-F72FB9286882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23" name="Полилиния: фигура 22">
              <a:extLst>
                <a:ext uri="{FF2B5EF4-FFF2-40B4-BE49-F238E27FC236}">
                  <a16:creationId xmlns:a16="http://schemas.microsoft.com/office/drawing/2014/main" id="{F8914265-0797-943D-142C-2EEA51484F7E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id="{59048AB7-41FB-98BF-F9B9-58083F2A8738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6157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4EF0907-1EA3-3F9D-D95C-8D1B1872C62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BE20953C-3466-FFFA-1DD7-25BABE82EC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таблицей</a:t>
            </a:r>
          </a:p>
        </p:txBody>
      </p:sp>
      <p:grpSp>
        <p:nvGrpSpPr>
          <p:cNvPr id="12" name="Рисунок 7">
            <a:extLst>
              <a:ext uri="{FF2B5EF4-FFF2-40B4-BE49-F238E27FC236}">
                <a16:creationId xmlns:a16="http://schemas.microsoft.com/office/drawing/2014/main" id="{28F006FF-36D3-AF90-8DA9-9B0452E58FC4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9F8B1344-A266-1D77-3AB3-8BE84D2D7342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9B1570EC-C192-33D7-BB8A-84B4F7FAE784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5928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аблица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BE20953C-3466-FFFA-1DD7-25BABE82EC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таблицей</a:t>
            </a:r>
          </a:p>
        </p:txBody>
      </p:sp>
      <p:grpSp>
        <p:nvGrpSpPr>
          <p:cNvPr id="12" name="Рисунок 7">
            <a:extLst>
              <a:ext uri="{FF2B5EF4-FFF2-40B4-BE49-F238E27FC236}">
                <a16:creationId xmlns:a16="http://schemas.microsoft.com/office/drawing/2014/main" id="{28F006FF-36D3-AF90-8DA9-9B0452E58FC4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9F8B1344-A266-1D77-3AB3-8BE84D2D7342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9B1570EC-C192-33D7-BB8A-84B4F7FAE784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3328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ка Тёмный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670D754-113E-A334-EB71-D2A9950CD5F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2000">
                <a:srgbClr val="00336C">
                  <a:alpha val="79000"/>
                </a:srgbClr>
              </a:gs>
              <a:gs pos="72000">
                <a:srgbClr val="000000">
                  <a:alpha val="63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AF2BC-B326-5B87-57AC-0DA99E44BF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9712" y="2775473"/>
            <a:ext cx="9758373" cy="828463"/>
          </a:xfrm>
          <a:prstGeom prst="rect">
            <a:avLst/>
          </a:prstGeom>
        </p:spPr>
        <p:txBody>
          <a:bodyPr/>
          <a:lstStyle>
            <a:lvl1pPr>
              <a:defRPr sz="6000" b="0"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Заголовок презентации</a:t>
            </a:r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0EA044D7-ABE1-6414-A850-267EBC0A02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9712" y="3702322"/>
            <a:ext cx="7181873" cy="27061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Подстрочник презентации с кратким описанием наполнения</a:t>
            </a:r>
          </a:p>
        </p:txBody>
      </p:sp>
      <p:grpSp>
        <p:nvGrpSpPr>
          <p:cNvPr id="10" name="Рисунок 7">
            <a:extLst>
              <a:ext uri="{FF2B5EF4-FFF2-40B4-BE49-F238E27FC236}">
                <a16:creationId xmlns:a16="http://schemas.microsoft.com/office/drawing/2014/main" id="{CF245176-1D7A-CCDE-11D6-870C32E4019C}"/>
              </a:ext>
            </a:extLst>
          </p:cNvPr>
          <p:cNvGrpSpPr/>
          <p:nvPr userDrawn="1"/>
        </p:nvGrpSpPr>
        <p:grpSpPr>
          <a:xfrm>
            <a:off x="914624" y="654511"/>
            <a:ext cx="2103892" cy="522653"/>
            <a:chOff x="1645710" y="649996"/>
            <a:chExt cx="1581282" cy="392825"/>
          </a:xfrm>
          <a:solidFill>
            <a:schemeClr val="bg2"/>
          </a:solidFill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C63DE91F-CF7A-6D71-3744-10BEAF2A0F6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817ED643-E1C4-A344-FAE5-6EB7CD2234E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4926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2B94B5AC-4925-9D77-F22A-BCF0F91F8E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таблицей</a:t>
            </a:r>
          </a:p>
        </p:txBody>
      </p:sp>
      <p:grpSp>
        <p:nvGrpSpPr>
          <p:cNvPr id="11" name="Рисунок 7">
            <a:extLst>
              <a:ext uri="{FF2B5EF4-FFF2-40B4-BE49-F238E27FC236}">
                <a16:creationId xmlns:a16="http://schemas.microsoft.com/office/drawing/2014/main" id="{A9981EC2-D1D7-E053-FDC3-180A94CEF612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98150A66-F4A3-44FA-AEAD-5FA6B30EB394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A7349737-9602-163B-F515-5300B71B1D83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3655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ая диаграмма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4216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43206C96-234F-5A88-B51C-627610792E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большой диаграммой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8B07E1D5-4DEB-5D43-1AA9-3482B0742E5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5AA03605-FA4F-4783-C44E-FA93B9C6F85A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B2B3341C-4136-6E87-92A8-D297BFE8C1A4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6328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ая диаграмма Светлый">
    <p:bg>
      <p:bgPr>
        <a:blipFill dpi="0" rotWithShape="1">
          <a:blip r:embed="rId2">
            <a:alphaModFix amt="1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изайн, шаблон, векторная графика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837545E8-CD50-90B4-5AC7-F27682F489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1393B7C-9949-A5D6-6533-8FC4C804E2A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5A3FBCD7-F5E3-DF03-F562-07DE42A8F4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4216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72C846D4-5D00-111F-D2CA-70ECDFA09F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большой диаграммой</a:t>
            </a:r>
          </a:p>
        </p:txBody>
      </p:sp>
      <p:grpSp>
        <p:nvGrpSpPr>
          <p:cNvPr id="11" name="Рисунок 7">
            <a:extLst>
              <a:ext uri="{FF2B5EF4-FFF2-40B4-BE49-F238E27FC236}">
                <a16:creationId xmlns:a16="http://schemas.microsoft.com/office/drawing/2014/main" id="{1A46701D-407B-675A-3BA8-707188A9F43F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60408410-3BEA-B11A-D744-7503EE84B889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501E4A00-4FCC-A602-7878-D04F6690418C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1490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диаграммамы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871B33C-3651-5F3F-3E27-43005CDC28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0EEA86B4-3B09-43B4-19F2-0870C85ED5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444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32BE7146-FE57-6556-03FE-C4BCFD0441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8319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891AE86A-D225-7FF1-6B02-37C0509F94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51816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7E8A78B6-CAF3-5734-C834-074F6E0739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тремя диаграммами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AA88C758-DE2A-AE78-E776-78C818C26A7E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C8743BE3-956D-625A-C11F-D64D611C3ED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338D0062-3D58-0C3D-07BD-FAFA52050245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047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диаграммы Светл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Красочность, вода, векторная графика, шаблон&#10;&#10;Автоматически созданное описание">
            <a:extLst>
              <a:ext uri="{FF2B5EF4-FFF2-40B4-BE49-F238E27FC236}">
                <a16:creationId xmlns:a16="http://schemas.microsoft.com/office/drawing/2014/main" id="{6B9B2469-15BD-90BB-94EE-5C94397340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7E779F-CB48-B310-09DB-45A8F2DDD4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0EEA86B4-3B09-43B4-19F2-0870C85ED5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444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32BE7146-FE57-6556-03FE-C4BCFD0441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8319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891AE86A-D225-7FF1-6B02-37C0509F94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51816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3" name="Заголовок 3">
            <a:extLst>
              <a:ext uri="{FF2B5EF4-FFF2-40B4-BE49-F238E27FC236}">
                <a16:creationId xmlns:a16="http://schemas.microsoft.com/office/drawing/2014/main" id="{9F4DE083-F97E-0BE9-B787-79F95C4D29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тремя диаграммами</a:t>
            </a:r>
          </a:p>
        </p:txBody>
      </p:sp>
      <p:grpSp>
        <p:nvGrpSpPr>
          <p:cNvPr id="14" name="Рисунок 7">
            <a:extLst>
              <a:ext uri="{FF2B5EF4-FFF2-40B4-BE49-F238E27FC236}">
                <a16:creationId xmlns:a16="http://schemas.microsoft.com/office/drawing/2014/main" id="{6326EABD-BF43-4BB6-8835-FA28795802F9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037704D7-57ED-5870-B578-805B24AF9E5F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7189F008-79F6-6154-F3AB-1F97529B5401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7906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 текст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3">
            <a:extLst>
              <a:ext uri="{FF2B5EF4-FFF2-40B4-BE49-F238E27FC236}">
                <a16:creationId xmlns:a16="http://schemas.microsoft.com/office/drawing/2014/main" id="{3C4EB211-9803-BFEB-FBE9-645D5F9555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28338" y="1920502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7" name="Текст 3">
            <a:extLst>
              <a:ext uri="{FF2B5EF4-FFF2-40B4-BE49-F238E27FC236}">
                <a16:creationId xmlns:a16="http://schemas.microsoft.com/office/drawing/2014/main" id="{530EB9C0-06C4-F47B-4560-461E046A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28338" y="2289776"/>
            <a:ext cx="4434207" cy="568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48" name="Текст 3">
            <a:extLst>
              <a:ext uri="{FF2B5EF4-FFF2-40B4-BE49-F238E27FC236}">
                <a16:creationId xmlns:a16="http://schemas.microsoft.com/office/drawing/2014/main" id="{BEC64FD6-1518-297B-C497-90DCFEEAD1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8338" y="302795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9" name="Текст 3">
            <a:extLst>
              <a:ext uri="{FF2B5EF4-FFF2-40B4-BE49-F238E27FC236}">
                <a16:creationId xmlns:a16="http://schemas.microsoft.com/office/drawing/2014/main" id="{6511538C-E71F-EA59-53B9-2A47A87E21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28338" y="3397227"/>
            <a:ext cx="4434207" cy="4722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54" name="Текст 3">
            <a:extLst>
              <a:ext uri="{FF2B5EF4-FFF2-40B4-BE49-F238E27FC236}">
                <a16:creationId xmlns:a16="http://schemas.microsoft.com/office/drawing/2014/main" id="{FD016768-EFBA-89C8-C46E-C907034234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28338" y="404213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5" name="Текст 3">
            <a:extLst>
              <a:ext uri="{FF2B5EF4-FFF2-40B4-BE49-F238E27FC236}">
                <a16:creationId xmlns:a16="http://schemas.microsoft.com/office/drawing/2014/main" id="{3E72A90B-6063-FD3E-51E4-EB3BD84792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8338" y="4411408"/>
            <a:ext cx="4434207" cy="568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56" name="Текст 3">
            <a:extLst>
              <a:ext uri="{FF2B5EF4-FFF2-40B4-BE49-F238E27FC236}">
                <a16:creationId xmlns:a16="http://schemas.microsoft.com/office/drawing/2014/main" id="{BDA5E2DA-E8A6-1E40-DD6D-E7EB09DEB0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8338" y="517632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7" name="Текст 3">
            <a:extLst>
              <a:ext uri="{FF2B5EF4-FFF2-40B4-BE49-F238E27FC236}">
                <a16:creationId xmlns:a16="http://schemas.microsoft.com/office/drawing/2014/main" id="{94C74391-94C7-C018-AD51-D01BEFEAE4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28338" y="5545597"/>
            <a:ext cx="4434207" cy="4722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70" name="Текст 3">
            <a:extLst>
              <a:ext uri="{FF2B5EF4-FFF2-40B4-BE49-F238E27FC236}">
                <a16:creationId xmlns:a16="http://schemas.microsoft.com/office/drawing/2014/main" id="{66661178-7C05-045E-A606-2A16EACE5B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2231" y="1920502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837DF51B-1A57-00D0-F7B9-11CB116F39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диаграммой и текстом</a:t>
            </a:r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8159279A-D4D0-8743-9DE0-95570028F57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713BE7CE-2E9C-60B9-6B00-A52D95B2318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02BD5A43-0237-C8EF-F347-5F65289B607D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752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 текст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3">
            <a:extLst>
              <a:ext uri="{FF2B5EF4-FFF2-40B4-BE49-F238E27FC236}">
                <a16:creationId xmlns:a16="http://schemas.microsoft.com/office/drawing/2014/main" id="{3C4EB211-9803-BFEB-FBE9-645D5F9555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28338" y="1920502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7" name="Текст 3">
            <a:extLst>
              <a:ext uri="{FF2B5EF4-FFF2-40B4-BE49-F238E27FC236}">
                <a16:creationId xmlns:a16="http://schemas.microsoft.com/office/drawing/2014/main" id="{530EB9C0-06C4-F47B-4560-461E046A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28338" y="2289776"/>
            <a:ext cx="4434207" cy="568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48" name="Текст 3">
            <a:extLst>
              <a:ext uri="{FF2B5EF4-FFF2-40B4-BE49-F238E27FC236}">
                <a16:creationId xmlns:a16="http://schemas.microsoft.com/office/drawing/2014/main" id="{BEC64FD6-1518-297B-C497-90DCFEEAD1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8338" y="302795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9" name="Текст 3">
            <a:extLst>
              <a:ext uri="{FF2B5EF4-FFF2-40B4-BE49-F238E27FC236}">
                <a16:creationId xmlns:a16="http://schemas.microsoft.com/office/drawing/2014/main" id="{6511538C-E71F-EA59-53B9-2A47A87E21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28338" y="3397227"/>
            <a:ext cx="4434207" cy="4722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54" name="Текст 3">
            <a:extLst>
              <a:ext uri="{FF2B5EF4-FFF2-40B4-BE49-F238E27FC236}">
                <a16:creationId xmlns:a16="http://schemas.microsoft.com/office/drawing/2014/main" id="{FD016768-EFBA-89C8-C46E-C907034234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28338" y="404213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5" name="Текст 3">
            <a:extLst>
              <a:ext uri="{FF2B5EF4-FFF2-40B4-BE49-F238E27FC236}">
                <a16:creationId xmlns:a16="http://schemas.microsoft.com/office/drawing/2014/main" id="{3E72A90B-6063-FD3E-51E4-EB3BD84792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8338" y="4411408"/>
            <a:ext cx="4434207" cy="568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56" name="Текст 3">
            <a:extLst>
              <a:ext uri="{FF2B5EF4-FFF2-40B4-BE49-F238E27FC236}">
                <a16:creationId xmlns:a16="http://schemas.microsoft.com/office/drawing/2014/main" id="{BDA5E2DA-E8A6-1E40-DD6D-E7EB09DEB0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8338" y="517632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7" name="Текст 3">
            <a:extLst>
              <a:ext uri="{FF2B5EF4-FFF2-40B4-BE49-F238E27FC236}">
                <a16:creationId xmlns:a16="http://schemas.microsoft.com/office/drawing/2014/main" id="{94C74391-94C7-C018-AD51-D01BEFEAE4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28338" y="5545597"/>
            <a:ext cx="4434207" cy="4722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70" name="Текст 3">
            <a:extLst>
              <a:ext uri="{FF2B5EF4-FFF2-40B4-BE49-F238E27FC236}">
                <a16:creationId xmlns:a16="http://schemas.microsoft.com/office/drawing/2014/main" id="{66661178-7C05-045E-A606-2A16EACE5B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2231" y="1920502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3F525A52-8D7F-D0DD-DE20-6DBF7D052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диаграммой и текстом</a:t>
            </a:r>
          </a:p>
        </p:txBody>
      </p:sp>
      <p:grpSp>
        <p:nvGrpSpPr>
          <p:cNvPr id="7" name="Рисунок 7">
            <a:extLst>
              <a:ext uri="{FF2B5EF4-FFF2-40B4-BE49-F238E27FC236}">
                <a16:creationId xmlns:a16="http://schemas.microsoft.com/office/drawing/2014/main" id="{40F669FF-F947-6109-5667-5124F56C4DEF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8D76700C-2D17-AB70-377D-D830E50C7409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3BC6A69C-67CD-162E-2E2F-6FD0432A0ED6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3557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говые диаграммы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11304AD-B1D8-CB13-6637-469552F1E1C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3458" y="1810045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4D436FEC-6689-57C2-6DB7-DAE0C6CBD3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8319" y="1810045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3BF8A43C-849F-19EF-608A-9FCFC5F2D3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45919" y="1810045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9F1A009D-DED6-5B3E-A409-62A7199C2B0B}"/>
              </a:ext>
            </a:extLst>
          </p:cNvPr>
          <p:cNvSpPr/>
          <p:nvPr userDrawn="1"/>
        </p:nvSpPr>
        <p:spPr>
          <a:xfrm>
            <a:off x="1574890" y="5035016"/>
            <a:ext cx="64283" cy="64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A291079-7F88-8006-BD67-B224703DB4AA}"/>
              </a:ext>
            </a:extLst>
          </p:cNvPr>
          <p:cNvSpPr/>
          <p:nvPr userDrawn="1"/>
        </p:nvSpPr>
        <p:spPr>
          <a:xfrm>
            <a:off x="1574890" y="5241391"/>
            <a:ext cx="64283" cy="64283"/>
          </a:xfrm>
          <a:prstGeom prst="rect">
            <a:avLst/>
          </a:prstGeom>
          <a:solidFill>
            <a:srgbClr val="2DB0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6FB495A-8F80-F718-F0E0-339F9A2531FA}"/>
              </a:ext>
            </a:extLst>
          </p:cNvPr>
          <p:cNvSpPr/>
          <p:nvPr userDrawn="1"/>
        </p:nvSpPr>
        <p:spPr>
          <a:xfrm>
            <a:off x="2556016" y="5035016"/>
            <a:ext cx="64283" cy="642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A474D08-18DA-5154-B674-4F1A48977505}"/>
              </a:ext>
            </a:extLst>
          </p:cNvPr>
          <p:cNvSpPr/>
          <p:nvPr userDrawn="1"/>
        </p:nvSpPr>
        <p:spPr>
          <a:xfrm>
            <a:off x="2562366" y="5241391"/>
            <a:ext cx="64283" cy="642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Текст 3">
            <a:extLst>
              <a:ext uri="{FF2B5EF4-FFF2-40B4-BE49-F238E27FC236}">
                <a16:creationId xmlns:a16="http://schemas.microsoft.com/office/drawing/2014/main" id="{A07C44A6-E8D4-7365-9CA3-925EFA6B0F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74890" y="4968961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1</a:t>
            </a:r>
          </a:p>
        </p:txBody>
      </p:sp>
      <p:sp>
        <p:nvSpPr>
          <p:cNvPr id="50" name="Текст 3">
            <a:extLst>
              <a:ext uri="{FF2B5EF4-FFF2-40B4-BE49-F238E27FC236}">
                <a16:creationId xmlns:a16="http://schemas.microsoft.com/office/drawing/2014/main" id="{7EE7D5C1-849A-83FE-50D2-8D6A3DCD0B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74890" y="5173749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2</a:t>
            </a:r>
          </a:p>
        </p:txBody>
      </p:sp>
      <p:sp>
        <p:nvSpPr>
          <p:cNvPr id="51" name="Текст 3">
            <a:extLst>
              <a:ext uri="{FF2B5EF4-FFF2-40B4-BE49-F238E27FC236}">
                <a16:creationId xmlns:a16="http://schemas.microsoft.com/office/drawing/2014/main" id="{E980B0F4-944F-7387-4CAD-2B9E265149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55965" y="4968961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3</a:t>
            </a:r>
          </a:p>
        </p:txBody>
      </p:sp>
      <p:sp>
        <p:nvSpPr>
          <p:cNvPr id="52" name="Текст 3">
            <a:extLst>
              <a:ext uri="{FF2B5EF4-FFF2-40B4-BE49-F238E27FC236}">
                <a16:creationId xmlns:a16="http://schemas.microsoft.com/office/drawing/2014/main" id="{1DDE3CD9-CEC4-E10D-1E3E-15C38CFD24E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55965" y="5173749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4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B20422C0-E8F3-0EFD-F920-6D8836E4D1C8}"/>
              </a:ext>
            </a:extLst>
          </p:cNvPr>
          <p:cNvSpPr/>
          <p:nvPr userDrawn="1"/>
        </p:nvSpPr>
        <p:spPr>
          <a:xfrm>
            <a:off x="5101453" y="5035016"/>
            <a:ext cx="64283" cy="64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E40A87B7-7152-7DBC-0263-E581B634A3AB}"/>
              </a:ext>
            </a:extLst>
          </p:cNvPr>
          <p:cNvSpPr/>
          <p:nvPr userDrawn="1"/>
        </p:nvSpPr>
        <p:spPr>
          <a:xfrm>
            <a:off x="5101453" y="5241391"/>
            <a:ext cx="64283" cy="64283"/>
          </a:xfrm>
          <a:prstGeom prst="rect">
            <a:avLst/>
          </a:prstGeom>
          <a:solidFill>
            <a:srgbClr val="2DB0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D88F400D-DEEF-40BC-A3CA-5E46BC60365C}"/>
              </a:ext>
            </a:extLst>
          </p:cNvPr>
          <p:cNvSpPr/>
          <p:nvPr userDrawn="1"/>
        </p:nvSpPr>
        <p:spPr>
          <a:xfrm>
            <a:off x="6082579" y="5035016"/>
            <a:ext cx="64283" cy="642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792197AC-B91C-4DEA-7E4D-0D632A66D587}"/>
              </a:ext>
            </a:extLst>
          </p:cNvPr>
          <p:cNvSpPr/>
          <p:nvPr userDrawn="1"/>
        </p:nvSpPr>
        <p:spPr>
          <a:xfrm>
            <a:off x="6088929" y="5241391"/>
            <a:ext cx="64283" cy="642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Текст 3">
            <a:extLst>
              <a:ext uri="{FF2B5EF4-FFF2-40B4-BE49-F238E27FC236}">
                <a16:creationId xmlns:a16="http://schemas.microsoft.com/office/drawing/2014/main" id="{CDF40703-F499-E319-FA03-4B826CEDFAF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01453" y="4968959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1</a:t>
            </a:r>
          </a:p>
        </p:txBody>
      </p:sp>
      <p:sp>
        <p:nvSpPr>
          <p:cNvPr id="66" name="Текст 3">
            <a:extLst>
              <a:ext uri="{FF2B5EF4-FFF2-40B4-BE49-F238E27FC236}">
                <a16:creationId xmlns:a16="http://schemas.microsoft.com/office/drawing/2014/main" id="{DD076338-FA16-4BA0-3AB3-CBFE3D901B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01453" y="5173747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2</a:t>
            </a:r>
          </a:p>
        </p:txBody>
      </p:sp>
      <p:sp>
        <p:nvSpPr>
          <p:cNvPr id="67" name="Текст 3">
            <a:extLst>
              <a:ext uri="{FF2B5EF4-FFF2-40B4-BE49-F238E27FC236}">
                <a16:creationId xmlns:a16="http://schemas.microsoft.com/office/drawing/2014/main" id="{3A6D996D-1B90-BBEB-DA1B-83BB777EFD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82528" y="4968959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3</a:t>
            </a:r>
          </a:p>
        </p:txBody>
      </p:sp>
      <p:sp>
        <p:nvSpPr>
          <p:cNvPr id="68" name="Текст 3">
            <a:extLst>
              <a:ext uri="{FF2B5EF4-FFF2-40B4-BE49-F238E27FC236}">
                <a16:creationId xmlns:a16="http://schemas.microsoft.com/office/drawing/2014/main" id="{C93E951C-E9A0-992E-A193-6BD8545082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82528" y="5173747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4</a:t>
            </a:r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EBAA75C9-0B52-041D-995E-E10C63F2CD3D}"/>
              </a:ext>
            </a:extLst>
          </p:cNvPr>
          <p:cNvSpPr/>
          <p:nvPr userDrawn="1"/>
        </p:nvSpPr>
        <p:spPr>
          <a:xfrm>
            <a:off x="8819582" y="5035016"/>
            <a:ext cx="64283" cy="64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B8EACB56-959E-F27C-1F64-6169E3383ADB}"/>
              </a:ext>
            </a:extLst>
          </p:cNvPr>
          <p:cNvSpPr/>
          <p:nvPr userDrawn="1"/>
        </p:nvSpPr>
        <p:spPr>
          <a:xfrm>
            <a:off x="8819582" y="5241391"/>
            <a:ext cx="64283" cy="64283"/>
          </a:xfrm>
          <a:prstGeom prst="rect">
            <a:avLst/>
          </a:prstGeom>
          <a:solidFill>
            <a:srgbClr val="2DB0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D401BE3E-BE6F-D8DA-0AF4-A9CEAA65D9EA}"/>
              </a:ext>
            </a:extLst>
          </p:cNvPr>
          <p:cNvSpPr/>
          <p:nvPr userDrawn="1"/>
        </p:nvSpPr>
        <p:spPr>
          <a:xfrm>
            <a:off x="9800708" y="5035016"/>
            <a:ext cx="64283" cy="642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8E4914C1-BE90-C6A5-611C-75ED292A6BFF}"/>
              </a:ext>
            </a:extLst>
          </p:cNvPr>
          <p:cNvSpPr/>
          <p:nvPr userDrawn="1"/>
        </p:nvSpPr>
        <p:spPr>
          <a:xfrm>
            <a:off x="9807058" y="5241391"/>
            <a:ext cx="64283" cy="642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Текст 3">
            <a:extLst>
              <a:ext uri="{FF2B5EF4-FFF2-40B4-BE49-F238E27FC236}">
                <a16:creationId xmlns:a16="http://schemas.microsoft.com/office/drawing/2014/main" id="{676DFDB4-C104-7DD8-B5F2-01DABC22431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19582" y="4966578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1</a:t>
            </a:r>
          </a:p>
        </p:txBody>
      </p:sp>
      <p:sp>
        <p:nvSpPr>
          <p:cNvPr id="74" name="Текст 3">
            <a:extLst>
              <a:ext uri="{FF2B5EF4-FFF2-40B4-BE49-F238E27FC236}">
                <a16:creationId xmlns:a16="http://schemas.microsoft.com/office/drawing/2014/main" id="{F4021108-9B06-4A58-D5A4-5D6BDBF966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819582" y="5171366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2</a:t>
            </a:r>
          </a:p>
        </p:txBody>
      </p:sp>
      <p:sp>
        <p:nvSpPr>
          <p:cNvPr id="75" name="Текст 3">
            <a:extLst>
              <a:ext uri="{FF2B5EF4-FFF2-40B4-BE49-F238E27FC236}">
                <a16:creationId xmlns:a16="http://schemas.microsoft.com/office/drawing/2014/main" id="{78CE1EB8-509C-373D-A5DA-E79B658721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00657" y="4968959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3</a:t>
            </a:r>
          </a:p>
        </p:txBody>
      </p:sp>
      <p:sp>
        <p:nvSpPr>
          <p:cNvPr id="76" name="Текст 3">
            <a:extLst>
              <a:ext uri="{FF2B5EF4-FFF2-40B4-BE49-F238E27FC236}">
                <a16:creationId xmlns:a16="http://schemas.microsoft.com/office/drawing/2014/main" id="{49633670-7435-0BC8-072C-B137BD57D0D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00657" y="5173747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4</a:t>
            </a:r>
          </a:p>
        </p:txBody>
      </p:sp>
      <p:sp>
        <p:nvSpPr>
          <p:cNvPr id="77" name="Текст 3">
            <a:extLst>
              <a:ext uri="{FF2B5EF4-FFF2-40B4-BE49-F238E27FC236}">
                <a16:creationId xmlns:a16="http://schemas.microsoft.com/office/drawing/2014/main" id="{2A00D11B-E5BC-C76E-D446-0FBA65C16FD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3458" y="5612487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Описание, основной текст</a:t>
            </a:r>
          </a:p>
        </p:txBody>
      </p:sp>
      <p:sp>
        <p:nvSpPr>
          <p:cNvPr id="78" name="Текст 3">
            <a:extLst>
              <a:ext uri="{FF2B5EF4-FFF2-40B4-BE49-F238E27FC236}">
                <a16:creationId xmlns:a16="http://schemas.microsoft.com/office/drawing/2014/main" id="{BCA78F9B-5635-E0B2-6340-8E2D81D920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88319" y="5612487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ru-RU" sz="1400" b="1" dirty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Описание, основной текст</a:t>
            </a:r>
          </a:p>
        </p:txBody>
      </p:sp>
      <p:sp>
        <p:nvSpPr>
          <p:cNvPr id="79" name="Текст 3">
            <a:extLst>
              <a:ext uri="{FF2B5EF4-FFF2-40B4-BE49-F238E27FC236}">
                <a16:creationId xmlns:a16="http://schemas.microsoft.com/office/drawing/2014/main" id="{95DE0B8A-75E9-87AC-E5B7-CF546783201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145919" y="5612487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ru-RU" sz="1400" b="1" dirty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Описание, основной текст</a:t>
            </a:r>
          </a:p>
        </p:txBody>
      </p:sp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5617B253-2FB0-ABE7-4939-E841F0EEC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круговыми диаграммами</a:t>
            </a:r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1413EDFA-1952-7D37-161E-6117F49E8149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8E1FBFD7-1587-79D4-1608-CB31D2E7230F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641610E4-67BD-F15F-D29F-96AEACE12FC5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6128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рафик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35F0384-EA97-B151-3F79-04CE35093E5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D84F8F08-18FA-379D-FA0A-4F512DBEED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4216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графика</a:t>
            </a: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59C51804-C70E-199C-5EC3-91D19B4022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графиком</a:t>
            </a:r>
          </a:p>
        </p:txBody>
      </p:sp>
      <p:grpSp>
        <p:nvGrpSpPr>
          <p:cNvPr id="11" name="Рисунок 7">
            <a:extLst>
              <a:ext uri="{FF2B5EF4-FFF2-40B4-BE49-F238E27FC236}">
                <a16:creationId xmlns:a16="http://schemas.microsoft.com/office/drawing/2014/main" id="{0CFCC706-41AA-3E72-3A62-4C9C1C67E176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1BF56F58-FF3F-33CB-C39E-8E69100DE424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BCE0CC31-0832-7CF1-99ED-498CFC65CAA8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5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Рисунок 7">
            <a:extLst>
              <a:ext uri="{FF2B5EF4-FFF2-40B4-BE49-F238E27FC236}">
                <a16:creationId xmlns:a16="http://schemas.microsoft.com/office/drawing/2014/main" id="{7573D7CA-4727-4690-337B-CAC266BA41C3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37C6413C-AC55-2B21-08FB-884913635A18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61658E01-69B9-E570-9D54-2FCBCBE5313A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0848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е количество текста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F8C77D-F886-2B1D-560E-0EDA27D0496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0"/>
                </a:srgbClr>
              </a:gs>
              <a:gs pos="100000">
                <a:srgbClr val="001A36">
                  <a:alpha val="62000"/>
                </a:srgbClr>
              </a:gs>
              <a:gs pos="80000">
                <a:srgbClr val="000D1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080499E9-0683-3689-EB1C-328915A318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3213" y="1988797"/>
            <a:ext cx="10406062" cy="83955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6A740A85-5C5B-501D-4950-0B8DCE88D2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13" y="15674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A2434DF7-D852-AA4E-CB48-39EBDD3676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3213" y="3588998"/>
            <a:ext cx="10406062" cy="77662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E45C7A32-F080-302D-203A-D770F0AA9F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3213" y="31676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70B896EF-9AB8-E98A-4290-A614504571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3213" y="5093948"/>
            <a:ext cx="10406062" cy="831356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B0D8980F-A3D6-F9BB-0E32-77CC576C4E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3213" y="467257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A81F1B7-38D8-31C1-0962-AFA3F0697F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большим количеством текста</a:t>
            </a:r>
          </a:p>
        </p:txBody>
      </p:sp>
      <p:grpSp>
        <p:nvGrpSpPr>
          <p:cNvPr id="5" name="Рисунок 7">
            <a:extLst>
              <a:ext uri="{FF2B5EF4-FFF2-40B4-BE49-F238E27FC236}">
                <a16:creationId xmlns:a16="http://schemas.microsoft.com/office/drawing/2014/main" id="{F0972615-9C94-15A9-B955-A2F06D2D03CC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99BBFE13-F62F-3FFD-726E-FB0E1159E26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506E4507-5CA8-31BF-9AC9-5FB4105D31CB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0408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иний_кв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AF51330-5D40-209D-4811-CB1E67048127}"/>
              </a:ext>
            </a:extLst>
          </p:cNvPr>
          <p:cNvSpPr/>
          <p:nvPr userDrawn="1"/>
        </p:nvSpPr>
        <p:spPr>
          <a:xfrm>
            <a:off x="10915662" y="0"/>
            <a:ext cx="863600" cy="1233488"/>
          </a:xfrm>
          <a:prstGeom prst="rect">
            <a:avLst/>
          </a:prstGeom>
          <a:gradFill>
            <a:gsLst>
              <a:gs pos="38000">
                <a:srgbClr val="12305A"/>
              </a:gs>
              <a:gs pos="0">
                <a:srgbClr val="00336C">
                  <a:alpha val="0"/>
                </a:srgbClr>
              </a:gs>
              <a:gs pos="100000">
                <a:srgbClr val="242D48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8D17C862-88E2-03BD-1E70-88B899EECCC1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A36B06A-1157-FB01-F293-197D101737E5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D94D4CAE-A5C6-F38D-561D-1B29580913F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889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мный_кв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AC03C87E-49AF-C29A-6B7F-CCF2E50BC67C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306802A9-F52E-BFB9-93BF-054803C4980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63F90560-68A3-CE37-12EE-E5A442035D88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973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е количество текста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3">
            <a:extLst>
              <a:ext uri="{FF2B5EF4-FFF2-40B4-BE49-F238E27FC236}">
                <a16:creationId xmlns:a16="http://schemas.microsoft.com/office/drawing/2014/main" id="{080499E9-0683-3689-EB1C-328915A318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4260" y="1988797"/>
            <a:ext cx="10406062" cy="83955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6A740A85-5C5B-501D-4950-0B8DCE88D2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260" y="15674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A2434DF7-D852-AA4E-CB48-39EBDD3676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4260" y="3588998"/>
            <a:ext cx="10406062" cy="77662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E45C7A32-F080-302D-203A-D770F0AA9F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260" y="31676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70B896EF-9AB8-E98A-4290-A614504571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4260" y="5093948"/>
            <a:ext cx="10406062" cy="1230546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B0D8980F-A3D6-F9BB-0E32-77CC576C4E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4260" y="467257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533E98B8-EFDE-CED8-E50F-6EEDD5901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большим количеством текста</a:t>
            </a:r>
          </a:p>
        </p:txBody>
      </p:sp>
      <p:grpSp>
        <p:nvGrpSpPr>
          <p:cNvPr id="17" name="Рисунок 7">
            <a:extLst>
              <a:ext uri="{FF2B5EF4-FFF2-40B4-BE49-F238E27FC236}">
                <a16:creationId xmlns:a16="http://schemas.microsoft.com/office/drawing/2014/main" id="{BCDD29E8-BB84-09C1-5CF9-34AB449C9C3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73778E48-617C-1EB0-C7B4-DF5B989F8692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67B7A1C7-A9E0-38FF-99CB-993A728ABB91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79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умерованный текст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3">
            <a:extLst>
              <a:ext uri="{FF2B5EF4-FFF2-40B4-BE49-F238E27FC236}">
                <a16:creationId xmlns:a16="http://schemas.microsoft.com/office/drawing/2014/main" id="{9D169040-E8C3-395D-8A08-C7429F2E8E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110" y="2027912"/>
            <a:ext cx="8713787" cy="3783352"/>
          </a:xfrm>
          <a:prstGeom prst="rect">
            <a:avLst/>
          </a:prstGeom>
        </p:spPr>
        <p:txBody>
          <a:bodyPr/>
          <a:lstStyle>
            <a:lvl1pPr marL="342900" indent="-342900">
              <a:buFont typeface="+mj-lt"/>
              <a:buAutoNum type="arabicPeriod"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lvl="0"/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 err="1"/>
              <a:t>Ттекст</a:t>
            </a:r>
            <a:r>
              <a:rPr lang="ru-RU" dirty="0"/>
              <a:t>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36CACA0D-65BD-6E94-0D7B-8A41DBEF0F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13" y="15674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1DBBD21D-E477-AF24-FAD8-D8758D8B9B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нумерованным текстом</a:t>
            </a:r>
          </a:p>
        </p:txBody>
      </p:sp>
      <p:grpSp>
        <p:nvGrpSpPr>
          <p:cNvPr id="14" name="Рисунок 7">
            <a:extLst>
              <a:ext uri="{FF2B5EF4-FFF2-40B4-BE49-F238E27FC236}">
                <a16:creationId xmlns:a16="http://schemas.microsoft.com/office/drawing/2014/main" id="{AA968A94-276F-C435-673B-EB6DBB5159D3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BBEA780A-D985-D126-F732-A64AB8DAA58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C070863E-48F7-DC66-C6CF-FC7F2A3E2A25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0064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умерованный текст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3">
            <a:extLst>
              <a:ext uri="{FF2B5EF4-FFF2-40B4-BE49-F238E27FC236}">
                <a16:creationId xmlns:a16="http://schemas.microsoft.com/office/drawing/2014/main" id="{EE7F7A4A-1979-8D6A-29E2-528F876DE9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110" y="2027912"/>
            <a:ext cx="8713787" cy="3783352"/>
          </a:xfrm>
          <a:prstGeom prst="rect">
            <a:avLst/>
          </a:prstGeom>
        </p:spPr>
        <p:txBody>
          <a:bodyPr/>
          <a:lstStyle>
            <a:lvl1pPr marL="342900" indent="-342900">
              <a:buFont typeface="+mj-lt"/>
              <a:buAutoNum type="arabicPeriod"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lvl="0"/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 err="1"/>
              <a:t>Ттекст</a:t>
            </a:r>
            <a:r>
              <a:rPr lang="ru-RU" dirty="0"/>
              <a:t>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2A1F9F04-79E3-A74D-0E04-2511A13BFC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13" y="15674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EBBEC827-2202-8F59-FB26-B03F040D4F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нумерованным текстом</a:t>
            </a:r>
          </a:p>
        </p:txBody>
      </p:sp>
      <p:grpSp>
        <p:nvGrpSpPr>
          <p:cNvPr id="14" name="Рисунок 7">
            <a:extLst>
              <a:ext uri="{FF2B5EF4-FFF2-40B4-BE49-F238E27FC236}">
                <a16:creationId xmlns:a16="http://schemas.microsoft.com/office/drawing/2014/main" id="{CEF96790-0D56-AF96-0AA2-426F3E98EE8F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0FDAF877-557D-A06E-520C-B22073876948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73215D3B-F583-F1CF-CB6F-E577C6E699A1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4962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блока текста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4713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C3D21EC5-72D6-3367-830C-CE70B39AF4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4713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5011CD92-EA95-FE0C-EB78-EFDDC69FBE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99481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7B08D397-988C-B483-56D0-4F6ABCD319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99481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BCCC0AFC-420B-275F-C70C-2A3CB41DF9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24250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543379BA-E9B4-AE31-26CF-42F3E2ACC6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24250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07B9C690-5CD2-EF1F-0C79-CB3C95BDF6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тремя блоками текста</a:t>
            </a:r>
          </a:p>
        </p:txBody>
      </p:sp>
      <p:grpSp>
        <p:nvGrpSpPr>
          <p:cNvPr id="22" name="Рисунок 7">
            <a:extLst>
              <a:ext uri="{FF2B5EF4-FFF2-40B4-BE49-F238E27FC236}">
                <a16:creationId xmlns:a16="http://schemas.microsoft.com/office/drawing/2014/main" id="{165FE618-6EE2-503F-F20F-A9803347BCA7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23" name="Полилиния: фигура 22">
              <a:extLst>
                <a:ext uri="{FF2B5EF4-FFF2-40B4-BE49-F238E27FC236}">
                  <a16:creationId xmlns:a16="http://schemas.microsoft.com/office/drawing/2014/main" id="{093E8924-AA7B-C1DD-6C81-A0A5AECFB4A2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id="{AFA1140F-F1A9-4FAE-3ECC-86C26F51BC6B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268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блока текста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3">
            <a:extLst>
              <a:ext uri="{FF2B5EF4-FFF2-40B4-BE49-F238E27FC236}">
                <a16:creationId xmlns:a16="http://schemas.microsoft.com/office/drawing/2014/main" id="{C80B323F-2124-7F0B-9A57-E66692BFE47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4713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69CBC393-AB3E-0DD2-82A1-D4591120B7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4713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825C4F69-A1EB-E585-66E6-A15E188BA6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99481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5F8C31BC-3011-8859-0C7A-889E709DC5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99481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C7A252A0-6B5A-7CE0-AD02-F61F9E44A6D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24250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D7F44D49-EAB4-BF24-C4D9-F351D7CCA19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24250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5" name="Заголовок 3">
            <a:extLst>
              <a:ext uri="{FF2B5EF4-FFF2-40B4-BE49-F238E27FC236}">
                <a16:creationId xmlns:a16="http://schemas.microsoft.com/office/drawing/2014/main" id="{E238D519-F580-F2FC-2E71-5C8FF2B9C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тремя блоками текста</a:t>
            </a:r>
          </a:p>
        </p:txBody>
      </p:sp>
      <p:grpSp>
        <p:nvGrpSpPr>
          <p:cNvPr id="24" name="Рисунок 7">
            <a:extLst>
              <a:ext uri="{FF2B5EF4-FFF2-40B4-BE49-F238E27FC236}">
                <a16:creationId xmlns:a16="http://schemas.microsoft.com/office/drawing/2014/main" id="{5277A142-0E7D-A4BC-5DA6-8E3E52DB9D97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218A0F82-D31A-A03E-B5B0-100C0FACA190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id="{6AB21DF8-7AC1-4B5A-F390-85316A7FA319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4175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и текст Тёмный">
    <p:bg>
      <p:bgPr>
        <a:gradFill>
          <a:gsLst>
            <a:gs pos="0">
              <a:srgbClr val="00336C">
                <a:alpha val="79000"/>
              </a:srgbClr>
            </a:gs>
            <a:gs pos="6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3">
            <a:extLst>
              <a:ext uri="{FF2B5EF4-FFF2-40B4-BE49-F238E27FC236}">
                <a16:creationId xmlns:a16="http://schemas.microsoft.com/office/drawing/2014/main" id="{3C4EB211-9803-BFEB-FBE9-645D5F9555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50538" y="1651001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7" name="Текст 3">
            <a:extLst>
              <a:ext uri="{FF2B5EF4-FFF2-40B4-BE49-F238E27FC236}">
                <a16:creationId xmlns:a16="http://schemas.microsoft.com/office/drawing/2014/main" id="{530EB9C0-06C4-F47B-4560-461E046A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50538" y="2113262"/>
            <a:ext cx="4434207" cy="30838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2" name="Рисунок 32">
            <a:extLst>
              <a:ext uri="{FF2B5EF4-FFF2-40B4-BE49-F238E27FC236}">
                <a16:creationId xmlns:a16="http://schemas.microsoft.com/office/drawing/2014/main" id="{0291EC3A-3B59-53C2-07D9-5F3DE36DEDD9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74713" y="1727201"/>
            <a:ext cx="5221287" cy="5130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3" name="Заголовок 3">
            <a:extLst>
              <a:ext uri="{FF2B5EF4-FFF2-40B4-BE49-F238E27FC236}">
                <a16:creationId xmlns:a16="http://schemas.microsoft.com/office/drawing/2014/main" id="{EC7E67B5-166E-5740-1A13-9119FFFE49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фото и текстом</a:t>
            </a:r>
          </a:p>
        </p:txBody>
      </p:sp>
      <p:grpSp>
        <p:nvGrpSpPr>
          <p:cNvPr id="14" name="Рисунок 7">
            <a:extLst>
              <a:ext uri="{FF2B5EF4-FFF2-40B4-BE49-F238E27FC236}">
                <a16:creationId xmlns:a16="http://schemas.microsoft.com/office/drawing/2014/main" id="{24D73518-17BB-AC0D-7E7B-555B73FBE73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DBEEAB61-5415-82FD-F893-9B042A600A3D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E21ED986-33D8-D261-0EE1-BA8161408124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3860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  <p15:guide id="5" orient="horz" pos="1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852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0" r:id="rId2"/>
    <p:sldLayoutId id="2147483675" r:id="rId3"/>
    <p:sldLayoutId id="2147483674" r:id="rId4"/>
    <p:sldLayoutId id="2147483676" r:id="rId5"/>
    <p:sldLayoutId id="2147483656" r:id="rId6"/>
    <p:sldLayoutId id="2147483667" r:id="rId7"/>
    <p:sldLayoutId id="2147483681" r:id="rId8"/>
    <p:sldLayoutId id="2147483665" r:id="rId9"/>
    <p:sldLayoutId id="2147483682" r:id="rId10"/>
    <p:sldLayoutId id="2147483679" r:id="rId11"/>
    <p:sldLayoutId id="2147483666" r:id="rId12"/>
    <p:sldLayoutId id="2147483664" r:id="rId13"/>
    <p:sldLayoutId id="2147483683" r:id="rId14"/>
    <p:sldLayoutId id="2147483684" r:id="rId15"/>
    <p:sldLayoutId id="2147483670" r:id="rId16"/>
    <p:sldLayoutId id="2147483668" r:id="rId17"/>
    <p:sldLayoutId id="2147483669" r:id="rId18"/>
    <p:sldLayoutId id="2147483688" r:id="rId19"/>
    <p:sldLayoutId id="2147483678" r:id="rId20"/>
    <p:sldLayoutId id="2147483658" r:id="rId21"/>
    <p:sldLayoutId id="2147483660" r:id="rId22"/>
    <p:sldLayoutId id="2147483659" r:id="rId23"/>
    <p:sldLayoutId id="2147483677" r:id="rId24"/>
    <p:sldLayoutId id="2147483662" r:id="rId25"/>
    <p:sldLayoutId id="2147483685" r:id="rId26"/>
    <p:sldLayoutId id="2147483663" r:id="rId27"/>
    <p:sldLayoutId id="2147483661" r:id="rId28"/>
    <p:sldLayoutId id="2147483671" r:id="rId29"/>
    <p:sldLayoutId id="2147483686" r:id="rId30"/>
    <p:sldLayoutId id="2147483687" r:id="rId3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графический дизайн, плака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5B153C77-2EC1-7B0F-D372-DBDBDDE6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" y="0"/>
            <a:ext cx="1218598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250246-1668-4634-5BC0-FDD9A06CDD71}"/>
              </a:ext>
            </a:extLst>
          </p:cNvPr>
          <p:cNvSpPr txBox="1"/>
          <p:nvPr/>
        </p:nvSpPr>
        <p:spPr>
          <a:xfrm>
            <a:off x="389744" y="5126636"/>
            <a:ext cx="65806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ctr" latinLnBrk="0"/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20–21 ноября, </a:t>
            </a:r>
            <a:r>
              <a:rPr lang="ru-RU" sz="3200" dirty="0">
                <a:solidFill>
                  <a:srgbClr val="FFFFFF"/>
                </a:solidFill>
                <a:latin typeface="Jost" pitchFamily="2" charset="-52"/>
              </a:rPr>
              <a:t>К</a:t>
            </a:r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азань</a:t>
            </a:r>
          </a:p>
          <a:p>
            <a:pPr algn="l" fontAlgn="ctr" latinLnBrk="0"/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ИТ-парк им. Башира </a:t>
            </a:r>
            <a:r>
              <a:rPr lang="ru-RU" sz="3200" b="0" i="0" dirty="0" err="1">
                <a:solidFill>
                  <a:srgbClr val="FFFFFF"/>
                </a:solidFill>
                <a:effectLst/>
                <a:latin typeface="Jost" pitchFamily="2" charset="-52"/>
              </a:rPr>
              <a:t>Рамеева</a:t>
            </a:r>
            <a:endParaRPr lang="ru-RU" sz="3200" b="0" i="0" dirty="0">
              <a:solidFill>
                <a:srgbClr val="FFFFFF"/>
              </a:solidFill>
              <a:effectLst/>
              <a:latin typeface="Jost" pitchFamily="2" charset="-52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30290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125" descr="Рисунок 125">
            <a:extLst>
              <a:ext uri="{FF2B5EF4-FFF2-40B4-BE49-F238E27FC236}">
                <a16:creationId xmlns:a16="http://schemas.microsoft.com/office/drawing/2014/main" id="{1E9A1AE5-FA0B-44E9-AEF8-4E17739940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73" t="4964" r="5669" b="4954"/>
          <a:stretch>
            <a:fillRect/>
          </a:stretch>
        </p:blipFill>
        <p:spPr>
          <a:xfrm>
            <a:off x="514337" y="275142"/>
            <a:ext cx="385092" cy="3912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9" extrusionOk="0">
                <a:moveTo>
                  <a:pt x="0" y="0"/>
                </a:moveTo>
                <a:lnTo>
                  <a:pt x="0" y="1525"/>
                </a:lnTo>
                <a:lnTo>
                  <a:pt x="0" y="3058"/>
                </a:lnTo>
                <a:lnTo>
                  <a:pt x="10796" y="3058"/>
                </a:lnTo>
                <a:lnTo>
                  <a:pt x="21600" y="3058"/>
                </a:lnTo>
                <a:lnTo>
                  <a:pt x="21600" y="0"/>
                </a:lnTo>
                <a:lnTo>
                  <a:pt x="10796" y="0"/>
                </a:lnTo>
                <a:lnTo>
                  <a:pt x="0" y="0"/>
                </a:lnTo>
                <a:close/>
                <a:moveTo>
                  <a:pt x="0" y="6107"/>
                </a:moveTo>
                <a:lnTo>
                  <a:pt x="0" y="7737"/>
                </a:lnTo>
                <a:cubicBezTo>
                  <a:pt x="0" y="9154"/>
                  <a:pt x="35" y="9351"/>
                  <a:pt x="273" y="9262"/>
                </a:cubicBezTo>
                <a:cubicBezTo>
                  <a:pt x="423" y="9205"/>
                  <a:pt x="5287" y="9164"/>
                  <a:pt x="11077" y="9164"/>
                </a:cubicBezTo>
                <a:lnTo>
                  <a:pt x="21600" y="9164"/>
                </a:lnTo>
                <a:lnTo>
                  <a:pt x="21600" y="7632"/>
                </a:lnTo>
                <a:lnTo>
                  <a:pt x="21600" y="6107"/>
                </a:lnTo>
                <a:lnTo>
                  <a:pt x="10796" y="6107"/>
                </a:lnTo>
                <a:lnTo>
                  <a:pt x="0" y="6107"/>
                </a:lnTo>
                <a:close/>
                <a:moveTo>
                  <a:pt x="0" y="12214"/>
                </a:moveTo>
                <a:lnTo>
                  <a:pt x="0" y="13657"/>
                </a:lnTo>
                <a:lnTo>
                  <a:pt x="0" y="15101"/>
                </a:lnTo>
                <a:lnTo>
                  <a:pt x="10796" y="15101"/>
                </a:lnTo>
                <a:lnTo>
                  <a:pt x="21600" y="15101"/>
                </a:lnTo>
                <a:lnTo>
                  <a:pt x="21600" y="13657"/>
                </a:lnTo>
                <a:lnTo>
                  <a:pt x="21600" y="12214"/>
                </a:lnTo>
                <a:lnTo>
                  <a:pt x="10796" y="12214"/>
                </a:lnTo>
                <a:lnTo>
                  <a:pt x="0" y="12214"/>
                </a:lnTo>
                <a:close/>
                <a:moveTo>
                  <a:pt x="0" y="18313"/>
                </a:moveTo>
                <a:lnTo>
                  <a:pt x="0" y="19764"/>
                </a:lnTo>
                <a:lnTo>
                  <a:pt x="0" y="21208"/>
                </a:lnTo>
                <a:lnTo>
                  <a:pt x="2775" y="21208"/>
                </a:lnTo>
                <a:lnTo>
                  <a:pt x="5542" y="21208"/>
                </a:lnTo>
                <a:lnTo>
                  <a:pt x="5493" y="19805"/>
                </a:lnTo>
                <a:lnTo>
                  <a:pt x="5443" y="18410"/>
                </a:lnTo>
                <a:lnTo>
                  <a:pt x="2718" y="18361"/>
                </a:lnTo>
                <a:lnTo>
                  <a:pt x="0" y="18313"/>
                </a:lnTo>
                <a:close/>
                <a:moveTo>
                  <a:pt x="8120" y="18321"/>
                </a:moveTo>
                <a:lnTo>
                  <a:pt x="8120" y="19764"/>
                </a:lnTo>
                <a:lnTo>
                  <a:pt x="8120" y="21208"/>
                </a:lnTo>
                <a:lnTo>
                  <a:pt x="9582" y="21208"/>
                </a:lnTo>
                <a:cubicBezTo>
                  <a:pt x="10384" y="21208"/>
                  <a:pt x="11084" y="21285"/>
                  <a:pt x="11143" y="21378"/>
                </a:cubicBezTo>
                <a:cubicBezTo>
                  <a:pt x="11278" y="21593"/>
                  <a:pt x="12093" y="21600"/>
                  <a:pt x="12093" y="21386"/>
                </a:cubicBezTo>
                <a:cubicBezTo>
                  <a:pt x="12093" y="21299"/>
                  <a:pt x="12014" y="21176"/>
                  <a:pt x="11919" y="21119"/>
                </a:cubicBezTo>
                <a:cubicBezTo>
                  <a:pt x="11824" y="21061"/>
                  <a:pt x="11746" y="20408"/>
                  <a:pt x="11746" y="19667"/>
                </a:cubicBezTo>
                <a:cubicBezTo>
                  <a:pt x="11746" y="18350"/>
                  <a:pt x="11739" y="18321"/>
                  <a:pt x="11325" y="18321"/>
                </a:cubicBezTo>
                <a:cubicBezTo>
                  <a:pt x="10925" y="18321"/>
                  <a:pt x="10902" y="18384"/>
                  <a:pt x="10854" y="19383"/>
                </a:cubicBezTo>
                <a:lnTo>
                  <a:pt x="10796" y="20446"/>
                </a:lnTo>
                <a:lnTo>
                  <a:pt x="10019" y="20446"/>
                </a:lnTo>
                <a:lnTo>
                  <a:pt x="9243" y="20446"/>
                </a:lnTo>
                <a:lnTo>
                  <a:pt x="9193" y="19383"/>
                </a:lnTo>
                <a:cubicBezTo>
                  <a:pt x="9142" y="18333"/>
                  <a:pt x="9137" y="18321"/>
                  <a:pt x="8632" y="18321"/>
                </a:cubicBezTo>
                <a:lnTo>
                  <a:pt x="8120" y="18321"/>
                </a:lnTo>
                <a:close/>
                <a:moveTo>
                  <a:pt x="15025" y="18321"/>
                </a:moveTo>
                <a:cubicBezTo>
                  <a:pt x="14530" y="18321"/>
                  <a:pt x="14305" y="18415"/>
                  <a:pt x="14166" y="18669"/>
                </a:cubicBezTo>
                <a:cubicBezTo>
                  <a:pt x="14063" y="18859"/>
                  <a:pt x="13899" y="18963"/>
                  <a:pt x="13803" y="18905"/>
                </a:cubicBezTo>
                <a:cubicBezTo>
                  <a:pt x="13706" y="18846"/>
                  <a:pt x="13645" y="18900"/>
                  <a:pt x="13670" y="19026"/>
                </a:cubicBezTo>
                <a:cubicBezTo>
                  <a:pt x="13736" y="19349"/>
                  <a:pt x="13145" y="20388"/>
                  <a:pt x="12960" y="20275"/>
                </a:cubicBezTo>
                <a:cubicBezTo>
                  <a:pt x="12733" y="20138"/>
                  <a:pt x="12577" y="20483"/>
                  <a:pt x="12696" y="20851"/>
                </a:cubicBezTo>
                <a:cubicBezTo>
                  <a:pt x="12803" y="21183"/>
                  <a:pt x="13931" y="21444"/>
                  <a:pt x="14100" y="21175"/>
                </a:cubicBezTo>
                <a:cubicBezTo>
                  <a:pt x="14256" y="20927"/>
                  <a:pt x="15837" y="21018"/>
                  <a:pt x="16066" y="21289"/>
                </a:cubicBezTo>
                <a:cubicBezTo>
                  <a:pt x="16184" y="21429"/>
                  <a:pt x="16545" y="21549"/>
                  <a:pt x="16867" y="21549"/>
                </a:cubicBezTo>
                <a:lnTo>
                  <a:pt x="17453" y="21549"/>
                </a:lnTo>
                <a:lnTo>
                  <a:pt x="17173" y="20908"/>
                </a:lnTo>
                <a:cubicBezTo>
                  <a:pt x="17017" y="20558"/>
                  <a:pt x="16894" y="20140"/>
                  <a:pt x="16900" y="19975"/>
                </a:cubicBezTo>
                <a:cubicBezTo>
                  <a:pt x="16907" y="19810"/>
                  <a:pt x="16844" y="19713"/>
                  <a:pt x="16760" y="19764"/>
                </a:cubicBezTo>
                <a:cubicBezTo>
                  <a:pt x="16676" y="19815"/>
                  <a:pt x="16400" y="19513"/>
                  <a:pt x="16148" y="19091"/>
                </a:cubicBezTo>
                <a:cubicBezTo>
                  <a:pt x="15730" y="18391"/>
                  <a:pt x="15635" y="18321"/>
                  <a:pt x="15025" y="18321"/>
                </a:cubicBezTo>
                <a:close/>
                <a:moveTo>
                  <a:pt x="19353" y="18321"/>
                </a:moveTo>
                <a:cubicBezTo>
                  <a:pt x="17243" y="18321"/>
                  <a:pt x="17107" y="18343"/>
                  <a:pt x="17107" y="18653"/>
                </a:cubicBezTo>
                <a:cubicBezTo>
                  <a:pt x="17107" y="18927"/>
                  <a:pt x="17244" y="18992"/>
                  <a:pt x="17924" y="19034"/>
                </a:cubicBezTo>
                <a:lnTo>
                  <a:pt x="18750" y="19083"/>
                </a:lnTo>
                <a:lnTo>
                  <a:pt x="18800" y="19991"/>
                </a:lnTo>
                <a:cubicBezTo>
                  <a:pt x="18829" y="20489"/>
                  <a:pt x="18778" y="20983"/>
                  <a:pt x="18684" y="21094"/>
                </a:cubicBezTo>
                <a:cubicBezTo>
                  <a:pt x="18556" y="21246"/>
                  <a:pt x="18685" y="21281"/>
                  <a:pt x="19205" y="21232"/>
                </a:cubicBezTo>
                <a:lnTo>
                  <a:pt x="19890" y="21167"/>
                </a:lnTo>
                <a:lnTo>
                  <a:pt x="19849" y="20129"/>
                </a:lnTo>
                <a:lnTo>
                  <a:pt x="19808" y="19083"/>
                </a:lnTo>
                <a:lnTo>
                  <a:pt x="20700" y="19034"/>
                </a:lnTo>
                <a:cubicBezTo>
                  <a:pt x="21455" y="18991"/>
                  <a:pt x="21600" y="18932"/>
                  <a:pt x="21600" y="18653"/>
                </a:cubicBezTo>
                <a:cubicBezTo>
                  <a:pt x="21600" y="18343"/>
                  <a:pt x="21464" y="18321"/>
                  <a:pt x="19353" y="18321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1" name="object 91">
            <a:extLst>
              <a:ext uri="{FF2B5EF4-FFF2-40B4-BE49-F238E27FC236}">
                <a16:creationId xmlns:a16="http://schemas.microsoft.com/office/drawing/2014/main" id="{FBE9DADA-84BC-486D-A246-CEFC16E2A1C5}"/>
              </a:ext>
            </a:extLst>
          </p:cNvPr>
          <p:cNvSpPr txBox="1"/>
          <p:nvPr/>
        </p:nvSpPr>
        <p:spPr>
          <a:xfrm>
            <a:off x="472709" y="1095599"/>
            <a:ext cx="8985044" cy="6405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marR="6516" algn="l" defTabSz="825500">
              <a:lnSpc>
                <a:spcPct val="90000"/>
              </a:lnSpc>
              <a:spcBef>
                <a:spcPts val="100"/>
              </a:spcBef>
              <a:defRPr sz="4500" spc="308">
                <a:solidFill>
                  <a:srgbClr val="FFFFFF"/>
                </a:solidFill>
                <a:latin typeface="UniNeueBold"/>
                <a:ea typeface="UniNeueBold"/>
                <a:cs typeface="UniNeueBold"/>
                <a:sym typeface="UniNeueBold"/>
              </a:defRPr>
            </a:lvl1pPr>
          </a:lstStyle>
          <a:p>
            <a:r>
              <a:rPr dirty="0" err="1">
                <a:latin typeface="Jost" charset="-52"/>
                <a:ea typeface="Jost" charset="-52"/>
              </a:rPr>
              <a:t>Центр</a:t>
            </a:r>
            <a:r>
              <a:rPr dirty="0">
                <a:latin typeface="Jost" charset="-52"/>
                <a:ea typeface="Jost" charset="-52"/>
              </a:rPr>
              <a:t> </a:t>
            </a:r>
            <a:r>
              <a:rPr dirty="0" err="1">
                <a:latin typeface="Jost" charset="-52"/>
                <a:ea typeface="Jost" charset="-52"/>
              </a:rPr>
              <a:t>аддитивных</a:t>
            </a:r>
            <a:r>
              <a:rPr dirty="0">
                <a:latin typeface="Jost" charset="-52"/>
                <a:ea typeface="Jost" charset="-52"/>
              </a:rPr>
              <a:t> </a:t>
            </a:r>
            <a:r>
              <a:rPr dirty="0" err="1">
                <a:latin typeface="Jost" charset="-52"/>
                <a:ea typeface="Jost" charset="-52"/>
              </a:rPr>
              <a:t>технологий</a:t>
            </a:r>
            <a:endParaRPr dirty="0">
              <a:latin typeface="Jost" charset="-52"/>
              <a:ea typeface="Jost" charset="-52"/>
            </a:endParaRPr>
          </a:p>
        </p:txBody>
      </p:sp>
      <p:sp>
        <p:nvSpPr>
          <p:cNvPr id="16" name="object 27">
            <a:extLst>
              <a:ext uri="{FF2B5EF4-FFF2-40B4-BE49-F238E27FC236}">
                <a16:creationId xmlns:a16="http://schemas.microsoft.com/office/drawing/2014/main" id="{3BEE1940-28CA-4CDD-A7D3-6DCDC5CC67C0}"/>
              </a:ext>
            </a:extLst>
          </p:cNvPr>
          <p:cNvSpPr txBox="1"/>
          <p:nvPr/>
        </p:nvSpPr>
        <p:spPr>
          <a:xfrm>
            <a:off x="472709" y="1974756"/>
            <a:ext cx="7568296" cy="14542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l" defTabSz="825500">
              <a:lnSpc>
                <a:spcPct val="90000"/>
              </a:lnSpc>
              <a:defRPr sz="3500" spc="24">
                <a:solidFill>
                  <a:srgbClr val="85BCE5"/>
                </a:solidFill>
                <a:latin typeface="UniNeueLight"/>
                <a:ea typeface="UniNeueLight"/>
                <a:cs typeface="UniNeueLight"/>
                <a:sym typeface="UniNeueLight"/>
              </a:defRPr>
            </a:pPr>
            <a:r>
              <a:rPr lang="ru-RU" dirty="0">
                <a:latin typeface="Jost" charset="-52"/>
                <a:ea typeface="Jost" charset="-52"/>
              </a:rPr>
              <a:t>Внедрение аддитивных технологий</a:t>
            </a:r>
          </a:p>
          <a:p>
            <a:pPr algn="l" defTabSz="825500">
              <a:lnSpc>
                <a:spcPct val="90000"/>
              </a:lnSpc>
              <a:defRPr sz="3500" spc="24">
                <a:solidFill>
                  <a:srgbClr val="85BCE5"/>
                </a:solidFill>
                <a:latin typeface="UniNeueLight"/>
                <a:ea typeface="UniNeueLight"/>
                <a:cs typeface="UniNeueLight"/>
                <a:sym typeface="UniNeueLight"/>
              </a:defRPr>
            </a:pPr>
            <a:r>
              <a:rPr lang="ru-RU" dirty="0">
                <a:latin typeface="Jost" charset="-52"/>
                <a:ea typeface="Jost" charset="-52"/>
              </a:rPr>
              <a:t>в серийное производство авиационной техники. </a:t>
            </a:r>
          </a:p>
        </p:txBody>
      </p:sp>
      <p:sp>
        <p:nvSpPr>
          <p:cNvPr id="17" name="Текст 17">
            <a:extLst>
              <a:ext uri="{FF2B5EF4-FFF2-40B4-BE49-F238E27FC236}">
                <a16:creationId xmlns:a16="http://schemas.microsoft.com/office/drawing/2014/main" id="{33F62B98-6733-49A0-BA05-8A9355E195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2709" y="3684909"/>
            <a:ext cx="10406062" cy="839555"/>
          </a:xfrm>
        </p:spPr>
        <p:txBody>
          <a:bodyPr/>
          <a:lstStyle/>
          <a:p>
            <a:r>
              <a:rPr lang="ru-RU" sz="2000" dirty="0">
                <a:latin typeface="Jost" charset="-52"/>
                <a:ea typeface="Jost" charset="-52"/>
              </a:rPr>
              <a:t>Проблемы и пути решения</a:t>
            </a:r>
          </a:p>
        </p:txBody>
      </p:sp>
      <p:pic>
        <p:nvPicPr>
          <p:cNvPr id="18" name="CAD40410.jpg" descr="CAD40410.jpg">
            <a:extLst>
              <a:ext uri="{FF2B5EF4-FFF2-40B4-BE49-F238E27FC236}">
                <a16:creationId xmlns:a16="http://schemas.microsoft.com/office/drawing/2014/main" id="{8CFDC010-5D8A-4C9D-B267-F815C4B519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93" t="6856" r="3441" b="24172"/>
          <a:stretch>
            <a:fillRect/>
          </a:stretch>
        </p:blipFill>
        <p:spPr>
          <a:xfrm rot="180000" flipH="1">
            <a:off x="6703074" y="414384"/>
            <a:ext cx="5966707" cy="6793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6" h="21593" extrusionOk="0">
                <a:moveTo>
                  <a:pt x="8831" y="1"/>
                </a:moveTo>
                <a:cubicBezTo>
                  <a:pt x="8726" y="6"/>
                  <a:pt x="8641" y="25"/>
                  <a:pt x="8596" y="58"/>
                </a:cubicBezTo>
                <a:cubicBezTo>
                  <a:pt x="8550" y="92"/>
                  <a:pt x="8419" y="155"/>
                  <a:pt x="8306" y="199"/>
                </a:cubicBezTo>
                <a:cubicBezTo>
                  <a:pt x="7905" y="352"/>
                  <a:pt x="7641" y="680"/>
                  <a:pt x="7567" y="1114"/>
                </a:cubicBezTo>
                <a:cubicBezTo>
                  <a:pt x="7536" y="1300"/>
                  <a:pt x="7544" y="1331"/>
                  <a:pt x="7649" y="1407"/>
                </a:cubicBezTo>
                <a:cubicBezTo>
                  <a:pt x="7758" y="1485"/>
                  <a:pt x="7760" y="1493"/>
                  <a:pt x="7676" y="1522"/>
                </a:cubicBezTo>
                <a:cubicBezTo>
                  <a:pt x="7627" y="1539"/>
                  <a:pt x="7561" y="1531"/>
                  <a:pt x="7530" y="1503"/>
                </a:cubicBezTo>
                <a:cubicBezTo>
                  <a:pt x="7462" y="1444"/>
                  <a:pt x="7377" y="1437"/>
                  <a:pt x="7417" y="1495"/>
                </a:cubicBezTo>
                <a:cubicBezTo>
                  <a:pt x="7475" y="1578"/>
                  <a:pt x="7352" y="1581"/>
                  <a:pt x="7165" y="1501"/>
                </a:cubicBezTo>
                <a:cubicBezTo>
                  <a:pt x="6689" y="1298"/>
                  <a:pt x="6284" y="1282"/>
                  <a:pt x="5916" y="1449"/>
                </a:cubicBezTo>
                <a:cubicBezTo>
                  <a:pt x="5486" y="1644"/>
                  <a:pt x="5296" y="1960"/>
                  <a:pt x="5185" y="2661"/>
                </a:cubicBezTo>
                <a:cubicBezTo>
                  <a:pt x="5143" y="2921"/>
                  <a:pt x="5064" y="3301"/>
                  <a:pt x="5009" y="3505"/>
                </a:cubicBezTo>
                <a:cubicBezTo>
                  <a:pt x="4954" y="3709"/>
                  <a:pt x="4910" y="3932"/>
                  <a:pt x="4910" y="4001"/>
                </a:cubicBezTo>
                <a:cubicBezTo>
                  <a:pt x="4910" y="4070"/>
                  <a:pt x="4889" y="4176"/>
                  <a:pt x="4862" y="4237"/>
                </a:cubicBezTo>
                <a:cubicBezTo>
                  <a:pt x="4755" y="4486"/>
                  <a:pt x="4765" y="4853"/>
                  <a:pt x="4887" y="5167"/>
                </a:cubicBezTo>
                <a:cubicBezTo>
                  <a:pt x="4952" y="5335"/>
                  <a:pt x="5006" y="5511"/>
                  <a:pt x="5007" y="5559"/>
                </a:cubicBezTo>
                <a:cubicBezTo>
                  <a:pt x="5008" y="5607"/>
                  <a:pt x="4811" y="6012"/>
                  <a:pt x="4568" y="6459"/>
                </a:cubicBezTo>
                <a:cubicBezTo>
                  <a:pt x="3474" y="8474"/>
                  <a:pt x="2659" y="10666"/>
                  <a:pt x="2539" y="11915"/>
                </a:cubicBezTo>
                <a:lnTo>
                  <a:pt x="2510" y="12211"/>
                </a:lnTo>
                <a:lnTo>
                  <a:pt x="2743" y="12393"/>
                </a:lnTo>
                <a:cubicBezTo>
                  <a:pt x="2871" y="12492"/>
                  <a:pt x="2969" y="12593"/>
                  <a:pt x="2959" y="12617"/>
                </a:cubicBezTo>
                <a:cubicBezTo>
                  <a:pt x="2950" y="12641"/>
                  <a:pt x="2842" y="12694"/>
                  <a:pt x="2719" y="12736"/>
                </a:cubicBezTo>
                <a:cubicBezTo>
                  <a:pt x="2595" y="12777"/>
                  <a:pt x="2417" y="12858"/>
                  <a:pt x="2323" y="12915"/>
                </a:cubicBezTo>
                <a:cubicBezTo>
                  <a:pt x="1941" y="13146"/>
                  <a:pt x="1880" y="13178"/>
                  <a:pt x="1819" y="13178"/>
                </a:cubicBezTo>
                <a:cubicBezTo>
                  <a:pt x="1663" y="13178"/>
                  <a:pt x="1420" y="13365"/>
                  <a:pt x="1322" y="13560"/>
                </a:cubicBezTo>
                <a:cubicBezTo>
                  <a:pt x="1040" y="14124"/>
                  <a:pt x="1528" y="15221"/>
                  <a:pt x="2405" y="15994"/>
                </a:cubicBezTo>
                <a:cubicBezTo>
                  <a:pt x="2631" y="16194"/>
                  <a:pt x="2806" y="16371"/>
                  <a:pt x="2794" y="16388"/>
                </a:cubicBezTo>
                <a:cubicBezTo>
                  <a:pt x="2781" y="16406"/>
                  <a:pt x="2651" y="16409"/>
                  <a:pt x="2503" y="16396"/>
                </a:cubicBezTo>
                <a:cubicBezTo>
                  <a:pt x="2355" y="16382"/>
                  <a:pt x="2192" y="16386"/>
                  <a:pt x="2143" y="16404"/>
                </a:cubicBezTo>
                <a:cubicBezTo>
                  <a:pt x="1997" y="16457"/>
                  <a:pt x="1735" y="16470"/>
                  <a:pt x="1703" y="16426"/>
                </a:cubicBezTo>
                <a:cubicBezTo>
                  <a:pt x="1688" y="16403"/>
                  <a:pt x="1529" y="16466"/>
                  <a:pt x="1351" y="16565"/>
                </a:cubicBezTo>
                <a:cubicBezTo>
                  <a:pt x="1116" y="16696"/>
                  <a:pt x="1012" y="16733"/>
                  <a:pt x="973" y="16698"/>
                </a:cubicBezTo>
                <a:cubicBezTo>
                  <a:pt x="933" y="16663"/>
                  <a:pt x="901" y="16669"/>
                  <a:pt x="857" y="16723"/>
                </a:cubicBezTo>
                <a:cubicBezTo>
                  <a:pt x="807" y="16783"/>
                  <a:pt x="782" y="16787"/>
                  <a:pt x="722" y="16742"/>
                </a:cubicBezTo>
                <a:cubicBezTo>
                  <a:pt x="660" y="16697"/>
                  <a:pt x="648" y="16701"/>
                  <a:pt x="654" y="16766"/>
                </a:cubicBezTo>
                <a:cubicBezTo>
                  <a:pt x="658" y="16811"/>
                  <a:pt x="633" y="16839"/>
                  <a:pt x="594" y="16832"/>
                </a:cubicBezTo>
                <a:cubicBezTo>
                  <a:pt x="557" y="16825"/>
                  <a:pt x="483" y="16832"/>
                  <a:pt x="430" y="16846"/>
                </a:cubicBezTo>
                <a:cubicBezTo>
                  <a:pt x="353" y="16868"/>
                  <a:pt x="345" y="16886"/>
                  <a:pt x="391" y="16935"/>
                </a:cubicBezTo>
                <a:cubicBezTo>
                  <a:pt x="463" y="17012"/>
                  <a:pt x="360" y="17146"/>
                  <a:pt x="256" y="17111"/>
                </a:cubicBezTo>
                <a:cubicBezTo>
                  <a:pt x="219" y="17099"/>
                  <a:pt x="189" y="17115"/>
                  <a:pt x="189" y="17148"/>
                </a:cubicBezTo>
                <a:cubicBezTo>
                  <a:pt x="189" y="17181"/>
                  <a:pt x="218" y="17217"/>
                  <a:pt x="253" y="17229"/>
                </a:cubicBezTo>
                <a:cubicBezTo>
                  <a:pt x="329" y="17255"/>
                  <a:pt x="360" y="17508"/>
                  <a:pt x="290" y="17546"/>
                </a:cubicBezTo>
                <a:cubicBezTo>
                  <a:pt x="263" y="17560"/>
                  <a:pt x="194" y="17550"/>
                  <a:pt x="136" y="17523"/>
                </a:cubicBezTo>
                <a:cubicBezTo>
                  <a:pt x="79" y="17496"/>
                  <a:pt x="19" y="17484"/>
                  <a:pt x="4" y="17498"/>
                </a:cubicBezTo>
                <a:cubicBezTo>
                  <a:pt x="-11" y="17511"/>
                  <a:pt x="19" y="17536"/>
                  <a:pt x="71" y="17553"/>
                </a:cubicBezTo>
                <a:cubicBezTo>
                  <a:pt x="122" y="17570"/>
                  <a:pt x="227" y="17630"/>
                  <a:pt x="305" y="17686"/>
                </a:cubicBezTo>
                <a:cubicBezTo>
                  <a:pt x="382" y="17742"/>
                  <a:pt x="474" y="17788"/>
                  <a:pt x="508" y="17788"/>
                </a:cubicBezTo>
                <a:cubicBezTo>
                  <a:pt x="590" y="17788"/>
                  <a:pt x="746" y="17940"/>
                  <a:pt x="703" y="17978"/>
                </a:cubicBezTo>
                <a:cubicBezTo>
                  <a:pt x="684" y="17994"/>
                  <a:pt x="619" y="18008"/>
                  <a:pt x="557" y="18008"/>
                </a:cubicBezTo>
                <a:cubicBezTo>
                  <a:pt x="494" y="18008"/>
                  <a:pt x="398" y="18061"/>
                  <a:pt x="337" y="18129"/>
                </a:cubicBezTo>
                <a:lnTo>
                  <a:pt x="229" y="18249"/>
                </a:lnTo>
                <a:lnTo>
                  <a:pt x="336" y="18263"/>
                </a:lnTo>
                <a:cubicBezTo>
                  <a:pt x="395" y="18271"/>
                  <a:pt x="474" y="18255"/>
                  <a:pt x="512" y="18227"/>
                </a:cubicBezTo>
                <a:cubicBezTo>
                  <a:pt x="551" y="18199"/>
                  <a:pt x="606" y="18188"/>
                  <a:pt x="634" y="18204"/>
                </a:cubicBezTo>
                <a:cubicBezTo>
                  <a:pt x="722" y="18251"/>
                  <a:pt x="692" y="18358"/>
                  <a:pt x="563" y="18465"/>
                </a:cubicBezTo>
                <a:lnTo>
                  <a:pt x="439" y="18566"/>
                </a:lnTo>
                <a:lnTo>
                  <a:pt x="546" y="18649"/>
                </a:lnTo>
                <a:cubicBezTo>
                  <a:pt x="605" y="18695"/>
                  <a:pt x="638" y="18709"/>
                  <a:pt x="619" y="18680"/>
                </a:cubicBezTo>
                <a:cubicBezTo>
                  <a:pt x="601" y="18652"/>
                  <a:pt x="611" y="18614"/>
                  <a:pt x="643" y="18597"/>
                </a:cubicBezTo>
                <a:cubicBezTo>
                  <a:pt x="727" y="18551"/>
                  <a:pt x="838" y="18706"/>
                  <a:pt x="805" y="18823"/>
                </a:cubicBezTo>
                <a:cubicBezTo>
                  <a:pt x="786" y="18889"/>
                  <a:pt x="811" y="18953"/>
                  <a:pt x="881" y="19014"/>
                </a:cubicBezTo>
                <a:cubicBezTo>
                  <a:pt x="1011" y="19129"/>
                  <a:pt x="1013" y="19220"/>
                  <a:pt x="886" y="19280"/>
                </a:cubicBezTo>
                <a:cubicBezTo>
                  <a:pt x="741" y="19349"/>
                  <a:pt x="658" y="19502"/>
                  <a:pt x="741" y="19547"/>
                </a:cubicBezTo>
                <a:cubicBezTo>
                  <a:pt x="777" y="19567"/>
                  <a:pt x="834" y="19563"/>
                  <a:pt x="868" y="19539"/>
                </a:cubicBezTo>
                <a:cubicBezTo>
                  <a:pt x="909" y="19509"/>
                  <a:pt x="962" y="19510"/>
                  <a:pt x="1034" y="19544"/>
                </a:cubicBezTo>
                <a:cubicBezTo>
                  <a:pt x="1124" y="19587"/>
                  <a:pt x="1130" y="19605"/>
                  <a:pt x="1074" y="19665"/>
                </a:cubicBezTo>
                <a:cubicBezTo>
                  <a:pt x="1020" y="19725"/>
                  <a:pt x="1021" y="19731"/>
                  <a:pt x="1075" y="19702"/>
                </a:cubicBezTo>
                <a:cubicBezTo>
                  <a:pt x="1150" y="19662"/>
                  <a:pt x="1445" y="19884"/>
                  <a:pt x="1402" y="19946"/>
                </a:cubicBezTo>
                <a:cubicBezTo>
                  <a:pt x="1387" y="19967"/>
                  <a:pt x="1408" y="19984"/>
                  <a:pt x="1447" y="19984"/>
                </a:cubicBezTo>
                <a:cubicBezTo>
                  <a:pt x="1486" y="19984"/>
                  <a:pt x="1546" y="20013"/>
                  <a:pt x="1580" y="20049"/>
                </a:cubicBezTo>
                <a:cubicBezTo>
                  <a:pt x="1630" y="20102"/>
                  <a:pt x="1630" y="20129"/>
                  <a:pt x="1580" y="20181"/>
                </a:cubicBezTo>
                <a:cubicBezTo>
                  <a:pt x="1535" y="20230"/>
                  <a:pt x="1533" y="20263"/>
                  <a:pt x="1574" y="20306"/>
                </a:cubicBezTo>
                <a:cubicBezTo>
                  <a:pt x="1605" y="20339"/>
                  <a:pt x="1615" y="20377"/>
                  <a:pt x="1598" y="20392"/>
                </a:cubicBezTo>
                <a:cubicBezTo>
                  <a:pt x="1581" y="20407"/>
                  <a:pt x="1603" y="20468"/>
                  <a:pt x="1646" y="20526"/>
                </a:cubicBezTo>
                <a:cubicBezTo>
                  <a:pt x="1689" y="20584"/>
                  <a:pt x="1710" y="20645"/>
                  <a:pt x="1693" y="20660"/>
                </a:cubicBezTo>
                <a:cubicBezTo>
                  <a:pt x="1631" y="20715"/>
                  <a:pt x="1637" y="20839"/>
                  <a:pt x="1703" y="20905"/>
                </a:cubicBezTo>
                <a:cubicBezTo>
                  <a:pt x="1780" y="20981"/>
                  <a:pt x="1769" y="21295"/>
                  <a:pt x="1683" y="21493"/>
                </a:cubicBezTo>
                <a:cubicBezTo>
                  <a:pt x="1659" y="21549"/>
                  <a:pt x="1647" y="21578"/>
                  <a:pt x="1653" y="21593"/>
                </a:cubicBezTo>
                <a:lnTo>
                  <a:pt x="20332" y="21593"/>
                </a:lnTo>
                <a:cubicBezTo>
                  <a:pt x="20320" y="21526"/>
                  <a:pt x="20337" y="21455"/>
                  <a:pt x="20388" y="21451"/>
                </a:cubicBezTo>
                <a:cubicBezTo>
                  <a:pt x="20415" y="21449"/>
                  <a:pt x="20477" y="21432"/>
                  <a:pt x="20526" y="21413"/>
                </a:cubicBezTo>
                <a:cubicBezTo>
                  <a:pt x="20592" y="21387"/>
                  <a:pt x="20601" y="21364"/>
                  <a:pt x="20560" y="21321"/>
                </a:cubicBezTo>
                <a:cubicBezTo>
                  <a:pt x="20520" y="21279"/>
                  <a:pt x="20530" y="21253"/>
                  <a:pt x="20596" y="21220"/>
                </a:cubicBezTo>
                <a:cubicBezTo>
                  <a:pt x="20645" y="21196"/>
                  <a:pt x="20670" y="21163"/>
                  <a:pt x="20653" y="21147"/>
                </a:cubicBezTo>
                <a:cubicBezTo>
                  <a:pt x="20635" y="21131"/>
                  <a:pt x="20564" y="21151"/>
                  <a:pt x="20494" y="21191"/>
                </a:cubicBezTo>
                <a:cubicBezTo>
                  <a:pt x="20361" y="21268"/>
                  <a:pt x="20240" y="21244"/>
                  <a:pt x="20282" y="21148"/>
                </a:cubicBezTo>
                <a:cubicBezTo>
                  <a:pt x="20295" y="21117"/>
                  <a:pt x="20284" y="21073"/>
                  <a:pt x="20257" y="21049"/>
                </a:cubicBezTo>
                <a:cubicBezTo>
                  <a:pt x="20226" y="21021"/>
                  <a:pt x="20255" y="20980"/>
                  <a:pt x="20341" y="20930"/>
                </a:cubicBezTo>
                <a:lnTo>
                  <a:pt x="20472" y="20854"/>
                </a:lnTo>
                <a:lnTo>
                  <a:pt x="20364" y="20752"/>
                </a:lnTo>
                <a:cubicBezTo>
                  <a:pt x="20260" y="20655"/>
                  <a:pt x="20260" y="20648"/>
                  <a:pt x="20347" y="20602"/>
                </a:cubicBezTo>
                <a:cubicBezTo>
                  <a:pt x="20422" y="20562"/>
                  <a:pt x="20403" y="20555"/>
                  <a:pt x="20240" y="20565"/>
                </a:cubicBezTo>
                <a:cubicBezTo>
                  <a:pt x="20060" y="20575"/>
                  <a:pt x="20041" y="20567"/>
                  <a:pt x="20034" y="20467"/>
                </a:cubicBezTo>
                <a:cubicBezTo>
                  <a:pt x="20030" y="20406"/>
                  <a:pt x="20049" y="20332"/>
                  <a:pt x="20077" y="20302"/>
                </a:cubicBezTo>
                <a:cubicBezTo>
                  <a:pt x="20104" y="20272"/>
                  <a:pt x="20111" y="20247"/>
                  <a:pt x="20093" y="20247"/>
                </a:cubicBezTo>
                <a:cubicBezTo>
                  <a:pt x="20074" y="20247"/>
                  <a:pt x="20077" y="20222"/>
                  <a:pt x="20098" y="20192"/>
                </a:cubicBezTo>
                <a:cubicBezTo>
                  <a:pt x="20160" y="20104"/>
                  <a:pt x="20160" y="20032"/>
                  <a:pt x="20097" y="20053"/>
                </a:cubicBezTo>
                <a:cubicBezTo>
                  <a:pt x="20065" y="20064"/>
                  <a:pt x="19965" y="20013"/>
                  <a:pt x="19875" y="19940"/>
                </a:cubicBezTo>
                <a:cubicBezTo>
                  <a:pt x="19785" y="19867"/>
                  <a:pt x="19689" y="19808"/>
                  <a:pt x="19663" y="19808"/>
                </a:cubicBezTo>
                <a:cubicBezTo>
                  <a:pt x="19637" y="19808"/>
                  <a:pt x="19591" y="19760"/>
                  <a:pt x="19560" y="19701"/>
                </a:cubicBezTo>
                <a:cubicBezTo>
                  <a:pt x="19522" y="19626"/>
                  <a:pt x="19458" y="19589"/>
                  <a:pt x="19350" y="19580"/>
                </a:cubicBezTo>
                <a:cubicBezTo>
                  <a:pt x="19239" y="19570"/>
                  <a:pt x="19197" y="19545"/>
                  <a:pt x="19202" y="19489"/>
                </a:cubicBezTo>
                <a:cubicBezTo>
                  <a:pt x="19206" y="19447"/>
                  <a:pt x="19183" y="19413"/>
                  <a:pt x="19152" y="19413"/>
                </a:cubicBezTo>
                <a:cubicBezTo>
                  <a:pt x="19120" y="19413"/>
                  <a:pt x="19012" y="19363"/>
                  <a:pt x="18911" y="19303"/>
                </a:cubicBezTo>
                <a:cubicBezTo>
                  <a:pt x="18811" y="19243"/>
                  <a:pt x="18684" y="19193"/>
                  <a:pt x="18630" y="19193"/>
                </a:cubicBezTo>
                <a:cubicBezTo>
                  <a:pt x="18437" y="19193"/>
                  <a:pt x="18474" y="19107"/>
                  <a:pt x="18714" y="19000"/>
                </a:cubicBezTo>
                <a:cubicBezTo>
                  <a:pt x="19069" y="18841"/>
                  <a:pt x="19405" y="18494"/>
                  <a:pt x="19448" y="18242"/>
                </a:cubicBezTo>
                <a:cubicBezTo>
                  <a:pt x="19565" y="17550"/>
                  <a:pt x="19160" y="16802"/>
                  <a:pt x="18353" y="16222"/>
                </a:cubicBezTo>
                <a:cubicBezTo>
                  <a:pt x="18190" y="16105"/>
                  <a:pt x="17843" y="15831"/>
                  <a:pt x="17582" y="15613"/>
                </a:cubicBezTo>
                <a:cubicBezTo>
                  <a:pt x="17321" y="15394"/>
                  <a:pt x="16858" y="15023"/>
                  <a:pt x="16552" y="14788"/>
                </a:cubicBezTo>
                <a:cubicBezTo>
                  <a:pt x="15877" y="14268"/>
                  <a:pt x="15613" y="13980"/>
                  <a:pt x="15020" y="13113"/>
                </a:cubicBezTo>
                <a:cubicBezTo>
                  <a:pt x="14971" y="13041"/>
                  <a:pt x="14979" y="13004"/>
                  <a:pt x="15066" y="12900"/>
                </a:cubicBezTo>
                <a:lnTo>
                  <a:pt x="15170" y="12775"/>
                </a:lnTo>
                <a:lnTo>
                  <a:pt x="14942" y="12394"/>
                </a:lnTo>
                <a:cubicBezTo>
                  <a:pt x="14817" y="12185"/>
                  <a:pt x="14306" y="11319"/>
                  <a:pt x="13807" y="10469"/>
                </a:cubicBezTo>
                <a:cubicBezTo>
                  <a:pt x="12968" y="9041"/>
                  <a:pt x="12892" y="8927"/>
                  <a:pt x="12805" y="8975"/>
                </a:cubicBezTo>
                <a:cubicBezTo>
                  <a:pt x="12682" y="9043"/>
                  <a:pt x="12683" y="9051"/>
                  <a:pt x="12885" y="9433"/>
                </a:cubicBezTo>
                <a:cubicBezTo>
                  <a:pt x="13058" y="9760"/>
                  <a:pt x="13073" y="9898"/>
                  <a:pt x="12922" y="9788"/>
                </a:cubicBezTo>
                <a:cubicBezTo>
                  <a:pt x="12879" y="9757"/>
                  <a:pt x="12774" y="9602"/>
                  <a:pt x="12687" y="9445"/>
                </a:cubicBezTo>
                <a:cubicBezTo>
                  <a:pt x="12601" y="9288"/>
                  <a:pt x="12478" y="9071"/>
                  <a:pt x="12413" y="8962"/>
                </a:cubicBezTo>
                <a:cubicBezTo>
                  <a:pt x="12348" y="8853"/>
                  <a:pt x="12289" y="8745"/>
                  <a:pt x="12282" y="8721"/>
                </a:cubicBezTo>
                <a:cubicBezTo>
                  <a:pt x="12275" y="8697"/>
                  <a:pt x="12200" y="8529"/>
                  <a:pt x="12114" y="8348"/>
                </a:cubicBezTo>
                <a:cubicBezTo>
                  <a:pt x="11837" y="7765"/>
                  <a:pt x="11707" y="7315"/>
                  <a:pt x="11645" y="6723"/>
                </a:cubicBezTo>
                <a:cubicBezTo>
                  <a:pt x="11628" y="6566"/>
                  <a:pt x="11545" y="6131"/>
                  <a:pt x="11461" y="5757"/>
                </a:cubicBezTo>
                <a:cubicBezTo>
                  <a:pt x="11319" y="5129"/>
                  <a:pt x="11309" y="5029"/>
                  <a:pt x="11335" y="4462"/>
                </a:cubicBezTo>
                <a:cubicBezTo>
                  <a:pt x="11362" y="3875"/>
                  <a:pt x="11414" y="3551"/>
                  <a:pt x="11595" y="2815"/>
                </a:cubicBezTo>
                <a:cubicBezTo>
                  <a:pt x="11699" y="2396"/>
                  <a:pt x="11670" y="2012"/>
                  <a:pt x="11504" y="1592"/>
                </a:cubicBezTo>
                <a:cubicBezTo>
                  <a:pt x="11276" y="1017"/>
                  <a:pt x="10898" y="566"/>
                  <a:pt x="10374" y="245"/>
                </a:cubicBezTo>
                <a:cubicBezTo>
                  <a:pt x="10173" y="122"/>
                  <a:pt x="9760" y="57"/>
                  <a:pt x="9702" y="140"/>
                </a:cubicBezTo>
                <a:cubicBezTo>
                  <a:pt x="9688" y="160"/>
                  <a:pt x="9561" y="138"/>
                  <a:pt x="9420" y="89"/>
                </a:cubicBezTo>
                <a:cubicBezTo>
                  <a:pt x="9233" y="24"/>
                  <a:pt x="9005" y="-7"/>
                  <a:pt x="8831" y="1"/>
                </a:cubicBezTo>
                <a:close/>
                <a:moveTo>
                  <a:pt x="540" y="14671"/>
                </a:moveTo>
                <a:cubicBezTo>
                  <a:pt x="511" y="14671"/>
                  <a:pt x="487" y="14690"/>
                  <a:pt x="487" y="14714"/>
                </a:cubicBezTo>
                <a:cubicBezTo>
                  <a:pt x="487" y="14738"/>
                  <a:pt x="497" y="14758"/>
                  <a:pt x="509" y="14758"/>
                </a:cubicBezTo>
                <a:cubicBezTo>
                  <a:pt x="521" y="14758"/>
                  <a:pt x="545" y="14738"/>
                  <a:pt x="562" y="14714"/>
                </a:cubicBezTo>
                <a:cubicBezTo>
                  <a:pt x="579" y="14690"/>
                  <a:pt x="569" y="14671"/>
                  <a:pt x="540" y="14671"/>
                </a:cubicBezTo>
                <a:close/>
                <a:moveTo>
                  <a:pt x="21580" y="14779"/>
                </a:moveTo>
                <a:cubicBezTo>
                  <a:pt x="21571" y="14776"/>
                  <a:pt x="21556" y="14778"/>
                  <a:pt x="21534" y="14785"/>
                </a:cubicBezTo>
                <a:cubicBezTo>
                  <a:pt x="21491" y="14800"/>
                  <a:pt x="21456" y="14819"/>
                  <a:pt x="21456" y="14829"/>
                </a:cubicBezTo>
                <a:cubicBezTo>
                  <a:pt x="21456" y="14864"/>
                  <a:pt x="21551" y="14844"/>
                  <a:pt x="21580" y="14803"/>
                </a:cubicBezTo>
                <a:cubicBezTo>
                  <a:pt x="21589" y="14790"/>
                  <a:pt x="21588" y="14782"/>
                  <a:pt x="21580" y="14779"/>
                </a:cubicBezTo>
                <a:close/>
                <a:moveTo>
                  <a:pt x="21164" y="15417"/>
                </a:moveTo>
                <a:cubicBezTo>
                  <a:pt x="21137" y="15417"/>
                  <a:pt x="21100" y="15437"/>
                  <a:pt x="21084" y="15461"/>
                </a:cubicBezTo>
                <a:cubicBezTo>
                  <a:pt x="21067" y="15485"/>
                  <a:pt x="21075" y="15505"/>
                  <a:pt x="21103" y="15505"/>
                </a:cubicBezTo>
                <a:cubicBezTo>
                  <a:pt x="21130" y="15505"/>
                  <a:pt x="21166" y="15485"/>
                  <a:pt x="21183" y="15461"/>
                </a:cubicBezTo>
                <a:cubicBezTo>
                  <a:pt x="21200" y="15437"/>
                  <a:pt x="21191" y="15417"/>
                  <a:pt x="21164" y="15417"/>
                </a:cubicBezTo>
                <a:close/>
                <a:moveTo>
                  <a:pt x="19946" y="15530"/>
                </a:moveTo>
                <a:cubicBezTo>
                  <a:pt x="19894" y="15531"/>
                  <a:pt x="19858" y="15538"/>
                  <a:pt x="19844" y="15551"/>
                </a:cubicBezTo>
                <a:cubicBezTo>
                  <a:pt x="19814" y="15577"/>
                  <a:pt x="19905" y="15590"/>
                  <a:pt x="20092" y="15587"/>
                </a:cubicBezTo>
                <a:lnTo>
                  <a:pt x="20388" y="15582"/>
                </a:lnTo>
                <a:lnTo>
                  <a:pt x="20140" y="15545"/>
                </a:lnTo>
                <a:cubicBezTo>
                  <a:pt x="20064" y="15534"/>
                  <a:pt x="19998" y="15530"/>
                  <a:pt x="19946" y="15530"/>
                </a:cubicBezTo>
                <a:close/>
                <a:moveTo>
                  <a:pt x="20376" y="20273"/>
                </a:moveTo>
                <a:cubicBezTo>
                  <a:pt x="20363" y="20270"/>
                  <a:pt x="20341" y="20272"/>
                  <a:pt x="20313" y="20278"/>
                </a:cubicBezTo>
                <a:cubicBezTo>
                  <a:pt x="20259" y="20291"/>
                  <a:pt x="20214" y="20309"/>
                  <a:pt x="20214" y="20318"/>
                </a:cubicBezTo>
                <a:cubicBezTo>
                  <a:pt x="20214" y="20353"/>
                  <a:pt x="20358" y="20333"/>
                  <a:pt x="20385" y="20295"/>
                </a:cubicBezTo>
                <a:cubicBezTo>
                  <a:pt x="20393" y="20284"/>
                  <a:pt x="20389" y="20276"/>
                  <a:pt x="20376" y="20273"/>
                </a:cubicBezTo>
                <a:close/>
                <a:moveTo>
                  <a:pt x="543" y="20423"/>
                </a:moveTo>
                <a:cubicBezTo>
                  <a:pt x="516" y="20423"/>
                  <a:pt x="479" y="20443"/>
                  <a:pt x="462" y="20467"/>
                </a:cubicBezTo>
                <a:cubicBezTo>
                  <a:pt x="445" y="20491"/>
                  <a:pt x="454" y="20510"/>
                  <a:pt x="481" y="20510"/>
                </a:cubicBezTo>
                <a:cubicBezTo>
                  <a:pt x="509" y="20510"/>
                  <a:pt x="545" y="20491"/>
                  <a:pt x="562" y="20467"/>
                </a:cubicBezTo>
                <a:cubicBezTo>
                  <a:pt x="579" y="20443"/>
                  <a:pt x="570" y="20423"/>
                  <a:pt x="543" y="20423"/>
                </a:cubicBezTo>
                <a:close/>
                <a:moveTo>
                  <a:pt x="1097" y="20603"/>
                </a:moveTo>
                <a:cubicBezTo>
                  <a:pt x="1093" y="20607"/>
                  <a:pt x="1098" y="20624"/>
                  <a:pt x="1111" y="20655"/>
                </a:cubicBezTo>
                <a:cubicBezTo>
                  <a:pt x="1130" y="20698"/>
                  <a:pt x="1158" y="20723"/>
                  <a:pt x="1174" y="20709"/>
                </a:cubicBezTo>
                <a:cubicBezTo>
                  <a:pt x="1189" y="20696"/>
                  <a:pt x="1174" y="20660"/>
                  <a:pt x="1140" y="20630"/>
                </a:cubicBezTo>
                <a:cubicBezTo>
                  <a:pt x="1115" y="20609"/>
                  <a:pt x="1101" y="20599"/>
                  <a:pt x="1097" y="20603"/>
                </a:cubicBezTo>
                <a:close/>
              </a:path>
            </a:pathLst>
          </a:custGeom>
          <a:ln w="12700">
            <a:miter lim="400000"/>
          </a:ln>
          <a:scene3d>
            <a:camera prst="orthographicFront">
              <a:rot lat="0" lon="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072016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4414F260-E019-EBFA-ADB9-90FA81D7A0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188518"/>
              </p:ext>
            </p:extLst>
          </p:nvPr>
        </p:nvGraphicFramePr>
        <p:xfrm>
          <a:off x="874712" y="1338941"/>
          <a:ext cx="10595928" cy="494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482">
                  <a:extLst>
                    <a:ext uri="{9D8B030D-6E8A-4147-A177-3AD203B41FA5}">
                      <a16:colId xmlns:a16="http://schemas.microsoft.com/office/drawing/2014/main" val="3715393071"/>
                    </a:ext>
                  </a:extLst>
                </a:gridCol>
                <a:gridCol w="3352482">
                  <a:extLst>
                    <a:ext uri="{9D8B030D-6E8A-4147-A177-3AD203B41FA5}">
                      <a16:colId xmlns:a16="http://schemas.microsoft.com/office/drawing/2014/main" val="3391278022"/>
                    </a:ext>
                  </a:extLst>
                </a:gridCol>
                <a:gridCol w="3890964">
                  <a:extLst>
                    <a:ext uri="{9D8B030D-6E8A-4147-A177-3AD203B41FA5}">
                      <a16:colId xmlns:a16="http://schemas.microsoft.com/office/drawing/2014/main" val="4010154351"/>
                    </a:ext>
                  </a:extLst>
                </a:gridCol>
              </a:tblGrid>
              <a:tr h="7075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Преимущества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6F9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Барьеры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6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Пути решения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6F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305117"/>
                  </a:ext>
                </a:extLst>
              </a:tr>
              <a:tr h="573056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Jost" charset="-52"/>
                          <a:ea typeface="Jost" charset="-52"/>
                          <a:cs typeface="+mn-cs"/>
                        </a:rPr>
                        <a:t>Повышение технико-экономических, эксплуатационных  и экологических характеристик 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Jost" charset="-52"/>
                        <a:ea typeface="Jost" charset="-52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Jost" charset="-52"/>
                          <a:ea typeface="Jost" charset="-52"/>
                          <a:cs typeface="+mn-cs"/>
                        </a:rPr>
                        <a:t>Улучшение показателей авиационной техники за счет бионической, генеративной и топологической оптимизации.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6F9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Специальные квалификационные требования к деталям, созданным с помощью аддитивных технологий, авиационной техники, и объему испытаний, как к особо ответственным деталям.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ru-RU" sz="1600" dirty="0">
                        <a:solidFill>
                          <a:schemeClr val="bg2"/>
                        </a:solidFill>
                        <a:latin typeface="Jost" charset="-52"/>
                        <a:ea typeface="Jost" charset="-52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Низкая пропускная способность НИЦ и ИЛ.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ru-RU" sz="1600" dirty="0">
                        <a:solidFill>
                          <a:schemeClr val="bg2"/>
                        </a:solidFill>
                        <a:latin typeface="Jost" charset="-52"/>
                        <a:ea typeface="Jost" charset="-52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Длительная продолжительность испытаний и высокая стоимость.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Совершенствование нормативной базы.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ru-RU" sz="1600" dirty="0">
                        <a:solidFill>
                          <a:schemeClr val="bg2"/>
                        </a:solidFill>
                        <a:latin typeface="Jost" charset="-52"/>
                        <a:ea typeface="Jost" charset="-52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Введение фиксированных требований по перечню и объемам испытаний в подтверждение летной годности для: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-     особо ответственных деталей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основных деталей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неответственных деталей, производимых с применением АТ.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ru-RU" sz="1600" dirty="0">
                        <a:solidFill>
                          <a:schemeClr val="bg2"/>
                        </a:solidFill>
                        <a:latin typeface="Jost" charset="-52"/>
                        <a:ea typeface="Jost" charset="-52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Jost" charset="-52"/>
                          <a:ea typeface="Jost" charset="-52"/>
                        </a:rPr>
                        <a:t>Увеличение количества НИЦ и ИЛ, аккредитованных в Росавиации для подтверждения летной годности изделий авиационной техники</a:t>
                      </a:r>
                    </a:p>
                    <a:p>
                      <a:pPr algn="l"/>
                      <a:endParaRPr lang="ru-RU" sz="1600" dirty="0">
                        <a:solidFill>
                          <a:schemeClr val="bg2"/>
                        </a:solidFill>
                        <a:latin typeface="Jost" charset="-52"/>
                        <a:ea typeface="Jost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947708"/>
                  </a:ext>
                </a:extLst>
              </a:tr>
            </a:tbl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649AF5-82F9-5390-1A8C-036F5880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Этап проектирования и опытного производства</a:t>
            </a:r>
          </a:p>
        </p:txBody>
      </p:sp>
      <p:pic>
        <p:nvPicPr>
          <p:cNvPr id="4" name="Рисунок 125" descr="Рисунок 125">
            <a:extLst>
              <a:ext uri="{FF2B5EF4-FFF2-40B4-BE49-F238E27FC236}">
                <a16:creationId xmlns:a16="http://schemas.microsoft.com/office/drawing/2014/main" id="{719099A1-4F0D-4B65-9470-AC981D67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73" t="4964" r="5669" b="4954"/>
          <a:stretch>
            <a:fillRect/>
          </a:stretch>
        </p:blipFill>
        <p:spPr>
          <a:xfrm>
            <a:off x="250177" y="184073"/>
            <a:ext cx="385092" cy="3912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9" extrusionOk="0">
                <a:moveTo>
                  <a:pt x="0" y="0"/>
                </a:moveTo>
                <a:lnTo>
                  <a:pt x="0" y="1525"/>
                </a:lnTo>
                <a:lnTo>
                  <a:pt x="0" y="3058"/>
                </a:lnTo>
                <a:lnTo>
                  <a:pt x="10796" y="3058"/>
                </a:lnTo>
                <a:lnTo>
                  <a:pt x="21600" y="3058"/>
                </a:lnTo>
                <a:lnTo>
                  <a:pt x="21600" y="0"/>
                </a:lnTo>
                <a:lnTo>
                  <a:pt x="10796" y="0"/>
                </a:lnTo>
                <a:lnTo>
                  <a:pt x="0" y="0"/>
                </a:lnTo>
                <a:close/>
                <a:moveTo>
                  <a:pt x="0" y="6107"/>
                </a:moveTo>
                <a:lnTo>
                  <a:pt x="0" y="7737"/>
                </a:lnTo>
                <a:cubicBezTo>
                  <a:pt x="0" y="9154"/>
                  <a:pt x="35" y="9351"/>
                  <a:pt x="273" y="9262"/>
                </a:cubicBezTo>
                <a:cubicBezTo>
                  <a:pt x="423" y="9205"/>
                  <a:pt x="5287" y="9164"/>
                  <a:pt x="11077" y="9164"/>
                </a:cubicBezTo>
                <a:lnTo>
                  <a:pt x="21600" y="9164"/>
                </a:lnTo>
                <a:lnTo>
                  <a:pt x="21600" y="7632"/>
                </a:lnTo>
                <a:lnTo>
                  <a:pt x="21600" y="6107"/>
                </a:lnTo>
                <a:lnTo>
                  <a:pt x="10796" y="6107"/>
                </a:lnTo>
                <a:lnTo>
                  <a:pt x="0" y="6107"/>
                </a:lnTo>
                <a:close/>
                <a:moveTo>
                  <a:pt x="0" y="12214"/>
                </a:moveTo>
                <a:lnTo>
                  <a:pt x="0" y="13657"/>
                </a:lnTo>
                <a:lnTo>
                  <a:pt x="0" y="15101"/>
                </a:lnTo>
                <a:lnTo>
                  <a:pt x="10796" y="15101"/>
                </a:lnTo>
                <a:lnTo>
                  <a:pt x="21600" y="15101"/>
                </a:lnTo>
                <a:lnTo>
                  <a:pt x="21600" y="13657"/>
                </a:lnTo>
                <a:lnTo>
                  <a:pt x="21600" y="12214"/>
                </a:lnTo>
                <a:lnTo>
                  <a:pt x="10796" y="12214"/>
                </a:lnTo>
                <a:lnTo>
                  <a:pt x="0" y="12214"/>
                </a:lnTo>
                <a:close/>
                <a:moveTo>
                  <a:pt x="0" y="18313"/>
                </a:moveTo>
                <a:lnTo>
                  <a:pt x="0" y="19764"/>
                </a:lnTo>
                <a:lnTo>
                  <a:pt x="0" y="21208"/>
                </a:lnTo>
                <a:lnTo>
                  <a:pt x="2775" y="21208"/>
                </a:lnTo>
                <a:lnTo>
                  <a:pt x="5542" y="21208"/>
                </a:lnTo>
                <a:lnTo>
                  <a:pt x="5493" y="19805"/>
                </a:lnTo>
                <a:lnTo>
                  <a:pt x="5443" y="18410"/>
                </a:lnTo>
                <a:lnTo>
                  <a:pt x="2718" y="18361"/>
                </a:lnTo>
                <a:lnTo>
                  <a:pt x="0" y="18313"/>
                </a:lnTo>
                <a:close/>
                <a:moveTo>
                  <a:pt x="8120" y="18321"/>
                </a:moveTo>
                <a:lnTo>
                  <a:pt x="8120" y="19764"/>
                </a:lnTo>
                <a:lnTo>
                  <a:pt x="8120" y="21208"/>
                </a:lnTo>
                <a:lnTo>
                  <a:pt x="9582" y="21208"/>
                </a:lnTo>
                <a:cubicBezTo>
                  <a:pt x="10384" y="21208"/>
                  <a:pt x="11084" y="21285"/>
                  <a:pt x="11143" y="21378"/>
                </a:cubicBezTo>
                <a:cubicBezTo>
                  <a:pt x="11278" y="21593"/>
                  <a:pt x="12093" y="21600"/>
                  <a:pt x="12093" y="21386"/>
                </a:cubicBezTo>
                <a:cubicBezTo>
                  <a:pt x="12093" y="21299"/>
                  <a:pt x="12014" y="21176"/>
                  <a:pt x="11919" y="21119"/>
                </a:cubicBezTo>
                <a:cubicBezTo>
                  <a:pt x="11824" y="21061"/>
                  <a:pt x="11746" y="20408"/>
                  <a:pt x="11746" y="19667"/>
                </a:cubicBezTo>
                <a:cubicBezTo>
                  <a:pt x="11746" y="18350"/>
                  <a:pt x="11739" y="18321"/>
                  <a:pt x="11325" y="18321"/>
                </a:cubicBezTo>
                <a:cubicBezTo>
                  <a:pt x="10925" y="18321"/>
                  <a:pt x="10902" y="18384"/>
                  <a:pt x="10854" y="19383"/>
                </a:cubicBezTo>
                <a:lnTo>
                  <a:pt x="10796" y="20446"/>
                </a:lnTo>
                <a:lnTo>
                  <a:pt x="10019" y="20446"/>
                </a:lnTo>
                <a:lnTo>
                  <a:pt x="9243" y="20446"/>
                </a:lnTo>
                <a:lnTo>
                  <a:pt x="9193" y="19383"/>
                </a:lnTo>
                <a:cubicBezTo>
                  <a:pt x="9142" y="18333"/>
                  <a:pt x="9137" y="18321"/>
                  <a:pt x="8632" y="18321"/>
                </a:cubicBezTo>
                <a:lnTo>
                  <a:pt x="8120" y="18321"/>
                </a:lnTo>
                <a:close/>
                <a:moveTo>
                  <a:pt x="15025" y="18321"/>
                </a:moveTo>
                <a:cubicBezTo>
                  <a:pt x="14530" y="18321"/>
                  <a:pt x="14305" y="18415"/>
                  <a:pt x="14166" y="18669"/>
                </a:cubicBezTo>
                <a:cubicBezTo>
                  <a:pt x="14063" y="18859"/>
                  <a:pt x="13899" y="18963"/>
                  <a:pt x="13803" y="18905"/>
                </a:cubicBezTo>
                <a:cubicBezTo>
                  <a:pt x="13706" y="18846"/>
                  <a:pt x="13645" y="18900"/>
                  <a:pt x="13670" y="19026"/>
                </a:cubicBezTo>
                <a:cubicBezTo>
                  <a:pt x="13736" y="19349"/>
                  <a:pt x="13145" y="20388"/>
                  <a:pt x="12960" y="20275"/>
                </a:cubicBezTo>
                <a:cubicBezTo>
                  <a:pt x="12733" y="20138"/>
                  <a:pt x="12577" y="20483"/>
                  <a:pt x="12696" y="20851"/>
                </a:cubicBezTo>
                <a:cubicBezTo>
                  <a:pt x="12803" y="21183"/>
                  <a:pt x="13931" y="21444"/>
                  <a:pt x="14100" y="21175"/>
                </a:cubicBezTo>
                <a:cubicBezTo>
                  <a:pt x="14256" y="20927"/>
                  <a:pt x="15837" y="21018"/>
                  <a:pt x="16066" y="21289"/>
                </a:cubicBezTo>
                <a:cubicBezTo>
                  <a:pt x="16184" y="21429"/>
                  <a:pt x="16545" y="21549"/>
                  <a:pt x="16867" y="21549"/>
                </a:cubicBezTo>
                <a:lnTo>
                  <a:pt x="17453" y="21549"/>
                </a:lnTo>
                <a:lnTo>
                  <a:pt x="17173" y="20908"/>
                </a:lnTo>
                <a:cubicBezTo>
                  <a:pt x="17017" y="20558"/>
                  <a:pt x="16894" y="20140"/>
                  <a:pt x="16900" y="19975"/>
                </a:cubicBezTo>
                <a:cubicBezTo>
                  <a:pt x="16907" y="19810"/>
                  <a:pt x="16844" y="19713"/>
                  <a:pt x="16760" y="19764"/>
                </a:cubicBezTo>
                <a:cubicBezTo>
                  <a:pt x="16676" y="19815"/>
                  <a:pt x="16400" y="19513"/>
                  <a:pt x="16148" y="19091"/>
                </a:cubicBezTo>
                <a:cubicBezTo>
                  <a:pt x="15730" y="18391"/>
                  <a:pt x="15635" y="18321"/>
                  <a:pt x="15025" y="18321"/>
                </a:cubicBezTo>
                <a:close/>
                <a:moveTo>
                  <a:pt x="19353" y="18321"/>
                </a:moveTo>
                <a:cubicBezTo>
                  <a:pt x="17243" y="18321"/>
                  <a:pt x="17107" y="18343"/>
                  <a:pt x="17107" y="18653"/>
                </a:cubicBezTo>
                <a:cubicBezTo>
                  <a:pt x="17107" y="18927"/>
                  <a:pt x="17244" y="18992"/>
                  <a:pt x="17924" y="19034"/>
                </a:cubicBezTo>
                <a:lnTo>
                  <a:pt x="18750" y="19083"/>
                </a:lnTo>
                <a:lnTo>
                  <a:pt x="18800" y="19991"/>
                </a:lnTo>
                <a:cubicBezTo>
                  <a:pt x="18829" y="20489"/>
                  <a:pt x="18778" y="20983"/>
                  <a:pt x="18684" y="21094"/>
                </a:cubicBezTo>
                <a:cubicBezTo>
                  <a:pt x="18556" y="21246"/>
                  <a:pt x="18685" y="21281"/>
                  <a:pt x="19205" y="21232"/>
                </a:cubicBezTo>
                <a:lnTo>
                  <a:pt x="19890" y="21167"/>
                </a:lnTo>
                <a:lnTo>
                  <a:pt x="19849" y="20129"/>
                </a:lnTo>
                <a:lnTo>
                  <a:pt x="19808" y="19083"/>
                </a:lnTo>
                <a:lnTo>
                  <a:pt x="20700" y="19034"/>
                </a:lnTo>
                <a:cubicBezTo>
                  <a:pt x="21455" y="18991"/>
                  <a:pt x="21600" y="18932"/>
                  <a:pt x="21600" y="18653"/>
                </a:cubicBezTo>
                <a:cubicBezTo>
                  <a:pt x="21600" y="18343"/>
                  <a:pt x="21464" y="18321"/>
                  <a:pt x="19353" y="18321"/>
                </a:cubicBezTo>
                <a:close/>
              </a:path>
            </a:pathLst>
          </a:cu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9731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4414F260-E019-EBFA-ADB9-90FA81D7A0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45581"/>
              </p:ext>
            </p:extLst>
          </p:nvPr>
        </p:nvGraphicFramePr>
        <p:xfrm>
          <a:off x="874712" y="1338941"/>
          <a:ext cx="10626408" cy="4212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2136">
                  <a:extLst>
                    <a:ext uri="{9D8B030D-6E8A-4147-A177-3AD203B41FA5}">
                      <a16:colId xmlns:a16="http://schemas.microsoft.com/office/drawing/2014/main" val="3715393071"/>
                    </a:ext>
                  </a:extLst>
                </a:gridCol>
                <a:gridCol w="3542136">
                  <a:extLst>
                    <a:ext uri="{9D8B030D-6E8A-4147-A177-3AD203B41FA5}">
                      <a16:colId xmlns:a16="http://schemas.microsoft.com/office/drawing/2014/main" val="3391278022"/>
                    </a:ext>
                  </a:extLst>
                </a:gridCol>
                <a:gridCol w="3542136">
                  <a:extLst>
                    <a:ext uri="{9D8B030D-6E8A-4147-A177-3AD203B41FA5}">
                      <a16:colId xmlns:a16="http://schemas.microsoft.com/office/drawing/2014/main" val="4010154351"/>
                    </a:ext>
                  </a:extLst>
                </a:gridCol>
              </a:tblGrid>
              <a:tr h="7075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bg2"/>
                          </a:solidFill>
                          <a:latin typeface="+mn-lt"/>
                        </a:rPr>
                        <a:t>Преимущества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6F9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bg2"/>
                          </a:solidFill>
                          <a:latin typeface="+mn-lt"/>
                        </a:rPr>
                        <a:t>Барьеры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6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+mn-lt"/>
                        </a:rPr>
                        <a:t>Пути решения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6F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305117"/>
                  </a:ext>
                </a:extLst>
              </a:tr>
              <a:tr h="1234918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быстрого внедрения изменений и модификаций в процессе эксплуатации.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Сокращение сроков изготовления деталей за счет уменьшения количества технологических переделов и сборочных единиц.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Снижение производственной себестоимости.</a:t>
                      </a:r>
                    </a:p>
                    <a:p>
                      <a:pPr lvl="0"/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6F9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+mn-lt"/>
                        </a:rPr>
                        <a:t>Ограниченное количество аддитивных установок и МПК, прошедших общую квалификацию и имеющих паспорта.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ru-RU" sz="1600" dirty="0">
                        <a:solidFill>
                          <a:schemeClr val="bg2"/>
                        </a:solidFill>
                        <a:latin typeface="+mn-lt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+mn-lt"/>
                        </a:rPr>
                        <a:t>Для серийного производства изделий авиационной техники требуется специальная квалификация , т.е. к стандартной связке МПК-АУ-режим добавляется деталь.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+mn-lt"/>
                        </a:rPr>
                        <a:t>Расширение перечня МПК по общей квалификации.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ru-RU" sz="1600" dirty="0">
                        <a:solidFill>
                          <a:schemeClr val="bg2"/>
                        </a:solidFill>
                        <a:latin typeface="+mn-lt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solidFill>
                            <a:schemeClr val="bg2"/>
                          </a:solidFill>
                          <a:latin typeface="+mn-lt"/>
                        </a:rPr>
                        <a:t>Ускоренная разработка методик верификации технологий аддитивного производства для групп идентичного и кросс-платформенного оборудования отечественного производства и производства КНР для организации серийного производства.</a:t>
                      </a:r>
                    </a:p>
                    <a:p>
                      <a:pPr algn="l"/>
                      <a:endParaRPr lang="ru-RU" sz="16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947708"/>
                  </a:ext>
                </a:extLst>
              </a:tr>
            </a:tbl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649AF5-82F9-5390-1A8C-036F5880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Этап серийного производства</a:t>
            </a:r>
          </a:p>
        </p:txBody>
      </p:sp>
      <p:pic>
        <p:nvPicPr>
          <p:cNvPr id="4" name="Рисунок 125" descr="Рисунок 125">
            <a:extLst>
              <a:ext uri="{FF2B5EF4-FFF2-40B4-BE49-F238E27FC236}">
                <a16:creationId xmlns:a16="http://schemas.microsoft.com/office/drawing/2014/main" id="{719099A1-4F0D-4B65-9470-AC981D6738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73" t="4964" r="5669" b="4954"/>
          <a:stretch>
            <a:fillRect/>
          </a:stretch>
        </p:blipFill>
        <p:spPr>
          <a:xfrm>
            <a:off x="250177" y="184073"/>
            <a:ext cx="385092" cy="3912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9" extrusionOk="0">
                <a:moveTo>
                  <a:pt x="0" y="0"/>
                </a:moveTo>
                <a:lnTo>
                  <a:pt x="0" y="1525"/>
                </a:lnTo>
                <a:lnTo>
                  <a:pt x="0" y="3058"/>
                </a:lnTo>
                <a:lnTo>
                  <a:pt x="10796" y="3058"/>
                </a:lnTo>
                <a:lnTo>
                  <a:pt x="21600" y="3058"/>
                </a:lnTo>
                <a:lnTo>
                  <a:pt x="21600" y="0"/>
                </a:lnTo>
                <a:lnTo>
                  <a:pt x="10796" y="0"/>
                </a:lnTo>
                <a:lnTo>
                  <a:pt x="0" y="0"/>
                </a:lnTo>
                <a:close/>
                <a:moveTo>
                  <a:pt x="0" y="6107"/>
                </a:moveTo>
                <a:lnTo>
                  <a:pt x="0" y="7737"/>
                </a:lnTo>
                <a:cubicBezTo>
                  <a:pt x="0" y="9154"/>
                  <a:pt x="35" y="9351"/>
                  <a:pt x="273" y="9262"/>
                </a:cubicBezTo>
                <a:cubicBezTo>
                  <a:pt x="423" y="9205"/>
                  <a:pt x="5287" y="9164"/>
                  <a:pt x="11077" y="9164"/>
                </a:cubicBezTo>
                <a:lnTo>
                  <a:pt x="21600" y="9164"/>
                </a:lnTo>
                <a:lnTo>
                  <a:pt x="21600" y="7632"/>
                </a:lnTo>
                <a:lnTo>
                  <a:pt x="21600" y="6107"/>
                </a:lnTo>
                <a:lnTo>
                  <a:pt x="10796" y="6107"/>
                </a:lnTo>
                <a:lnTo>
                  <a:pt x="0" y="6107"/>
                </a:lnTo>
                <a:close/>
                <a:moveTo>
                  <a:pt x="0" y="12214"/>
                </a:moveTo>
                <a:lnTo>
                  <a:pt x="0" y="13657"/>
                </a:lnTo>
                <a:lnTo>
                  <a:pt x="0" y="15101"/>
                </a:lnTo>
                <a:lnTo>
                  <a:pt x="10796" y="15101"/>
                </a:lnTo>
                <a:lnTo>
                  <a:pt x="21600" y="15101"/>
                </a:lnTo>
                <a:lnTo>
                  <a:pt x="21600" y="13657"/>
                </a:lnTo>
                <a:lnTo>
                  <a:pt x="21600" y="12214"/>
                </a:lnTo>
                <a:lnTo>
                  <a:pt x="10796" y="12214"/>
                </a:lnTo>
                <a:lnTo>
                  <a:pt x="0" y="12214"/>
                </a:lnTo>
                <a:close/>
                <a:moveTo>
                  <a:pt x="0" y="18313"/>
                </a:moveTo>
                <a:lnTo>
                  <a:pt x="0" y="19764"/>
                </a:lnTo>
                <a:lnTo>
                  <a:pt x="0" y="21208"/>
                </a:lnTo>
                <a:lnTo>
                  <a:pt x="2775" y="21208"/>
                </a:lnTo>
                <a:lnTo>
                  <a:pt x="5542" y="21208"/>
                </a:lnTo>
                <a:lnTo>
                  <a:pt x="5493" y="19805"/>
                </a:lnTo>
                <a:lnTo>
                  <a:pt x="5443" y="18410"/>
                </a:lnTo>
                <a:lnTo>
                  <a:pt x="2718" y="18361"/>
                </a:lnTo>
                <a:lnTo>
                  <a:pt x="0" y="18313"/>
                </a:lnTo>
                <a:close/>
                <a:moveTo>
                  <a:pt x="8120" y="18321"/>
                </a:moveTo>
                <a:lnTo>
                  <a:pt x="8120" y="19764"/>
                </a:lnTo>
                <a:lnTo>
                  <a:pt x="8120" y="21208"/>
                </a:lnTo>
                <a:lnTo>
                  <a:pt x="9582" y="21208"/>
                </a:lnTo>
                <a:cubicBezTo>
                  <a:pt x="10384" y="21208"/>
                  <a:pt x="11084" y="21285"/>
                  <a:pt x="11143" y="21378"/>
                </a:cubicBezTo>
                <a:cubicBezTo>
                  <a:pt x="11278" y="21593"/>
                  <a:pt x="12093" y="21600"/>
                  <a:pt x="12093" y="21386"/>
                </a:cubicBezTo>
                <a:cubicBezTo>
                  <a:pt x="12093" y="21299"/>
                  <a:pt x="12014" y="21176"/>
                  <a:pt x="11919" y="21119"/>
                </a:cubicBezTo>
                <a:cubicBezTo>
                  <a:pt x="11824" y="21061"/>
                  <a:pt x="11746" y="20408"/>
                  <a:pt x="11746" y="19667"/>
                </a:cubicBezTo>
                <a:cubicBezTo>
                  <a:pt x="11746" y="18350"/>
                  <a:pt x="11739" y="18321"/>
                  <a:pt x="11325" y="18321"/>
                </a:cubicBezTo>
                <a:cubicBezTo>
                  <a:pt x="10925" y="18321"/>
                  <a:pt x="10902" y="18384"/>
                  <a:pt x="10854" y="19383"/>
                </a:cubicBezTo>
                <a:lnTo>
                  <a:pt x="10796" y="20446"/>
                </a:lnTo>
                <a:lnTo>
                  <a:pt x="10019" y="20446"/>
                </a:lnTo>
                <a:lnTo>
                  <a:pt x="9243" y="20446"/>
                </a:lnTo>
                <a:lnTo>
                  <a:pt x="9193" y="19383"/>
                </a:lnTo>
                <a:cubicBezTo>
                  <a:pt x="9142" y="18333"/>
                  <a:pt x="9137" y="18321"/>
                  <a:pt x="8632" y="18321"/>
                </a:cubicBezTo>
                <a:lnTo>
                  <a:pt x="8120" y="18321"/>
                </a:lnTo>
                <a:close/>
                <a:moveTo>
                  <a:pt x="15025" y="18321"/>
                </a:moveTo>
                <a:cubicBezTo>
                  <a:pt x="14530" y="18321"/>
                  <a:pt x="14305" y="18415"/>
                  <a:pt x="14166" y="18669"/>
                </a:cubicBezTo>
                <a:cubicBezTo>
                  <a:pt x="14063" y="18859"/>
                  <a:pt x="13899" y="18963"/>
                  <a:pt x="13803" y="18905"/>
                </a:cubicBezTo>
                <a:cubicBezTo>
                  <a:pt x="13706" y="18846"/>
                  <a:pt x="13645" y="18900"/>
                  <a:pt x="13670" y="19026"/>
                </a:cubicBezTo>
                <a:cubicBezTo>
                  <a:pt x="13736" y="19349"/>
                  <a:pt x="13145" y="20388"/>
                  <a:pt x="12960" y="20275"/>
                </a:cubicBezTo>
                <a:cubicBezTo>
                  <a:pt x="12733" y="20138"/>
                  <a:pt x="12577" y="20483"/>
                  <a:pt x="12696" y="20851"/>
                </a:cubicBezTo>
                <a:cubicBezTo>
                  <a:pt x="12803" y="21183"/>
                  <a:pt x="13931" y="21444"/>
                  <a:pt x="14100" y="21175"/>
                </a:cubicBezTo>
                <a:cubicBezTo>
                  <a:pt x="14256" y="20927"/>
                  <a:pt x="15837" y="21018"/>
                  <a:pt x="16066" y="21289"/>
                </a:cubicBezTo>
                <a:cubicBezTo>
                  <a:pt x="16184" y="21429"/>
                  <a:pt x="16545" y="21549"/>
                  <a:pt x="16867" y="21549"/>
                </a:cubicBezTo>
                <a:lnTo>
                  <a:pt x="17453" y="21549"/>
                </a:lnTo>
                <a:lnTo>
                  <a:pt x="17173" y="20908"/>
                </a:lnTo>
                <a:cubicBezTo>
                  <a:pt x="17017" y="20558"/>
                  <a:pt x="16894" y="20140"/>
                  <a:pt x="16900" y="19975"/>
                </a:cubicBezTo>
                <a:cubicBezTo>
                  <a:pt x="16907" y="19810"/>
                  <a:pt x="16844" y="19713"/>
                  <a:pt x="16760" y="19764"/>
                </a:cubicBezTo>
                <a:cubicBezTo>
                  <a:pt x="16676" y="19815"/>
                  <a:pt x="16400" y="19513"/>
                  <a:pt x="16148" y="19091"/>
                </a:cubicBezTo>
                <a:cubicBezTo>
                  <a:pt x="15730" y="18391"/>
                  <a:pt x="15635" y="18321"/>
                  <a:pt x="15025" y="18321"/>
                </a:cubicBezTo>
                <a:close/>
                <a:moveTo>
                  <a:pt x="19353" y="18321"/>
                </a:moveTo>
                <a:cubicBezTo>
                  <a:pt x="17243" y="18321"/>
                  <a:pt x="17107" y="18343"/>
                  <a:pt x="17107" y="18653"/>
                </a:cubicBezTo>
                <a:cubicBezTo>
                  <a:pt x="17107" y="18927"/>
                  <a:pt x="17244" y="18992"/>
                  <a:pt x="17924" y="19034"/>
                </a:cubicBezTo>
                <a:lnTo>
                  <a:pt x="18750" y="19083"/>
                </a:lnTo>
                <a:lnTo>
                  <a:pt x="18800" y="19991"/>
                </a:lnTo>
                <a:cubicBezTo>
                  <a:pt x="18829" y="20489"/>
                  <a:pt x="18778" y="20983"/>
                  <a:pt x="18684" y="21094"/>
                </a:cubicBezTo>
                <a:cubicBezTo>
                  <a:pt x="18556" y="21246"/>
                  <a:pt x="18685" y="21281"/>
                  <a:pt x="19205" y="21232"/>
                </a:cubicBezTo>
                <a:lnTo>
                  <a:pt x="19890" y="21167"/>
                </a:lnTo>
                <a:lnTo>
                  <a:pt x="19849" y="20129"/>
                </a:lnTo>
                <a:lnTo>
                  <a:pt x="19808" y="19083"/>
                </a:lnTo>
                <a:lnTo>
                  <a:pt x="20700" y="19034"/>
                </a:lnTo>
                <a:cubicBezTo>
                  <a:pt x="21455" y="18991"/>
                  <a:pt x="21600" y="18932"/>
                  <a:pt x="21600" y="18653"/>
                </a:cubicBezTo>
                <a:cubicBezTo>
                  <a:pt x="21600" y="18343"/>
                  <a:pt x="21464" y="18321"/>
                  <a:pt x="19353" y="18321"/>
                </a:cubicBezTo>
                <a:close/>
              </a:path>
            </a:pathLst>
          </a:cu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668821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4">
      <a:dk1>
        <a:srgbClr val="0D0D0D"/>
      </a:dk1>
      <a:lt1>
        <a:sysClr val="window" lastClr="FFFFFF"/>
      </a:lt1>
      <a:dk2>
        <a:srgbClr val="005EC4"/>
      </a:dk2>
      <a:lt2>
        <a:srgbClr val="FFFFFF"/>
      </a:lt2>
      <a:accent1>
        <a:srgbClr val="022861"/>
      </a:accent1>
      <a:accent2>
        <a:srgbClr val="00B8E0"/>
      </a:accent2>
      <a:accent3>
        <a:srgbClr val="DE3B21"/>
      </a:accent3>
      <a:accent4>
        <a:srgbClr val="0DB02B"/>
      </a:accent4>
      <a:accent5>
        <a:srgbClr val="005EC4"/>
      </a:accent5>
      <a:accent6>
        <a:srgbClr val="007DCC"/>
      </a:accent6>
      <a:hlink>
        <a:srgbClr val="0563C1"/>
      </a:hlink>
      <a:folHlink>
        <a:srgbClr val="954F72"/>
      </a:folHlink>
    </a:clrScheme>
    <a:fontScheme name="ADDT">
      <a:majorFont>
        <a:latin typeface="Jost bold"/>
        <a:ea typeface=""/>
        <a:cs typeface=""/>
      </a:majorFont>
      <a:minorFont>
        <a:latin typeface="Jos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3777</TotalTime>
  <Words>241</Words>
  <Application>Microsoft Office PowerPoint</Application>
  <PresentationFormat>Широкоэкранный</PresentationFormat>
  <Paragraphs>41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Jost</vt:lpstr>
      <vt:lpstr>Calibri</vt:lpstr>
      <vt:lpstr>Jost bold</vt:lpstr>
      <vt:lpstr>Тема Office</vt:lpstr>
      <vt:lpstr>Презентация PowerPoint</vt:lpstr>
      <vt:lpstr>Презентация PowerPoint</vt:lpstr>
      <vt:lpstr>Этап проектирования и опытного производства</vt:lpstr>
      <vt:lpstr>Этап серийного производства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155</dc:creator>
  <cp:lastModifiedBy>Ekaterina Chirkova</cp:lastModifiedBy>
  <cp:revision>56</cp:revision>
  <dcterms:created xsi:type="dcterms:W3CDTF">2023-10-08T20:39:29Z</dcterms:created>
  <dcterms:modified xsi:type="dcterms:W3CDTF">2023-11-12T06:48:02Z</dcterms:modified>
</cp:coreProperties>
</file>