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7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8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9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0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1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12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13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4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5.xml" ContentType="application/vnd.openxmlformats-officedocument.theme+xml"/>
  <Override PartName="/ppt/slideLayouts/slideLayout87.xml" ContentType="application/vnd.openxmlformats-officedocument.presentationml.slideLayout+xml"/>
  <Override PartName="/ppt/theme/theme1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1" r:id="rId1"/>
    <p:sldMasterId id="2147483766" r:id="rId2"/>
    <p:sldMasterId id="2147483862" r:id="rId3"/>
    <p:sldMasterId id="2147483777" r:id="rId4"/>
    <p:sldMasterId id="2147483705" r:id="rId5"/>
    <p:sldMasterId id="2147483853" r:id="rId6"/>
    <p:sldMasterId id="2147483865" r:id="rId7"/>
    <p:sldMasterId id="2147483689" r:id="rId8"/>
    <p:sldMasterId id="2147483850" r:id="rId9"/>
    <p:sldMasterId id="2147483851" r:id="rId10"/>
    <p:sldMasterId id="2147483848" r:id="rId11"/>
    <p:sldMasterId id="2147483852" r:id="rId12"/>
    <p:sldMasterId id="2147483855" r:id="rId13"/>
    <p:sldMasterId id="2147483856" r:id="rId14"/>
    <p:sldMasterId id="2147483703" r:id="rId15"/>
    <p:sldMasterId id="2147483874" r:id="rId16"/>
  </p:sldMasterIdLst>
  <p:notesMasterIdLst>
    <p:notesMasterId r:id="rId30"/>
  </p:notesMasterIdLst>
  <p:handoutMasterIdLst>
    <p:handoutMasterId r:id="rId31"/>
  </p:handoutMasterIdLst>
  <p:sldIdLst>
    <p:sldId id="2413" r:id="rId17"/>
    <p:sldId id="2441" r:id="rId18"/>
    <p:sldId id="2452" r:id="rId19"/>
    <p:sldId id="2449" r:id="rId20"/>
    <p:sldId id="2454" r:id="rId21"/>
    <p:sldId id="2445" r:id="rId22"/>
    <p:sldId id="2442" r:id="rId23"/>
    <p:sldId id="2443" r:id="rId24"/>
    <p:sldId id="2444" r:id="rId25"/>
    <p:sldId id="2447" r:id="rId26"/>
    <p:sldId id="2459" r:id="rId27"/>
    <p:sldId id="2446" r:id="rId28"/>
    <p:sldId id="2440" r:id="rId29"/>
  </p:sldIdLst>
  <p:sldSz cx="12192000" cy="6858000"/>
  <p:notesSz cx="6797675" cy="9925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Шаблон 16х9" id="{2DEBFDE6-A1AD-BA4D-90BF-1D391A2B5EFF}">
          <p14:sldIdLst>
            <p14:sldId id="2413"/>
            <p14:sldId id="2441"/>
            <p14:sldId id="2452"/>
            <p14:sldId id="2449"/>
            <p14:sldId id="2454"/>
            <p14:sldId id="2445"/>
            <p14:sldId id="2442"/>
            <p14:sldId id="2443"/>
            <p14:sldId id="2444"/>
            <p14:sldId id="2447"/>
            <p14:sldId id="2459"/>
            <p14:sldId id="2446"/>
            <p14:sldId id="244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вгения Плотникова" initials="ЕП" lastIdx="148" clrIdx="0">
    <p:extLst>
      <p:ext uri="{19B8F6BF-5375-455C-9EA6-DF929625EA0E}">
        <p15:presenceInfo xmlns:p15="http://schemas.microsoft.com/office/powerpoint/2012/main" userId="Евгения Плотникова" providerId="None"/>
      </p:ext>
    </p:extLst>
  </p:cmAuthor>
  <p:cmAuthor id="2" name="Светлана Поспелова" initials="СП" lastIdx="25" clrIdx="1">
    <p:extLst>
      <p:ext uri="{19B8F6BF-5375-455C-9EA6-DF929625EA0E}">
        <p15:presenceInfo xmlns:p15="http://schemas.microsoft.com/office/powerpoint/2012/main" userId="20bcb18c332627f0" providerId="Windows Live"/>
      </p:ext>
    </p:extLst>
  </p:cmAuthor>
  <p:cmAuthor id="3" name="Admin" initials="A" lastIdx="110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Пользователь" initials="П" lastIdx="7" clrIdx="3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DA1"/>
    <a:srgbClr val="7F7F7F"/>
    <a:srgbClr val="6DACE3"/>
    <a:srgbClr val="005EA1"/>
    <a:srgbClr val="E20079"/>
    <a:srgbClr val="FD6924"/>
    <a:srgbClr val="249789"/>
    <a:srgbClr val="003274"/>
    <a:srgbClr val="6CACE3"/>
    <a:srgbClr val="FCC3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41" autoAdjust="0"/>
    <p:restoredTop sz="95833" autoAdjust="0"/>
  </p:normalViewPr>
  <p:slideViewPr>
    <p:cSldViewPr snapToGrid="0" snapToObjects="1">
      <p:cViewPr varScale="1">
        <p:scale>
          <a:sx n="103" d="100"/>
          <a:sy n="103" d="100"/>
        </p:scale>
        <p:origin x="1200" y="168"/>
      </p:cViewPr>
      <p:guideLst/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80" d="100"/>
        <a:sy n="80" d="100"/>
      </p:scale>
      <p:origin x="0" y="-12547"/>
    </p:cViewPr>
  </p:sorterViewPr>
  <p:notesViewPr>
    <p:cSldViewPr snapToGrid="0" snapToObjects="1" showGuides="1">
      <p:cViewPr varScale="1">
        <p:scale>
          <a:sx n="76" d="100"/>
          <a:sy n="76" d="100"/>
        </p:scale>
        <p:origin x="416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52-7343-93D5-137272CD94F9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52-7343-93D5-137272CD94F9}"/>
              </c:ext>
            </c:extLst>
          </c:dPt>
          <c:cat>
            <c:strRef>
              <c:f>Лист1!$A$2:$A$3</c:f>
              <c:strCache>
                <c:ptCount val="2"/>
                <c:pt idx="0">
                  <c:v>Атомная промышленность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0.13</c:v>
                </c:pt>
                <c:pt idx="1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52-7343-93D5-137272CD94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066-1940-B931-17579F4A4829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066-1940-B931-17579F4A4829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Сегмент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0.04</c:v>
                </c:pt>
                <c:pt idx="1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66-1940-B931-17579F4A48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6B2-CA42-BF21-D0A73065A108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6B2-CA42-BF21-D0A73065A108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Сегмент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0.03</c:v>
                </c:pt>
                <c:pt idx="1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6B2-CA42-BF21-D0A73065A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F57-3949-8FD8-37E11E9117BF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F57-3949-8FD8-37E11E9117BF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Сегмент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0.23</c:v>
                </c:pt>
                <c:pt idx="1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57-3949-8FD8-37E11E9117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7C4-1D44-9D60-3015833168EC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7C4-1D44-9D60-3015833168EC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Сегмент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0.19</c:v>
                </c:pt>
                <c:pt idx="1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7C4-1D44-9D60-3015833168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BA-0A43-A369-5D724F710EAF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BA-0A43-A369-5D724F710EAF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Сегмент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0.08</c:v>
                </c:pt>
                <c:pt idx="1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BA-0A43-A369-5D724F710E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066-1940-B931-17579F4A4829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066-1940-B931-17579F4A4829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Сегмент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0.04</c:v>
                </c:pt>
                <c:pt idx="1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66-1940-B931-17579F4A48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55825529552882E-2"/>
          <c:y val="3.1117651982955196E-2"/>
          <c:w val="0.93214433233172733"/>
          <c:h val="0.9373717090472721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2700">
              <a:solidFill>
                <a:schemeClr val="tx1"/>
              </a:solidFill>
            </a:ln>
          </c:spPr>
          <c:dPt>
            <c:idx val="0"/>
            <c:bubble3D val="0"/>
            <c:explosion val="15"/>
            <c:spPr>
              <a:solidFill>
                <a:srgbClr val="0070C0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BA-0A43-A369-5D724F710EAF}"/>
              </c:ext>
            </c:extLst>
          </c:dPt>
          <c:dPt>
            <c:idx val="1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BA-0A43-A369-5D724F710EAF}"/>
              </c:ext>
            </c:extLst>
          </c:dPt>
          <c:cat>
            <c:strRef>
              <c:f>Лист1!$A$2:$A$3</c:f>
              <c:strCache>
                <c:ptCount val="2"/>
                <c:pt idx="0">
                  <c:v>Сегмент</c:v>
                </c:pt>
                <c:pt idx="1">
                  <c:v>Прочие сегменты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0.08</c:v>
                </c:pt>
                <c:pt idx="1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BA-0A43-A369-5D724F710E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185179973518686"/>
          <c:y val="0.15128952980756699"/>
          <c:w val="0.59357275839029211"/>
          <c:h val="0.8367148737870450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C33-CF4B-A89F-2F800055543D}"/>
              </c:ext>
            </c:extLst>
          </c:dPt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33-CF4B-A89F-2F800055543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C33-CF4B-A89F-2F800055543D}"/>
              </c:ext>
            </c:extLst>
          </c:dPt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C33-CF4B-A89F-2F80005554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91209872"/>
        <c:axId val="1491199472"/>
      </c:barChart>
      <c:catAx>
        <c:axId val="1491209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1199472"/>
        <c:crosses val="autoZero"/>
        <c:auto val="1"/>
        <c:lblAlgn val="ctr"/>
        <c:lblOffset val="100"/>
        <c:noMultiLvlLbl val="0"/>
      </c:catAx>
      <c:valAx>
        <c:axId val="14911994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491209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D5FEC-63A2-9D4D-81EE-BFF0139871ED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E8BF00-AB4E-F948-9A47-993CC24BBA91}">
      <dgm:prSet phldrT="[Text]" custT="1"/>
      <dgm:spPr>
        <a:xfrm>
          <a:off x="2446019" y="331046"/>
          <a:ext cx="1828800" cy="1828800"/>
        </a:xfrm>
        <a:prstGeom prst="rect">
          <a:avLst/>
        </a:prstGeom>
        <a:gradFill flip="none" rotWithShape="1">
          <a:gsLst>
            <a:gs pos="0">
              <a:srgbClr val="00A09D"/>
            </a:gs>
            <a:gs pos="100000">
              <a:srgbClr val="1891AB"/>
            </a:gs>
          </a:gsLst>
          <a:lin ang="5400000" scaled="0"/>
          <a:tileRect/>
        </a:gradFill>
        <a:ln>
          <a:noFill/>
        </a:ln>
        <a:effectLst/>
      </dgm:spPr>
      <dgm:t>
        <a:bodyPr/>
        <a:lstStyle/>
        <a:p>
          <a:pPr>
            <a:buNone/>
          </a:pP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gm:t>
    </dgm:pt>
    <dgm:pt modelId="{90D791A2-C980-C748-BABC-B07CD36AD28B}" type="parTrans" cxnId="{6DFD6117-CFBB-D941-8E40-E9C2F9B78605}">
      <dgm:prSet/>
      <dgm:spPr/>
      <dgm:t>
        <a:bodyPr/>
        <a:lstStyle/>
        <a:p>
          <a:endParaRPr lang="en-US"/>
        </a:p>
      </dgm:t>
    </dgm:pt>
    <dgm:pt modelId="{1D18B10C-52CC-734A-BFAE-CDBA17B4215F}" type="sibTrans" cxnId="{6DFD6117-CFBB-D941-8E40-E9C2F9B78605}">
      <dgm:prSet/>
      <dgm:spPr/>
      <dgm:t>
        <a:bodyPr/>
        <a:lstStyle/>
        <a:p>
          <a:endParaRPr lang="en-US"/>
        </a:p>
      </dgm:t>
    </dgm:pt>
    <dgm:pt modelId="{B3878C2E-FC7B-8D4B-88BE-BA929347E9F7}">
      <dgm:prSet phldrT="[Text]" custT="1"/>
      <dgm:spPr>
        <a:xfrm>
          <a:off x="297180" y="2479886"/>
          <a:ext cx="1828800" cy="1828800"/>
        </a:xfrm>
        <a:prstGeom prst="rect">
          <a:avLst/>
        </a:prstGeom>
        <a:gradFill flip="none" rotWithShape="1">
          <a:gsLst>
            <a:gs pos="0">
              <a:srgbClr val="2C85AE"/>
            </a:gs>
            <a:gs pos="100000">
              <a:srgbClr val="4276AA"/>
            </a:gs>
          </a:gsLst>
          <a:lin ang="5400000" scaled="0"/>
          <a:tileRect/>
        </a:gradFill>
        <a:ln>
          <a:noFill/>
        </a:ln>
        <a:effectLst/>
      </dgm:spPr>
      <dgm:t>
        <a:bodyPr/>
        <a:lstStyle/>
        <a:p>
          <a:pPr>
            <a:buNone/>
          </a:pP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gm:t>
    </dgm:pt>
    <dgm:pt modelId="{654B6E24-65BD-7245-85A1-79E348C10C66}" type="parTrans" cxnId="{4B1639A1-CDFC-B64F-B42A-5909E50F967C}">
      <dgm:prSet/>
      <dgm:spPr/>
      <dgm:t>
        <a:bodyPr/>
        <a:lstStyle/>
        <a:p>
          <a:endParaRPr lang="en-US"/>
        </a:p>
      </dgm:t>
    </dgm:pt>
    <dgm:pt modelId="{E77E004E-453E-EF4E-A310-74A70CE32FD6}" type="sibTrans" cxnId="{4B1639A1-CDFC-B64F-B42A-5909E50F967C}">
      <dgm:prSet/>
      <dgm:spPr/>
      <dgm:t>
        <a:bodyPr/>
        <a:lstStyle/>
        <a:p>
          <a:endParaRPr lang="en-US"/>
        </a:p>
      </dgm:t>
    </dgm:pt>
    <dgm:pt modelId="{A011FD10-AB94-1D44-9D12-142619B2F0E5}">
      <dgm:prSet phldrT="[Text]" custT="1"/>
      <dgm:spPr>
        <a:xfrm>
          <a:off x="2446019" y="2479886"/>
          <a:ext cx="1828800" cy="1828800"/>
        </a:xfrm>
        <a:prstGeom prst="rect">
          <a:avLst/>
        </a:prstGeom>
        <a:gradFill flip="none" rotWithShape="1">
          <a:gsLst>
            <a:gs pos="0">
              <a:srgbClr val="2C85AE"/>
            </a:gs>
            <a:gs pos="100000">
              <a:srgbClr val="4276AA"/>
            </a:gs>
          </a:gsLst>
          <a:lin ang="5400000" scaled="0"/>
          <a:tileRect/>
        </a:gradFill>
        <a:ln>
          <a:noFill/>
        </a:ln>
        <a:effectLst/>
      </dgm:spPr>
      <dgm:t>
        <a:bodyPr/>
        <a:lstStyle/>
        <a:p>
          <a:pPr>
            <a:buNone/>
          </a:pP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gm:t>
    </dgm:pt>
    <dgm:pt modelId="{E38718DC-9268-2949-87E7-FABCF874360D}" type="parTrans" cxnId="{92C5084D-9DA2-9E48-AB55-4780F7435ECC}">
      <dgm:prSet/>
      <dgm:spPr/>
      <dgm:t>
        <a:bodyPr/>
        <a:lstStyle/>
        <a:p>
          <a:endParaRPr lang="en-US"/>
        </a:p>
      </dgm:t>
    </dgm:pt>
    <dgm:pt modelId="{0C61320D-F79A-6D4E-82C0-B1E94E5B3F46}" type="sibTrans" cxnId="{92C5084D-9DA2-9E48-AB55-4780F7435ECC}">
      <dgm:prSet/>
      <dgm:spPr/>
      <dgm:t>
        <a:bodyPr/>
        <a:lstStyle/>
        <a:p>
          <a:endParaRPr lang="en-US"/>
        </a:p>
      </dgm:t>
    </dgm:pt>
    <dgm:pt modelId="{67CF41B4-33FA-2047-BF0F-004FEC6D6678}">
      <dgm:prSet phldrT="[Text]" custT="1"/>
      <dgm:spPr>
        <a:xfrm>
          <a:off x="297180" y="331046"/>
          <a:ext cx="1828800" cy="1828800"/>
        </a:xfrm>
        <a:prstGeom prst="rect">
          <a:avLst/>
        </a:prstGeom>
        <a:gradFill flip="none" rotWithShape="1">
          <a:gsLst>
            <a:gs pos="0">
              <a:srgbClr val="00A09D"/>
            </a:gs>
            <a:gs pos="100000">
              <a:srgbClr val="1891AB"/>
            </a:gs>
          </a:gsLst>
          <a:lin ang="5400000" scaled="0"/>
          <a:tileRect/>
        </a:gradFill>
        <a:ln>
          <a:noFill/>
        </a:ln>
        <a:effectLst/>
      </dgm:spPr>
      <dgm:t>
        <a:bodyPr/>
        <a:lstStyle/>
        <a:p>
          <a:pPr>
            <a:buNone/>
          </a:pP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gm:t>
    </dgm:pt>
    <dgm:pt modelId="{12BBBEC7-7988-0647-8698-0C338D0677E8}" type="sibTrans" cxnId="{5DD034AB-69C6-B94A-934B-E2FD6823FFEA}">
      <dgm:prSet/>
      <dgm:spPr/>
      <dgm:t>
        <a:bodyPr/>
        <a:lstStyle/>
        <a:p>
          <a:endParaRPr lang="en-US"/>
        </a:p>
      </dgm:t>
    </dgm:pt>
    <dgm:pt modelId="{372E4411-D332-5549-8359-29D05D38B148}" type="parTrans" cxnId="{5DD034AB-69C6-B94A-934B-E2FD6823FFEA}">
      <dgm:prSet/>
      <dgm:spPr/>
      <dgm:t>
        <a:bodyPr/>
        <a:lstStyle/>
        <a:p>
          <a:endParaRPr lang="en-US"/>
        </a:p>
      </dgm:t>
    </dgm:pt>
    <dgm:pt modelId="{DF15AC77-6654-8945-BE1C-91B52A045688}" type="pres">
      <dgm:prSet presAssocID="{44CD5FEC-63A2-9D4D-81EE-BFF0139871ED}" presName="matrix" presStyleCnt="0">
        <dgm:presLayoutVars>
          <dgm:chMax val="1"/>
          <dgm:dir/>
          <dgm:resizeHandles val="exact"/>
        </dgm:presLayoutVars>
      </dgm:prSet>
      <dgm:spPr/>
    </dgm:pt>
    <dgm:pt modelId="{CCF46950-3CC7-1647-8986-D66AF0C30036}" type="pres">
      <dgm:prSet presAssocID="{44CD5FEC-63A2-9D4D-81EE-BFF0139871ED}" presName="axisShape" presStyleLbl="bgShp" presStyleIdx="0" presStyleCnt="1"/>
      <dgm:spPr>
        <a:xfrm>
          <a:off x="0" y="33866"/>
          <a:ext cx="4572000" cy="45720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ysClr val="window" lastClr="FFFFFF">
            <a:lumMod val="65000"/>
          </a:sysClr>
        </a:solidFill>
        <a:ln>
          <a:noFill/>
        </a:ln>
        <a:effectLst/>
      </dgm:spPr>
    </dgm:pt>
    <dgm:pt modelId="{4869DAB9-E400-284B-BA17-D97171070EA6}" type="pres">
      <dgm:prSet presAssocID="{44CD5FEC-63A2-9D4D-81EE-BFF0139871ED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02F97DDD-29D8-7341-870C-A0DFF4162F28}" type="pres">
      <dgm:prSet presAssocID="{44CD5FEC-63A2-9D4D-81EE-BFF0139871ED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F28DA34A-3F78-2A49-9D10-DA63C4670857}" type="pres">
      <dgm:prSet presAssocID="{44CD5FEC-63A2-9D4D-81EE-BFF0139871ED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  <dgm:pt modelId="{B55C5231-3E17-204C-9BC9-20065CA52065}" type="pres">
      <dgm:prSet presAssocID="{44CD5FEC-63A2-9D4D-81EE-BFF0139871ED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</dgm:pt>
  </dgm:ptLst>
  <dgm:cxnLst>
    <dgm:cxn modelId="{6DFD6117-CFBB-D941-8E40-E9C2F9B78605}" srcId="{44CD5FEC-63A2-9D4D-81EE-BFF0139871ED}" destId="{94E8BF00-AB4E-F948-9A47-993CC24BBA91}" srcOrd="1" destOrd="0" parTransId="{90D791A2-C980-C748-BABC-B07CD36AD28B}" sibTransId="{1D18B10C-52CC-734A-BFAE-CDBA17B4215F}"/>
    <dgm:cxn modelId="{4311D437-9706-41EE-A682-EA8A82D9CBAA}" type="presOf" srcId="{67CF41B4-33FA-2047-BF0F-004FEC6D6678}" destId="{4869DAB9-E400-284B-BA17-D97171070EA6}" srcOrd="0" destOrd="0" presId="urn:microsoft.com/office/officeart/2005/8/layout/matrix2"/>
    <dgm:cxn modelId="{B5AB4A4A-DB1E-4219-9D5A-3C0B68D98EFD}" type="presOf" srcId="{94E8BF00-AB4E-F948-9A47-993CC24BBA91}" destId="{02F97DDD-29D8-7341-870C-A0DFF4162F28}" srcOrd="0" destOrd="0" presId="urn:microsoft.com/office/officeart/2005/8/layout/matrix2"/>
    <dgm:cxn modelId="{92C5084D-9DA2-9E48-AB55-4780F7435ECC}" srcId="{44CD5FEC-63A2-9D4D-81EE-BFF0139871ED}" destId="{A011FD10-AB94-1D44-9D12-142619B2F0E5}" srcOrd="3" destOrd="0" parTransId="{E38718DC-9268-2949-87E7-FABCF874360D}" sibTransId="{0C61320D-F79A-6D4E-82C0-B1E94E5B3F46}"/>
    <dgm:cxn modelId="{9E3B7E55-7B88-418B-83E4-2C8554A00603}" type="presOf" srcId="{44CD5FEC-63A2-9D4D-81EE-BFF0139871ED}" destId="{DF15AC77-6654-8945-BE1C-91B52A045688}" srcOrd="0" destOrd="0" presId="urn:microsoft.com/office/officeart/2005/8/layout/matrix2"/>
    <dgm:cxn modelId="{4B1639A1-CDFC-B64F-B42A-5909E50F967C}" srcId="{44CD5FEC-63A2-9D4D-81EE-BFF0139871ED}" destId="{B3878C2E-FC7B-8D4B-88BE-BA929347E9F7}" srcOrd="2" destOrd="0" parTransId="{654B6E24-65BD-7245-85A1-79E348C10C66}" sibTransId="{E77E004E-453E-EF4E-A310-74A70CE32FD6}"/>
    <dgm:cxn modelId="{5DD034AB-69C6-B94A-934B-E2FD6823FFEA}" srcId="{44CD5FEC-63A2-9D4D-81EE-BFF0139871ED}" destId="{67CF41B4-33FA-2047-BF0F-004FEC6D6678}" srcOrd="0" destOrd="0" parTransId="{372E4411-D332-5549-8359-29D05D38B148}" sibTransId="{12BBBEC7-7988-0647-8698-0C338D0677E8}"/>
    <dgm:cxn modelId="{0F18C4D9-55A6-48FD-A288-C65088873DB5}" type="presOf" srcId="{A011FD10-AB94-1D44-9D12-142619B2F0E5}" destId="{B55C5231-3E17-204C-9BC9-20065CA52065}" srcOrd="0" destOrd="0" presId="urn:microsoft.com/office/officeart/2005/8/layout/matrix2"/>
    <dgm:cxn modelId="{109A69F6-EF3B-4B13-A863-064AB2FD098A}" type="presOf" srcId="{B3878C2E-FC7B-8D4B-88BE-BA929347E9F7}" destId="{F28DA34A-3F78-2A49-9D10-DA63C4670857}" srcOrd="0" destOrd="0" presId="urn:microsoft.com/office/officeart/2005/8/layout/matrix2"/>
    <dgm:cxn modelId="{B01DEDA3-235C-4E06-8B57-734FFFAB95D7}" type="presParOf" srcId="{DF15AC77-6654-8945-BE1C-91B52A045688}" destId="{CCF46950-3CC7-1647-8986-D66AF0C30036}" srcOrd="0" destOrd="0" presId="urn:microsoft.com/office/officeart/2005/8/layout/matrix2"/>
    <dgm:cxn modelId="{50C0D0F0-8B31-4B23-8CD8-42EE5BFE94B6}" type="presParOf" srcId="{DF15AC77-6654-8945-BE1C-91B52A045688}" destId="{4869DAB9-E400-284B-BA17-D97171070EA6}" srcOrd="1" destOrd="0" presId="urn:microsoft.com/office/officeart/2005/8/layout/matrix2"/>
    <dgm:cxn modelId="{9A4AD092-45F2-4637-A39C-CAD0C91034BD}" type="presParOf" srcId="{DF15AC77-6654-8945-BE1C-91B52A045688}" destId="{02F97DDD-29D8-7341-870C-A0DFF4162F28}" srcOrd="2" destOrd="0" presId="urn:microsoft.com/office/officeart/2005/8/layout/matrix2"/>
    <dgm:cxn modelId="{8738B5C8-BFB0-4C24-96BC-37B0D5855AB5}" type="presParOf" srcId="{DF15AC77-6654-8945-BE1C-91B52A045688}" destId="{F28DA34A-3F78-2A49-9D10-DA63C4670857}" srcOrd="3" destOrd="0" presId="urn:microsoft.com/office/officeart/2005/8/layout/matrix2"/>
    <dgm:cxn modelId="{CBE7AC03-CF4B-43F9-8F2B-CC39D96BB83B}" type="presParOf" srcId="{DF15AC77-6654-8945-BE1C-91B52A045688}" destId="{B55C5231-3E17-204C-9BC9-20065CA5206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46950-3CC7-1647-8986-D66AF0C30036}">
      <dsp:nvSpPr>
        <dsp:cNvPr id="0" name=""/>
        <dsp:cNvSpPr/>
      </dsp:nvSpPr>
      <dsp:spPr>
        <a:xfrm>
          <a:off x="0" y="192038"/>
          <a:ext cx="4212990" cy="421299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ysClr val="window" lastClr="FFFFFF">
            <a:lumMod val="65000"/>
          </a:sys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69DAB9-E400-284B-BA17-D97171070EA6}">
      <dsp:nvSpPr>
        <dsp:cNvPr id="0" name=""/>
        <dsp:cNvSpPr/>
      </dsp:nvSpPr>
      <dsp:spPr>
        <a:xfrm>
          <a:off x="273844" y="465883"/>
          <a:ext cx="1685196" cy="1685196"/>
        </a:xfrm>
        <a:prstGeom prst="rect">
          <a:avLst/>
        </a:prstGeom>
        <a:gradFill flip="none" rotWithShape="1">
          <a:gsLst>
            <a:gs pos="0">
              <a:srgbClr val="00A09D"/>
            </a:gs>
            <a:gs pos="100000">
              <a:srgbClr val="1891AB"/>
            </a:gs>
          </a:gsLst>
          <a:lin ang="5400000" scaled="0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kern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sp:txBody>
      <dsp:txXfrm>
        <a:off x="273844" y="465883"/>
        <a:ext cx="1685196" cy="1685196"/>
      </dsp:txXfrm>
    </dsp:sp>
    <dsp:sp modelId="{02F97DDD-29D8-7341-870C-A0DFF4162F28}">
      <dsp:nvSpPr>
        <dsp:cNvPr id="0" name=""/>
        <dsp:cNvSpPr/>
      </dsp:nvSpPr>
      <dsp:spPr>
        <a:xfrm>
          <a:off x="2253949" y="465883"/>
          <a:ext cx="1685196" cy="1685196"/>
        </a:xfrm>
        <a:prstGeom prst="rect">
          <a:avLst/>
        </a:prstGeom>
        <a:gradFill flip="none" rotWithShape="1">
          <a:gsLst>
            <a:gs pos="0">
              <a:srgbClr val="00A09D"/>
            </a:gs>
            <a:gs pos="100000">
              <a:srgbClr val="1891AB"/>
            </a:gs>
          </a:gsLst>
          <a:lin ang="5400000" scaled="0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kern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sp:txBody>
      <dsp:txXfrm>
        <a:off x="2253949" y="465883"/>
        <a:ext cx="1685196" cy="1685196"/>
      </dsp:txXfrm>
    </dsp:sp>
    <dsp:sp modelId="{F28DA34A-3F78-2A49-9D10-DA63C4670857}">
      <dsp:nvSpPr>
        <dsp:cNvPr id="0" name=""/>
        <dsp:cNvSpPr/>
      </dsp:nvSpPr>
      <dsp:spPr>
        <a:xfrm>
          <a:off x="273844" y="2445988"/>
          <a:ext cx="1685196" cy="1685196"/>
        </a:xfrm>
        <a:prstGeom prst="rect">
          <a:avLst/>
        </a:prstGeom>
        <a:gradFill flip="none" rotWithShape="1">
          <a:gsLst>
            <a:gs pos="0">
              <a:srgbClr val="2C85AE"/>
            </a:gs>
            <a:gs pos="100000">
              <a:srgbClr val="4276AA"/>
            </a:gs>
          </a:gsLst>
          <a:lin ang="5400000" scaled="0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kern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sp:txBody>
      <dsp:txXfrm>
        <a:off x="273844" y="2445988"/>
        <a:ext cx="1685196" cy="1685196"/>
      </dsp:txXfrm>
    </dsp:sp>
    <dsp:sp modelId="{B55C5231-3E17-204C-9BC9-20065CA52065}">
      <dsp:nvSpPr>
        <dsp:cNvPr id="0" name=""/>
        <dsp:cNvSpPr/>
      </dsp:nvSpPr>
      <dsp:spPr>
        <a:xfrm>
          <a:off x="2253949" y="2445988"/>
          <a:ext cx="1685196" cy="1685196"/>
        </a:xfrm>
        <a:prstGeom prst="rect">
          <a:avLst/>
        </a:prstGeom>
        <a:gradFill flip="none" rotWithShape="1">
          <a:gsLst>
            <a:gs pos="0">
              <a:srgbClr val="2C85AE"/>
            </a:gs>
            <a:gs pos="100000">
              <a:srgbClr val="4276AA"/>
            </a:gs>
          </a:gsLst>
          <a:lin ang="5400000" scaled="0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br>
            <a:rPr lang="en-US" sz="1200" kern="1200" dirty="0">
              <a:solidFill>
                <a:srgbClr val="FFFFFF"/>
              </a:solidFill>
              <a:latin typeface="Open Sans Light"/>
              <a:ea typeface="+mn-ea"/>
              <a:cs typeface="+mn-cs"/>
            </a:rPr>
          </a:br>
          <a:endParaRPr lang="en-US" sz="1200" kern="1200" dirty="0">
            <a:solidFill>
              <a:srgbClr val="FFFFFF"/>
            </a:solidFill>
            <a:latin typeface="Open Sans Light"/>
            <a:ea typeface="+mn-ea"/>
            <a:cs typeface="+mn-cs"/>
          </a:endParaRPr>
        </a:p>
      </dsp:txBody>
      <dsp:txXfrm>
        <a:off x="2253949" y="2445988"/>
        <a:ext cx="1685196" cy="16851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3930B6F-3C75-2242-867F-5DD950FB03D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4DF4D7D-90BE-5C43-B5B2-E3FB9978A8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F5ADB-B468-6A40-A023-099BFBE67612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62B96B-D7C6-C34C-B493-765BFDFC6B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C81364B-7036-2B41-9B98-6B79E8F200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4C765-F04B-5541-A7E4-EE73ADD82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956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7CED9-DEBC-1940-9AEE-DF18EEB42B69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8B18B-E07D-BE4E-ADB7-B15E98E61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585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3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1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7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34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20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7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94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8B18B-E07D-BE4E-ADB7-B15E98E6117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000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Дополнительно:</a:t>
            </a:r>
          </a:p>
          <a:p>
            <a:endParaRPr lang="ru-RU" dirty="0"/>
          </a:p>
          <a:p>
            <a:r>
              <a:rPr lang="ru-RU" dirty="0"/>
              <a:t>Реализация ДК в 2022 – 2023 гг. включает в себя 2 направления: </a:t>
            </a:r>
          </a:p>
          <a:p>
            <a:endParaRPr lang="ru-RU" dirty="0"/>
          </a:p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1) </a:t>
            </a:r>
            <a:r>
              <a:rPr lang="ru-RU" sz="1200" dirty="0"/>
              <a:t>Технологические аудиты: </a:t>
            </a:r>
            <a:r>
              <a:rPr lang="ru-RU" dirty="0">
                <a:effectLst/>
                <a:latin typeface="Helvetica" pitchFamily="2" charset="0"/>
              </a:rPr>
              <a:t>В 2022 году начата работа по проведению технологических аудитов в организациях отрасли для определения возможности внедрения АТ (12 организаций – проведен аудит в 2022 г., 10 организаций – запланирована на 2023 г.). </a:t>
            </a:r>
            <a:br>
              <a:rPr lang="ru-RU" dirty="0">
                <a:effectLst/>
                <a:latin typeface="Helvetica" pitchFamily="2" charset="0"/>
              </a:rPr>
            </a:br>
            <a:r>
              <a:rPr lang="ru-RU" dirty="0">
                <a:effectLst/>
                <a:latin typeface="Helvetica" pitchFamily="2" charset="0"/>
              </a:rPr>
              <a:t>В результате технологического аудита 15 организация ГК Росатом внедряют АТ + 5 организаций запланировано внедрение в 2023 г.</a:t>
            </a:r>
          </a:p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/>
          </a:p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2) </a:t>
            </a:r>
            <a:r>
              <a:rPr lang="ru-RU" sz="1200" dirty="0"/>
              <a:t>Обучение по АТ</a:t>
            </a:r>
          </a:p>
          <a:p>
            <a:r>
              <a:rPr lang="ru-RU" dirty="0">
                <a:effectLst/>
                <a:latin typeface="Helvetica" pitchFamily="2" charset="0"/>
              </a:rPr>
              <a:t>В 2022 году совместно с Корпоративной академией Росатома разработана программа обучения по направлению «Аддитивные технологии»</a:t>
            </a:r>
          </a:p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effectLst/>
                <a:latin typeface="Helvetica" pitchFamily="2" charset="0"/>
              </a:rPr>
              <a:t>Базовый курс: руководители, гл. конструкторы, гл. технологи, руководители, отвечающие за подготовку производства</a:t>
            </a:r>
          </a:p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effectLst/>
                <a:latin typeface="Helvetica" pitchFamily="2" charset="0"/>
              </a:rPr>
              <a:t>Специализированный курс: конструкторы, технологи, работники, отвечающие за внедрение новых технологий и материалов</a:t>
            </a:r>
          </a:p>
          <a:p>
            <a:r>
              <a:rPr lang="ru-RU" dirty="0">
                <a:effectLst/>
                <a:latin typeface="Helvetica" pitchFamily="2" charset="0"/>
              </a:rPr>
              <a:t>50+ специалистов прошли обучение в 2022 г.</a:t>
            </a:r>
          </a:p>
          <a:p>
            <a:r>
              <a:rPr lang="ru-RU" dirty="0">
                <a:effectLst/>
                <a:latin typeface="Helvetica" pitchFamily="2" charset="0"/>
              </a:rPr>
              <a:t>80+ специалистов планируется обучить до конца 2023 г.</a:t>
            </a:r>
          </a:p>
          <a:p>
            <a:endParaRPr lang="ru-RU" dirty="0">
              <a:effectLst/>
              <a:latin typeface="Helvetica" pitchFamily="2" charset="0"/>
            </a:endParaRPr>
          </a:p>
          <a:p>
            <a:r>
              <a:rPr lang="ru-RU" dirty="0">
                <a:effectLst/>
                <a:latin typeface="Helvetica" pitchFamily="2" charset="0"/>
              </a:rPr>
              <a:t>Заявки на технологические аудиты и обучение принимаются от любой организации</a:t>
            </a:r>
          </a:p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8B18B-E07D-BE4E-ADB7-B15E98E6117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51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>
            <a:extLst>
              <a:ext uri="{FF2B5EF4-FFF2-40B4-BE49-F238E27FC236}">
                <a16:creationId xmlns:a16="http://schemas.microsoft.com/office/drawing/2014/main" id="{922F8A83-E842-0475-E790-8B032B4818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FAD7B56-1E8C-2F4A-AC24-2312CDD0CE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563" y="5070502"/>
            <a:ext cx="8205775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0344EA-ACBC-124C-B7D8-043D41CC07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108935E-A05C-3046-BAAC-1964DF45BE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526907"/>
            <a:ext cx="6337300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E7B18D4-10AD-F940-8700-BB4E6513FE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5693589"/>
            <a:ext cx="6337300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F57290F6-68D5-894F-B7B1-FBD98FC637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6149263"/>
            <a:ext cx="5400674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8" y="444381"/>
            <a:ext cx="2550191" cy="100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8995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7DEAB78E-F3B4-9790-4D7F-69E73355E5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0719" cy="6858000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2"/>
            <a:ext cx="8208963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55996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_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>
            <a:extLst>
              <a:ext uri="{FF2B5EF4-FFF2-40B4-BE49-F238E27FC236}">
                <a16:creationId xmlns:a16="http://schemas.microsoft.com/office/drawing/2014/main" id="{EF65E7FF-AD9E-BD82-3F7D-532686291A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2"/>
            <a:ext cx="8208963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3895832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кцентный слайд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67D6967C-8165-A64C-8710-D36D9E5E8F9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3769" y="5231333"/>
            <a:ext cx="3522619" cy="9068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 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4F67DFEC-0AC9-7F46-8D70-21B032990B0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65647" y="3871513"/>
            <a:ext cx="3563529" cy="12926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2022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D4C74E-C014-80D1-4598-58B9768F55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340BB55-70A8-6BED-0E3B-5015D56C26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74137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кцентный слайд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027D984E-2637-E441-AB77-7B30518FAE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8963" y="1592263"/>
            <a:ext cx="5417643" cy="41217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в две строки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C2B9C897-1A55-7943-AA2B-5D9A771730A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75612" y="1633408"/>
            <a:ext cx="3529013" cy="103646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5719CBF2-28D9-0D46-F1D8-29F187B7AC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примечаний.</a:t>
            </a:r>
          </a:p>
        </p:txBody>
      </p:sp>
      <p:sp>
        <p:nvSpPr>
          <p:cNvPr id="119" name="Текст 8">
            <a:extLst>
              <a:ext uri="{FF2B5EF4-FFF2-40B4-BE49-F238E27FC236}">
                <a16:creationId xmlns:a16="http://schemas.microsoft.com/office/drawing/2014/main" id="{1CD5F6BC-A552-E98B-2815-3AB34D860FA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75612" y="3150411"/>
            <a:ext cx="3529013" cy="103646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0" name="Текст 8">
            <a:extLst>
              <a:ext uri="{FF2B5EF4-FFF2-40B4-BE49-F238E27FC236}">
                <a16:creationId xmlns:a16="http://schemas.microsoft.com/office/drawing/2014/main" id="{ED6A0D3D-01A9-BA1D-895E-DA965FE4DA2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75612" y="4661077"/>
            <a:ext cx="3529013" cy="103646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1" name="Рисунок 37">
            <a:extLst>
              <a:ext uri="{FF2B5EF4-FFF2-40B4-BE49-F238E27FC236}">
                <a16:creationId xmlns:a16="http://schemas.microsoft.com/office/drawing/2014/main" id="{0718E54B-A135-16ED-9D83-2A3C0DEB308E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7140575" y="159825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122" name="Рисунок 37">
            <a:extLst>
              <a:ext uri="{FF2B5EF4-FFF2-40B4-BE49-F238E27FC236}">
                <a16:creationId xmlns:a16="http://schemas.microsoft.com/office/drawing/2014/main" id="{EAA53AFD-AD16-4E64-BE1E-9C09CF72914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7140575" y="310970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123" name="Рисунок 37">
            <a:extLst>
              <a:ext uri="{FF2B5EF4-FFF2-40B4-BE49-F238E27FC236}">
                <a16:creationId xmlns:a16="http://schemas.microsoft.com/office/drawing/2014/main" id="{8E94AC38-AF79-A9F2-AD29-D5E49EF940CB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7140575" y="462115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052C15B-FAA2-DDB3-C191-8A452CE747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2869890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кцентный слайд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29C243CA-BB88-5541-AE6B-E740B77FE9F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59039" y="2475380"/>
            <a:ext cx="8208962" cy="1925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0" name="Текст 8">
            <a:extLst>
              <a:ext uri="{FF2B5EF4-FFF2-40B4-BE49-F238E27FC236}">
                <a16:creationId xmlns:a16="http://schemas.microsoft.com/office/drawing/2014/main" id="{E0750EA5-C792-B04F-BD78-3A8C8CDF197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8622" y="4659852"/>
            <a:ext cx="8189379" cy="38998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Автор</a:t>
            </a:r>
          </a:p>
        </p:txBody>
      </p:sp>
      <p:sp>
        <p:nvSpPr>
          <p:cNvPr id="21" name="Текст 8">
            <a:extLst>
              <a:ext uri="{FF2B5EF4-FFF2-40B4-BE49-F238E27FC236}">
                <a16:creationId xmlns:a16="http://schemas.microsoft.com/office/drawing/2014/main" id="{DB814D78-312E-9A40-B2A1-6D8CBC4704B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32783" y="2124004"/>
            <a:ext cx="1251597" cy="17289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42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600" b="1" i="0">
                <a:solidFill>
                  <a:schemeClr val="bg1"/>
                </a:solidFill>
              </a:defRPr>
            </a:lvl1pPr>
          </a:lstStyle>
          <a:p>
            <a:pPr marL="0" marR="0" lvl="0" indent="0" algn="l" defTabSz="1042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947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10947" kern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586EB3A-0F97-02AD-8EEE-8455088F07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FAFAE29-D73E-94C5-0566-2F68046C09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4362570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кцентный слайд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27484" y="2471"/>
            <a:ext cx="12192000" cy="4613979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046EFA28-A4CA-68BC-7276-6507A17763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76082F43-7382-4D1E-E28C-9F4FA38A24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77266" y="1820382"/>
            <a:ext cx="5385654" cy="148542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33A5217E-84E4-6F97-04EA-C3D7774D81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2346" y="3585020"/>
            <a:ext cx="5385654" cy="3837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Автор</a:t>
            </a:r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F0A5F67E-2EAB-3D15-DB08-92D909CC3A4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61168" y="1503504"/>
            <a:ext cx="710362" cy="139244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0" b="1" i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96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9600" kern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Рисунок 3">
            <a:extLst>
              <a:ext uri="{FF2B5EF4-FFF2-40B4-BE49-F238E27FC236}">
                <a16:creationId xmlns:a16="http://schemas.microsoft.com/office/drawing/2014/main" id="{D9FCAF65-26CC-6FA3-40A5-8180C35BA1A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87375" y="1609458"/>
            <a:ext cx="2372712" cy="237271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08AA4DDF-F95D-BF3C-999C-F00CFE5B804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470959" y="5587945"/>
            <a:ext cx="2592388" cy="36036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C1A01AB7-F1C6-8F0B-9E27-C4C0EA3DA2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0480" y="4968486"/>
            <a:ext cx="1392153" cy="1172705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8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01</a:t>
            </a:r>
            <a:endParaRPr lang="ru-RU" dirty="0"/>
          </a:p>
        </p:txBody>
      </p:sp>
      <p:sp>
        <p:nvSpPr>
          <p:cNvPr id="32" name="Текст 8">
            <a:extLst>
              <a:ext uri="{FF2B5EF4-FFF2-40B4-BE49-F238E27FC236}">
                <a16:creationId xmlns:a16="http://schemas.microsoft.com/office/drawing/2014/main" id="{E7B0A131-2B78-D9BB-7315-F9D73E4B7A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09909" y="5606954"/>
            <a:ext cx="3521611" cy="36036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3EED5328-CA07-4939-D089-7B6DF918448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73974" y="4688473"/>
            <a:ext cx="1555190" cy="147291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8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02</a:t>
            </a:r>
            <a:endParaRPr lang="ru-RU" dirty="0"/>
          </a:p>
        </p:txBody>
      </p:sp>
      <p:sp>
        <p:nvSpPr>
          <p:cNvPr id="4" name="Текст 1">
            <a:extLst>
              <a:ext uri="{FF2B5EF4-FFF2-40B4-BE49-F238E27FC236}">
                <a16:creationId xmlns:a16="http://schemas.microsoft.com/office/drawing/2014/main" id="{290E2C77-687F-E859-8DFF-EB54A148FB86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8525501-3808-11DA-CE98-21DF4A14CF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414922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кцентный слайд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267325" y="0"/>
            <a:ext cx="692377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C43DAE7-EFB6-C158-BC01-4487DD1E03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360379"/>
            <a:ext cx="4464051" cy="23562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2D9A430C-6230-3BAB-40F4-5F32EF73458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30875" y="4462522"/>
            <a:ext cx="3520550" cy="40391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:a16="http://schemas.microsoft.com/office/drawing/2014/main" id="{10BFE06A-F5C7-DC54-BCC1-8D735678958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1879" y="4288234"/>
            <a:ext cx="932711" cy="709325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6000" b="1" kern="1200" dirty="0" smtClean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01</a:t>
            </a:r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4D607537-097A-FBF4-AF6C-4AFDAB7DDA7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30875" y="5553980"/>
            <a:ext cx="3520550" cy="40391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D010F8C3-3A32-060B-FCC8-6364BDEF4D8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63918" y="5383630"/>
            <a:ext cx="932711" cy="709325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0</a:t>
            </a:r>
            <a:r>
              <a:rPr lang="ru-RU" dirty="0"/>
              <a:t>2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82A066A3-28F1-1A98-EE60-883FA91E20B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7375" y="3366983"/>
            <a:ext cx="4464050" cy="60176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2A6CDE6-32F8-0130-71BB-9DFE5B3CCB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6" y="296863"/>
            <a:ext cx="4464050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3229714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ой фон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728726-4BD0-7414-75D9-3104A1F778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AFB5A9F3-1DF3-1F6F-3A2C-BD20C1F09B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BAE492BF-5C8B-2B8B-EE80-94D0075435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id="{CD6B644B-C430-A296-C017-FDDBBC9E4DD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B5D7C7B-BEF0-47B2-8621-51158DB4FC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257" y="303541"/>
            <a:ext cx="1782180" cy="64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973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ой фон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2F81515-570A-C721-38B4-01A84B086A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C3913102-90E1-EEA7-A4AE-4470E9F25B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C011F261-9269-8C05-BEC2-58CCB219E5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1E83B56E-4EB9-B672-CA65-24FE157626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A5D1075-A154-2B88-A357-019087F390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257" y="303541"/>
            <a:ext cx="1782180" cy="64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578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ой фон_3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AE30FFB-031F-3833-AEF2-B641ED56D64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5D646791-049C-A1A9-2460-05E130DA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BF51BEBB-6D76-8A18-91AE-66DA59B057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F1B85D8B-9A26-915C-57D1-8A07BFB61F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56AC4D6-5216-6FD7-B316-D6F0D16AB1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257" y="303541"/>
            <a:ext cx="1782180" cy="64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632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01B5B7FA-12C3-5D08-D3B6-CC20368AB2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895F75-3B6A-7994-0D20-2BA2EA7D51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563" y="5070502"/>
            <a:ext cx="8205775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82E2C2-4D0B-30D4-9FDA-83E3FDA899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D6F736F-7A49-076B-2211-2D5C562A55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526907"/>
            <a:ext cx="6337300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A43B11A-F1D0-5552-3200-191C982CD3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5693589"/>
            <a:ext cx="6337300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27BE751-C500-D2E3-AC58-A7A45598B8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6149263"/>
            <a:ext cx="5400674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78" y="501321"/>
            <a:ext cx="2401041" cy="87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5281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ой фон_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1EAC059-0016-091E-F881-0F43CC01B59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08EDE3BC-2474-B460-7720-52AA614582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56EDECB0-CE4B-BA0C-D3DE-BB8BDCBD87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ADB288C9-0BEC-E21B-ABF4-E5B3DEC935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7E8FFF1-4FB4-5CE9-F99E-1D95DC117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257" y="303541"/>
            <a:ext cx="1782180" cy="64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463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ой фон_5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499E909-89FF-FD4D-8F16-63201361A0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AA5BA454-F3AB-8254-158E-28736550D6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22FEDC10-56E9-6823-B986-D8DDE4F931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7BC28121-37FD-CA50-1C99-68F0FA3A69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20E9CDF-8044-7311-222D-A1C4E62430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257" y="303541"/>
            <a:ext cx="1782180" cy="64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19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ой фон_6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C4D92F-B502-EA94-4A91-B2B1DF8504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FDA24960-98A9-8620-EEC9-D36B07A769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3C5A3500-9AB7-F31F-DB59-A287F10D1E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5951B5F8-C0DD-D262-3791-6E9CB93118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ACFE543-57BE-2C53-ABB0-E4274E195F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257" y="303541"/>
            <a:ext cx="1782180" cy="64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3272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ной фон_7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2B47C10-D510-DFC4-F9F4-8485D305B7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190633DF-B565-1FD9-33AF-DCDA837C2F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A25D6D9F-B1C3-1814-1BEA-2043B70724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930C256A-6E3F-2C1A-4A78-56A15378D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25E95BD-0B80-07D4-1C1D-1E2007B543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257" y="303541"/>
            <a:ext cx="1782180" cy="64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605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 с логотип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6494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5828E19-F354-DF47-B066-E5BD574211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6C016B-785E-E702-99AB-804EE8364C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7117341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головком без логотип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5828E19-F354-DF47-B066-E5BD574211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12838A-772D-28AE-DDDD-F460B8604E60}"/>
              </a:ext>
            </a:extLst>
          </p:cNvPr>
          <p:cNvSpPr/>
          <p:nvPr userDrawn="1"/>
        </p:nvSpPr>
        <p:spPr>
          <a:xfrm>
            <a:off x="9393382" y="169011"/>
            <a:ext cx="2353859" cy="991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70A51D4-5369-235E-52D2-11B8DF3A45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744369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ая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B76A479-9EB9-9149-A87E-B656862594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3138" y="1828676"/>
            <a:ext cx="2808287" cy="1708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3E21428-F1A9-1C47-B189-1F00230510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315" y="1683042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731511-FB7E-7045-BEF7-6ACE24889B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50478" y="3960306"/>
            <a:ext cx="2808287" cy="17372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7336803-30F9-AA4B-BD57-607EB2BB91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7315" y="3833311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7DC13605-8615-5F47-9E23-21BCFF9270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863656" y="1828676"/>
            <a:ext cx="2808287" cy="1708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C5E9F1A1-2C79-244D-9E78-D809AAE85C1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7833" y="1683042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en-US" dirty="0"/>
              <a:t>0</a:t>
            </a:r>
            <a:r>
              <a:rPr lang="ru-RU" dirty="0"/>
              <a:t>3</a:t>
            </a:r>
            <a:endParaRPr lang="en-US" dirty="0"/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8ABE548B-2496-6448-9C00-4F474C96039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70996" y="3960306"/>
            <a:ext cx="2808287" cy="17372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1E6EC78-49FD-EC4F-AE6F-797294FBBC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187833" y="3833311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04143966-647E-F34B-B8D9-4F190B3C37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20D2226-2CFF-1BCC-717E-8293673B4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42062094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мерация (проект решени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B967636-5D46-0445-9743-256D6F5265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003" y="1174350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EBA3CA6-35EC-B545-99A7-771C951EE6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09003" y="2253706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679B8576-1F06-A045-9781-639D90CCF0B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4" y="1124860"/>
            <a:ext cx="720725" cy="43211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E53C26E-8254-D048-A74A-443BC79ADD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0173" y="2210529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A1989830-E99E-A247-981A-CF6237CECA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24409" y="1174350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AC315E49-3426-ED4D-B80E-7FA82D64C2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24409" y="2253706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12365AF3-4942-3742-894A-42033FBFDC0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2780" y="1124860"/>
            <a:ext cx="720725" cy="43211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4FD06E6D-45BB-3A4B-B97B-2149B6AC5C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5579" y="2210529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07</a:t>
            </a:r>
            <a:endParaRPr lang="en-US" dirty="0"/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943DC364-6991-394B-AF4D-6BFFF40ED2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1B4B6E9-1595-216C-B830-64168D4DC2C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09003" y="333536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03D281C-6DCA-90FC-0549-F6F68456228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0173" y="329153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BDEE750-66C8-8392-E36C-07B512887F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24409" y="333536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37BFC0CF-879F-350D-CCD6-D592F5A77C2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05579" y="329153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08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85BCBC9-CB00-0574-A3E3-2C6409ACDC0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309003" y="4418925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B1A768-ACCE-1296-02E0-1F86368D71D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0173" y="4369587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F9B5AF5-2491-AB55-D788-65973A65062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24409" y="4418925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5C71F567-FDD6-002B-A2B9-2E004E25CF3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05579" y="4369587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09</a:t>
            </a:r>
            <a:endParaRPr lang="en-US" dirty="0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AD407D13-4408-186A-C089-6338D1D923E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09003" y="549460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330DCE3-022C-F7D0-831A-A2DEAD3126B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90173" y="545077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05</a:t>
            </a:r>
            <a:endParaRPr lang="en-US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BE1F052-B425-3481-7BB1-892ACB2EE98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24409" y="549460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E1F1A7D-A582-B16B-BCAB-172E7CBC9B7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05579" y="545077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10</a:t>
            </a:r>
            <a:endParaRPr lang="en-US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672BA47-08F6-4752-2743-573E46063E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3332373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кценты на цифровые зна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10">
            <a:extLst>
              <a:ext uri="{FF2B5EF4-FFF2-40B4-BE49-F238E27FC236}">
                <a16:creationId xmlns:a16="http://schemas.microsoft.com/office/drawing/2014/main" id="{2FDD5A0D-09D0-774F-9685-8F312DE9C0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3529013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4678DF5-CCB3-874E-86AC-E652288B92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1673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B24EEF8D-280A-264E-9121-23277DB793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9827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01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69F4B89C-95D1-3344-B781-C46E8087EC0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66140" y="4630508"/>
            <a:ext cx="2595160" cy="12825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F6460295-8EBC-6040-8E93-E6154A6AE1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4652" y="3663868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36" name="Текст 13">
            <a:extLst>
              <a:ext uri="{FF2B5EF4-FFF2-40B4-BE49-F238E27FC236}">
                <a16:creationId xmlns:a16="http://schemas.microsoft.com/office/drawing/2014/main" id="{D8195300-6EEA-F24A-8000-9877D935DB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3541024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F2BBCDA6-A9F0-884B-8224-E0B38229A42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18817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FD887098-60FA-BE4E-85A9-B3F75D2C0A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16971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03</a:t>
            </a:r>
            <a:endParaRPr lang="en-US" dirty="0"/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951B77FF-4B12-3049-8743-97926F5627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3284" y="4630508"/>
            <a:ext cx="2595160" cy="12825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AA632B1D-5C32-CB40-9DB8-170F703906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11796" y="3663868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6E01F9A5-6845-8C47-805B-E9B9617D5A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047AA9D-1307-1AF3-A9A5-310BDC1B7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797764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_ДСП/КТ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>
            <a:extLst>
              <a:ext uri="{FF2B5EF4-FFF2-40B4-BE49-F238E27FC236}">
                <a16:creationId xmlns:a16="http://schemas.microsoft.com/office/drawing/2014/main" id="{44DB20A7-36CB-40C1-CDD4-55FF888F13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AFF86ED-ACCF-1BD7-C54B-491C604CAF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6154" y="560564"/>
            <a:ext cx="3899288" cy="508953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ДСП / КТ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198A1A7-7C5B-E2A1-7CA8-B033E25EAB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36153" y="1088187"/>
            <a:ext cx="3899288" cy="225817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b="0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Экз.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2EAD080-F1ED-F41F-DA94-A04C359258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563" y="5070502"/>
            <a:ext cx="8205775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B18AAB-8642-F822-4257-D11F8CF48C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5B8FA58-A8F3-60F3-D3EB-D2EA8480D45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526907"/>
            <a:ext cx="6337300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A409C9B-5A84-18DE-18BD-53E442D8A6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5693589"/>
            <a:ext cx="6337300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BABBDE1-15CE-411F-472A-3EC48AF8D1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6149263"/>
            <a:ext cx="5400674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8" y="444381"/>
            <a:ext cx="2554953" cy="100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60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5" orient="horz" pos="777" userDrawn="1">
          <p15:clr>
            <a:srgbClr val="FBAE40"/>
          </p15:clr>
        </p15:guide>
        <p15:guide id="16" orient="horz" pos="414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втоматические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0">
            <a:extLst>
              <a:ext uri="{FF2B5EF4-FFF2-40B4-BE49-F238E27FC236}">
                <a16:creationId xmlns:a16="http://schemas.microsoft.com/office/drawing/2014/main" id="{7C5FB82A-8323-464A-9753-EE54DF76F7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6900" y="2692105"/>
            <a:ext cx="5391150" cy="3005433"/>
          </a:xfrm>
          <a:prstGeom prst="rect">
            <a:avLst/>
          </a:prstGeom>
        </p:spPr>
        <p:txBody>
          <a:bodyPr lIns="0" tIns="0" rIns="0" bIns="0"/>
          <a:lstStyle>
            <a:lvl1pPr marL="324000" indent="-3240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SzPct val="100000"/>
              <a:defRPr sz="1600"/>
            </a:lvl1pPr>
          </a:lstStyle>
          <a:p>
            <a:pPr lvl="0"/>
            <a:endParaRPr lang="ru-RU" dirty="0"/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id="{6317B7CF-E802-F942-B3CF-4BCBC19C8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320" y="1778221"/>
            <a:ext cx="4802530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id="{DBC5C2C9-5956-7842-905E-11BB7A5DBC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7477" y="2692105"/>
            <a:ext cx="5397147" cy="3005433"/>
          </a:xfrm>
          <a:prstGeom prst="rect">
            <a:avLst/>
          </a:prstGeom>
        </p:spPr>
        <p:txBody>
          <a:bodyPr lIns="0" tIns="0" rIns="0" bIns="0"/>
          <a:lstStyle>
            <a:lvl1pPr marL="324000" indent="-3240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SzPct val="100000"/>
              <a:defRPr sz="1600"/>
            </a:lvl1pPr>
          </a:lstStyle>
          <a:p>
            <a:pPr lvl="0"/>
            <a:endParaRPr lang="ru-RU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A33DA4D-5F07-5547-A2EC-742BDE325A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A3CCA26-46AA-177A-1A95-FD899E670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9739121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37">
            <a:extLst>
              <a:ext uri="{FF2B5EF4-FFF2-40B4-BE49-F238E27FC236}">
                <a16:creationId xmlns:a16="http://schemas.microsoft.com/office/drawing/2014/main" id="{3AD56FE5-CF6D-EA4A-B34C-8D42F223869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87375" y="173547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22" name="Рисунок 37">
            <a:extLst>
              <a:ext uri="{FF2B5EF4-FFF2-40B4-BE49-F238E27FC236}">
                <a16:creationId xmlns:a16="http://schemas.microsoft.com/office/drawing/2014/main" id="{1ACE8982-5E36-AF47-9F45-29E44C9527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87375" y="36798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D37180F-67D1-FB42-BB79-26B9C65743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3999" y="1830621"/>
            <a:ext cx="3527425" cy="1490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978DD0F7-E7F6-3647-998F-2C0D8AA643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3999" y="3776549"/>
            <a:ext cx="3527425" cy="1490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0" name="Рисунок 37">
            <a:extLst>
              <a:ext uri="{FF2B5EF4-FFF2-40B4-BE49-F238E27FC236}">
                <a16:creationId xmlns:a16="http://schemas.microsoft.com/office/drawing/2014/main" id="{30DFC402-BC3F-304E-B881-DE7B050A858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12320" y="173547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1" name="Рисунок 37">
            <a:extLst>
              <a:ext uri="{FF2B5EF4-FFF2-40B4-BE49-F238E27FC236}">
                <a16:creationId xmlns:a16="http://schemas.microsoft.com/office/drawing/2014/main" id="{24B6F667-B54D-B344-8297-25B5324224F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12320" y="36798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6F96E179-1ACC-B142-B8E2-E6FEB5458E1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944" y="1830621"/>
            <a:ext cx="3519055" cy="1490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97F42C98-ED67-8B4F-AC97-779A294421A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48944" y="3776549"/>
            <a:ext cx="3519055" cy="1490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C0833A51-398A-2A46-9AE2-B2CEA50E98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4BE294E-1D6C-B162-81F0-C2153445A3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7597249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нкты с симво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Рисунок 3">
            <a:extLst>
              <a:ext uri="{FF2B5EF4-FFF2-40B4-BE49-F238E27FC236}">
                <a16:creationId xmlns:a16="http://schemas.microsoft.com/office/drawing/2014/main" id="{7C3C1AAB-1403-6B46-85FD-B05EEBB725E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587375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070A2CF3-8814-D549-8AD1-D3E9FE64650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308100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Рисунок 3">
            <a:extLst>
              <a:ext uri="{FF2B5EF4-FFF2-40B4-BE49-F238E27FC236}">
                <a16:creationId xmlns:a16="http://schemas.microsoft.com/office/drawing/2014/main" id="{62D9BC24-C3A8-8943-B49D-05C632C2066A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92372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F840D1C0-9F64-7B4B-AC0F-F55F3C62113D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308099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50EC2D56-CD1C-604D-AC86-7B7FCC60AFD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87374" y="2258783"/>
            <a:ext cx="5400675" cy="14939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id="{ACCE3CEA-6D58-E641-9830-860F3A9312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4058" y="1348002"/>
            <a:ext cx="5413992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BDA8558D-A2DA-8049-AEBA-44CF8C79F49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03953" y="2258783"/>
            <a:ext cx="5400675" cy="14939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0" name="Рисунок 3">
            <a:extLst>
              <a:ext uri="{FF2B5EF4-FFF2-40B4-BE49-F238E27FC236}">
                <a16:creationId xmlns:a16="http://schemas.microsoft.com/office/drawing/2014/main" id="{101F3F63-0914-9E46-A4B3-69E00C34C607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4329919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E671F133-703A-E64D-884D-9F2EC55C553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5050644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id="{CE5E5418-8746-9D47-A671-63F99ECC06FE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4334916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D67A0FD6-6983-2E4A-B539-8C4AFC592DE8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050643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4" name="Рисунок 3">
            <a:extLst>
              <a:ext uri="{FF2B5EF4-FFF2-40B4-BE49-F238E27FC236}">
                <a16:creationId xmlns:a16="http://schemas.microsoft.com/office/drawing/2014/main" id="{1BC6A58C-4C4E-0944-84A5-76CDF5286452}"/>
              </a:ext>
            </a:extLst>
          </p:cNvPr>
          <p:cNvSpPr>
            <a:spLocks noGrp="1"/>
          </p:cNvSpPr>
          <p:nvPr>
            <p:ph type="pic" sz="quarter" idx="74" hasCustomPrompt="1"/>
          </p:nvPr>
        </p:nvSpPr>
        <p:spPr>
          <a:xfrm>
            <a:off x="8077460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AC06D70C-FAB9-D24A-B094-743BB496FA0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8798185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6" name="Рисунок 3">
            <a:extLst>
              <a:ext uri="{FF2B5EF4-FFF2-40B4-BE49-F238E27FC236}">
                <a16:creationId xmlns:a16="http://schemas.microsoft.com/office/drawing/2014/main" id="{2F046685-C421-934C-8AAC-7F2604D97D97}"/>
              </a:ext>
            </a:extLst>
          </p:cNvPr>
          <p:cNvSpPr>
            <a:spLocks noGrp="1"/>
          </p:cNvSpPr>
          <p:nvPr>
            <p:ph type="pic" sz="quarter" idx="76" hasCustomPrompt="1"/>
          </p:nvPr>
        </p:nvSpPr>
        <p:spPr>
          <a:xfrm>
            <a:off x="8082457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906D477E-AD21-B841-9DCF-A13C1D66703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8798184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2C4E3DC2-CED7-E344-B2AC-0EC32BAA69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33A7E51-FE29-3837-E02D-A63E324ECD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884650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ыво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0EE7E2F3-C7D0-DF48-A00E-8B33ABE8E0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370" y="2475441"/>
            <a:ext cx="467868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D61247B-D52C-2740-A2C5-A530D90BE8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2410389"/>
            <a:ext cx="721995" cy="433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2BD02B7B-77D5-AD4A-BD92-5A97B68CC90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308100" y="3127022"/>
            <a:ext cx="4679950" cy="6258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04563121-9777-964E-8C93-E620D49D09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7412" y="3059494"/>
            <a:ext cx="710688" cy="4419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1DF7DCF2-60BF-154D-8BFF-922AFFA0241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14910" y="4207050"/>
            <a:ext cx="4679950" cy="6268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D5F9B87E-0C49-7148-B1E4-9DA4167E522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7412" y="4138995"/>
            <a:ext cx="717498" cy="431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C407B9EA-BE4D-744F-B1D0-7826F89FCA0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08100" y="4859625"/>
            <a:ext cx="4686760" cy="6220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234511A2-8A3D-C34D-BABB-BC316D6339D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7411" y="4803050"/>
            <a:ext cx="710687" cy="4170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7928538-DB16-3E4F-9B9F-C4F309A17B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40575" y="2475440"/>
            <a:ext cx="4464050" cy="12774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7CBDE216-F61B-4D4A-B5BF-A5E505D43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45388" y="4202620"/>
            <a:ext cx="4449200" cy="1279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4D5A2C62-559D-A74C-A444-C6B8CC73E8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2398" y="1563840"/>
            <a:ext cx="5395651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50D74FE3-44A9-EC4C-8C69-547050223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DF32613-6D2E-54E7-16EF-9333D1283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061725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е блоки с симво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886A441-591F-9244-A489-295B1D7D51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DF054FF2-AFA1-8047-87A0-35CE6528444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92541" y="2480049"/>
            <a:ext cx="3525268" cy="32230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2" name="Рисунок 3">
            <a:extLst>
              <a:ext uri="{FF2B5EF4-FFF2-40B4-BE49-F238E27FC236}">
                <a16:creationId xmlns:a16="http://schemas.microsoft.com/office/drawing/2014/main" id="{3094DF6D-9C1B-1A40-8DCE-53E41DE85D36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4338551" y="182847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31C5814-6F67-0C44-876B-13D5F03D96F6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063464" y="1832528"/>
            <a:ext cx="2797836" cy="17099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EDA5CD73-E66B-0F4B-9C8E-4C13F1F937A9}"/>
              </a:ext>
            </a:extLst>
          </p:cNvPr>
          <p:cNvSpPr>
            <a:spLocks noGrp="1"/>
          </p:cNvSpPr>
          <p:nvPr>
            <p:ph type="pic" sz="quarter" idx="77" hasCustomPrompt="1"/>
          </p:nvPr>
        </p:nvSpPr>
        <p:spPr>
          <a:xfrm>
            <a:off x="4338551" y="3764036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FC3865D-8AC5-1742-9B56-92FBE1CCB38B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5063464" y="3777214"/>
            <a:ext cx="2797836" cy="19258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FFF0FE7D-141F-0F4B-A775-E3747FEB4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1118" y="1561632"/>
            <a:ext cx="3525269" cy="6743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0" name="Рисунок 3">
            <a:extLst>
              <a:ext uri="{FF2B5EF4-FFF2-40B4-BE49-F238E27FC236}">
                <a16:creationId xmlns:a16="http://schemas.microsoft.com/office/drawing/2014/main" id="{1AF385B8-6C17-D84D-AFAD-A1F8A8C5D8DF}"/>
              </a:ext>
            </a:extLst>
          </p:cNvPr>
          <p:cNvSpPr>
            <a:spLocks noGrp="1"/>
          </p:cNvSpPr>
          <p:nvPr>
            <p:ph type="pic" sz="quarter" idx="79" hasCustomPrompt="1"/>
          </p:nvPr>
        </p:nvSpPr>
        <p:spPr>
          <a:xfrm>
            <a:off x="8075601" y="182847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C1D2E84C-9516-C247-8022-F741A47642C1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8800514" y="1832528"/>
            <a:ext cx="2797836" cy="17099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id="{DBC0B1E4-99F3-8949-BCA2-7A574BFFB005}"/>
              </a:ext>
            </a:extLst>
          </p:cNvPr>
          <p:cNvSpPr>
            <a:spLocks noGrp="1"/>
          </p:cNvSpPr>
          <p:nvPr>
            <p:ph type="pic" sz="quarter" idx="81" hasCustomPrompt="1"/>
          </p:nvPr>
        </p:nvSpPr>
        <p:spPr>
          <a:xfrm>
            <a:off x="8075601" y="3764036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2961AA0B-05BE-8347-A890-35CC9FCE992B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800514" y="3777214"/>
            <a:ext cx="2797836" cy="19258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42207D1-C7AE-F1C8-8705-A5D401EE2F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831044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F446420-C087-604A-8BC8-25F0CF43B03F}"/>
              </a:ext>
            </a:extLst>
          </p:cNvPr>
          <p:cNvSpPr/>
          <p:nvPr userDrawn="1"/>
        </p:nvSpPr>
        <p:spPr>
          <a:xfrm>
            <a:off x="591452" y="1592262"/>
            <a:ext cx="5396598" cy="388937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53">
              <a:solidFill>
                <a:srgbClr val="333333"/>
              </a:solidFill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97B1945D-1A5E-D140-8AC1-0541B6DB4A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40575" y="3132531"/>
            <a:ext cx="4464050" cy="23491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E417197E-1E3A-D54C-B6EB-AB906E8FD0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93583" y="1732702"/>
            <a:ext cx="1702755" cy="9406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1500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ED02FBB-1FAB-544E-8FF5-FA678B8FFA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59038" y="2032464"/>
            <a:ext cx="2592387" cy="25839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i="1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Цитата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77834AB-2614-F340-A1FC-72CFED2227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59038" y="4878899"/>
            <a:ext cx="2592387" cy="4010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i="1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Подпись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C41ACC62-6091-054C-BA7D-68C546FE45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476D521-B121-8D44-89CF-BAE8A64104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902" y="2024063"/>
            <a:ext cx="779144" cy="649287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71FF41B-F23B-F0B1-186B-0B127938A5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449473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545DCA-5F07-9B4F-998F-287538094C5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11017250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78A2D75B-EE45-3047-8899-7B2CE09FBA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5764000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0878598-4F2D-7F44-B67A-32429BD6BD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B2B7431-95AF-5B49-909D-36CEA6405F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808577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EEF6CF0-12A6-E243-B668-F83E7E36E0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C9669D34-2DA2-C044-A937-297F1744E6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5400674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6DAE581E-F8E2-1F40-8180-617A8CFBD8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5764351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CB70A475-167C-9F4F-88DF-FA62EFBE9B1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10936" y="1371600"/>
            <a:ext cx="5400674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42624E9C-4071-7E40-A25B-05778624C53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0935" y="5764351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2</a:t>
            </a:r>
            <a:r>
              <a:rPr lang="ru-RU" dirty="0"/>
              <a:t> 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9AB3D7F-F70E-F016-E598-43E60DF87E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6705105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с текстом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ADA75E83-254F-3849-BD78-035E1CA1D1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933" y="1401482"/>
            <a:ext cx="5400674" cy="45119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D5286B-E0AF-5B4A-81CF-C28C8153A5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A05089AB-E279-8240-94F5-CA3A774C20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10936" y="1371600"/>
            <a:ext cx="5400674" cy="3894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6FC49C17-14DF-BC4E-A139-40A9F5FED1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0935" y="5548038"/>
            <a:ext cx="5400675" cy="365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1</a:t>
            </a:r>
            <a:r>
              <a:rPr lang="ru-RU" dirty="0"/>
              <a:t> 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7A76E15-6CBA-FC25-7458-E7D6437D39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078153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с текст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3">
            <a:extLst>
              <a:ext uri="{FF2B5EF4-FFF2-40B4-BE49-F238E27FC236}">
                <a16:creationId xmlns:a16="http://schemas.microsoft.com/office/drawing/2014/main" id="{DEF9AF94-AF2C-5545-9124-03F37A88816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32880" y="4850463"/>
            <a:ext cx="3528419" cy="10629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C4157D73-0DF7-9A47-B5FF-594131097E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81121" y="1398692"/>
            <a:ext cx="3523504" cy="45147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AB88ECA1-56CB-E24C-97F9-EED587F7381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7375" y="4856743"/>
            <a:ext cx="3529013" cy="10566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33AFE0B-2B6E-0249-82CA-99A42098B6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37351567-5A75-AB41-A4F2-20722C0ED27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7273924" cy="28130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81EF912D-33AA-A94A-86AC-1B1DFC6871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4467370"/>
            <a:ext cx="7273925" cy="3665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F57E3EB-400B-CAF3-3B7B-51207AFCB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6989107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_ДСП/КТ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>
            <a:extLst>
              <a:ext uri="{FF2B5EF4-FFF2-40B4-BE49-F238E27FC236}">
                <a16:creationId xmlns:a16="http://schemas.microsoft.com/office/drawing/2014/main" id="{9E9AB559-F3C8-0CAA-6627-E57E96CF06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78AE7E1-2E7A-B8FE-9D28-9F06CA63BE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4853" y="560564"/>
            <a:ext cx="3899288" cy="508953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ДСП / КТ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F341029-18C4-6119-E34F-31D39FD1FB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34852" y="1088187"/>
            <a:ext cx="3899288" cy="225817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b="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Экз.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092BDB-945D-8FC6-6C43-16BB1C8879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563" y="5070502"/>
            <a:ext cx="8205775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14FE9B6-C860-3F71-2F92-4E17BC9666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1CBA661-1F7F-BA43-CFF2-0983922317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526907"/>
            <a:ext cx="6337300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2CAF505C-3183-9D04-4B77-A36C15D46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5693589"/>
            <a:ext cx="6337300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53E85B5F-A643-D18E-6998-E15C7F1D06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6149263"/>
            <a:ext cx="5400674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63" y="514074"/>
            <a:ext cx="2371712" cy="86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738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414" userDrawn="1">
          <p15:clr>
            <a:srgbClr val="FBAE40"/>
          </p15:clr>
        </p15:guide>
        <p15:guide id="15" orient="horz" pos="777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я с текстом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8">
            <a:extLst>
              <a:ext uri="{FF2B5EF4-FFF2-40B4-BE49-F238E27FC236}">
                <a16:creationId xmlns:a16="http://schemas.microsoft.com/office/drawing/2014/main" id="{E6C5B4B7-2176-B642-9AE1-8E9B7A1C61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7375" y="3391260"/>
            <a:ext cx="3529013" cy="2799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84CC0ACD-0019-714F-B129-00DA210EC1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1457" y="3772436"/>
            <a:ext cx="3522145" cy="23569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C71679BA-C274-474C-BCE9-F731232A110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5" y="1393993"/>
            <a:ext cx="3527425" cy="21429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E1D2EC79-6CB8-C543-AF99-E761E59AA5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78399" y="3776517"/>
            <a:ext cx="3526226" cy="23528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281B3C69-B5A0-E44C-A513-F55A9634AF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0FE66DA0-C756-394F-B4BA-229BD35D773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3529012" cy="1733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id="{DA60748A-5C46-C14D-A871-8871C906CFB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078399" y="1371600"/>
            <a:ext cx="3529012" cy="1733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9542F78C-86CC-8146-83BF-D271C3E462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83550" y="3391260"/>
            <a:ext cx="3529013" cy="2799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/>
              <a:t>3</a:t>
            </a:r>
            <a:r>
              <a:rPr lang="ru-RU"/>
              <a:t> </a:t>
            </a:r>
            <a:endParaRPr lang="ru-RU" dirty="0"/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0A277BA2-108C-74E5-5942-1FCB41C043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333875" y="5772064"/>
            <a:ext cx="3529013" cy="3572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2</a:t>
            </a:r>
            <a:r>
              <a:rPr lang="ru-RU" dirty="0"/>
              <a:t> </a:t>
            </a:r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1F9B5977-E614-895A-0E69-F69229C17A3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333876" y="3752850"/>
            <a:ext cx="3529012" cy="17351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781EA82-E0A0-B533-23CB-F1E86B2BD0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205801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я с текстом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Текст 3">
            <a:extLst>
              <a:ext uri="{FF2B5EF4-FFF2-40B4-BE49-F238E27FC236}">
                <a16:creationId xmlns:a16="http://schemas.microsoft.com/office/drawing/2014/main" id="{C1A17514-0D18-5548-8C07-628BBF23DE3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03952" y="1394405"/>
            <a:ext cx="5400673" cy="17107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D33F79F1-BC7F-CD43-9EC1-A49AC3AF53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7026" y="3523293"/>
            <a:ext cx="933527" cy="6613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54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40" name="Рисунок 2">
            <a:extLst>
              <a:ext uri="{FF2B5EF4-FFF2-40B4-BE49-F238E27FC236}">
                <a16:creationId xmlns:a16="http://schemas.microsoft.com/office/drawing/2014/main" id="{87007C1F-7EE3-A54F-9479-E2069F7FC6C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95662" y="3536950"/>
            <a:ext cx="2592387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94D387EE-D6D0-D54C-A856-00C10DE09C0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394405"/>
            <a:ext cx="5400675" cy="17107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7E18B308-E12E-BE47-8CE3-98599071D2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7375" y="4419600"/>
            <a:ext cx="2592388" cy="1277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F516CC6A-4843-A64B-A5A9-A2DC21CF1D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FCD972C2-1DE2-358A-B5D7-3768F773AD1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013544" y="3536950"/>
            <a:ext cx="2592387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7A20B9E6-885F-D8C7-F8E1-16669CF8365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05257" y="4419600"/>
            <a:ext cx="2592388" cy="1277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7D0838AE-14ED-4029-2BA5-DE3803366C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71003" y="3523293"/>
            <a:ext cx="933527" cy="6613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54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</a:t>
            </a:r>
            <a:r>
              <a:rPr lang="en-US" dirty="0"/>
              <a:t>2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1F6276A-C0FD-3F1D-41A7-699E644FBD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465837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545DCA-5F07-9B4F-998F-287538094C5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75613" y="1371601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5" y="1371601"/>
            <a:ext cx="7274519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CD7E764-0771-5E4C-B420-39CB147C84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5616849-10FC-BE00-C9C4-2493FE69FE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0869210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4" y="1371600"/>
            <a:ext cx="3529012" cy="15176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F10FC6B0-D66A-AA4E-8511-7D319BE4BC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7374" y="3105150"/>
            <a:ext cx="3529013" cy="2808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6C10113-362B-BB46-8BCF-6D46AF476B3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32288" y="1376362"/>
            <a:ext cx="7272338" cy="2808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487E73DC-4898-2545-8854-F6758CCCBA1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32289" y="4406092"/>
            <a:ext cx="7272338" cy="15073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E29341E-CF51-3942-A4DF-F7308E85C4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D140E88-C3C9-FCFE-47FA-6EEB082437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1607836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5" y="1371600"/>
            <a:ext cx="3529013" cy="2165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F10FC6B0-D66A-AA4E-8511-7D319BE4BC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7375" y="3752851"/>
            <a:ext cx="3529013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47B14226-8190-9142-B940-25FA9CBFE7B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075613" y="1371600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4763725-7A4A-CA4C-B1B8-8FFF6C1BF8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id="{19E97FC0-8C12-0B96-C461-5B347ED56B2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36063" y="1371600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A4EB33C-F04C-0106-4E66-88381CF9A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3569963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4" y="1369245"/>
            <a:ext cx="5400675" cy="4105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6C10113-362B-BB46-8BCF-6D46AF476B3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03953" y="1369246"/>
            <a:ext cx="2592385" cy="19467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CF3F13AD-91C5-A444-B6D5-A5F8107A13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32645118-C6AA-0886-8022-EB65E6B466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012467" y="1369246"/>
            <a:ext cx="2592385" cy="19467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id="{FEC0FFF3-E68D-744A-03C9-4805F649D00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03953" y="3536950"/>
            <a:ext cx="2592385" cy="19375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0E0BD201-898D-9FFC-30D5-C08FD60DAAC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012467" y="3536950"/>
            <a:ext cx="2592385" cy="19375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8BB40D4-17E0-2691-F002-0FABFBBF05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3790508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аблица 3">
            <a:extLst>
              <a:ext uri="{FF2B5EF4-FFF2-40B4-BE49-F238E27FC236}">
                <a16:creationId xmlns:a16="http://schemas.microsoft.com/office/drawing/2014/main" id="{EE612392-D34D-834B-82D5-1B7E9E5BC551}"/>
              </a:ext>
            </a:extLst>
          </p:cNvPr>
          <p:cNvSpPr>
            <a:spLocks noGrp="1"/>
          </p:cNvSpPr>
          <p:nvPr>
            <p:ph type="tbl" sz="quarter" idx="33" hasCustomPrompt="1"/>
          </p:nvPr>
        </p:nvSpPr>
        <p:spPr>
          <a:xfrm>
            <a:off x="587375" y="2024063"/>
            <a:ext cx="11017250" cy="41052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481F36FA-98B9-6B4F-A879-3E1A1F666AC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7375" y="1397189"/>
            <a:ext cx="5400675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509A33-6927-FA4F-A6D0-C6253DF901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BDCF03B-DB5A-A7C0-EDB0-733BE2075E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955898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8">
            <a:extLst>
              <a:ext uri="{FF2B5EF4-FFF2-40B4-BE49-F238E27FC236}">
                <a16:creationId xmlns:a16="http://schemas.microsoft.com/office/drawing/2014/main" id="{917854BC-0AE4-DD48-B7EB-BA0EF752D70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7375" y="1392572"/>
            <a:ext cx="3529013" cy="473676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D2BAC0-7C58-F74A-9ED3-6B4794EBC9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9" name="Таблица 3">
            <a:extLst>
              <a:ext uri="{FF2B5EF4-FFF2-40B4-BE49-F238E27FC236}">
                <a16:creationId xmlns:a16="http://schemas.microsoft.com/office/drawing/2014/main" id="{453479B9-1B06-1B99-EAC3-7C552D7208EC}"/>
              </a:ext>
            </a:extLst>
          </p:cNvPr>
          <p:cNvSpPr>
            <a:spLocks noGrp="1"/>
          </p:cNvSpPr>
          <p:nvPr>
            <p:ph type="tbl" sz="quarter" idx="33" hasCustomPrompt="1"/>
          </p:nvPr>
        </p:nvSpPr>
        <p:spPr>
          <a:xfrm>
            <a:off x="4330936" y="2024063"/>
            <a:ext cx="7273689" cy="41052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598E3F5B-0AA6-B7C9-5943-38A611F39C2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30936" y="1393371"/>
            <a:ext cx="7273689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9A32903D-3B4F-C4F3-E8A5-07BEC5AF67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7986211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аблицы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8">
            <a:extLst>
              <a:ext uri="{FF2B5EF4-FFF2-40B4-BE49-F238E27FC236}">
                <a16:creationId xmlns:a16="http://schemas.microsoft.com/office/drawing/2014/main" id="{D01ACE80-D8D1-1C4C-A172-51A8A38FD9A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11493" y="4198630"/>
            <a:ext cx="5393134" cy="1930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54BCE03-A6EF-8D49-A3CE-F7E410D15F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5" name="Таблица 3">
            <a:extLst>
              <a:ext uri="{FF2B5EF4-FFF2-40B4-BE49-F238E27FC236}">
                <a16:creationId xmlns:a16="http://schemas.microsoft.com/office/drawing/2014/main" id="{6146CD43-73DF-1C82-1311-87092A3381F2}"/>
              </a:ext>
            </a:extLst>
          </p:cNvPr>
          <p:cNvSpPr>
            <a:spLocks noGrp="1"/>
          </p:cNvSpPr>
          <p:nvPr>
            <p:ph type="tbl" sz="quarter" idx="39" hasCustomPrompt="1"/>
          </p:nvPr>
        </p:nvSpPr>
        <p:spPr>
          <a:xfrm>
            <a:off x="6207670" y="2024063"/>
            <a:ext cx="5396956" cy="19446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80B62419-C999-611E-6751-5898680D340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207670" y="1393371"/>
            <a:ext cx="5396956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E72B45DE-F7D7-037E-8C44-2A6072D1471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5925" y="4198630"/>
            <a:ext cx="5393134" cy="1930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0" name="Таблица 3">
            <a:extLst>
              <a:ext uri="{FF2B5EF4-FFF2-40B4-BE49-F238E27FC236}">
                <a16:creationId xmlns:a16="http://schemas.microsoft.com/office/drawing/2014/main" id="{F4B09EBD-E731-B9CC-E6F2-494BE6B6BA30}"/>
              </a:ext>
            </a:extLst>
          </p:cNvPr>
          <p:cNvSpPr>
            <a:spLocks noGrp="1"/>
          </p:cNvSpPr>
          <p:nvPr>
            <p:ph type="tbl" sz="quarter" idx="42" hasCustomPrompt="1"/>
          </p:nvPr>
        </p:nvSpPr>
        <p:spPr>
          <a:xfrm>
            <a:off x="592102" y="2024063"/>
            <a:ext cx="5396956" cy="19446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21" name="Текст 8">
            <a:extLst>
              <a:ext uri="{FF2B5EF4-FFF2-40B4-BE49-F238E27FC236}">
                <a16:creationId xmlns:a16="http://schemas.microsoft.com/office/drawing/2014/main" id="{117290D4-820C-88F5-8D8E-36140563936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92102" y="1393371"/>
            <a:ext cx="5396956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DBADCCD-F711-1DD5-0F0E-F2E60AFABE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955597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AA00F18-ADFA-8043-ADEA-3AA9955427A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3" name="Таблица 3">
            <a:extLst>
              <a:ext uri="{FF2B5EF4-FFF2-40B4-BE49-F238E27FC236}">
                <a16:creationId xmlns:a16="http://schemas.microsoft.com/office/drawing/2014/main" id="{B8C25934-A0CD-CF64-9C81-D49E3E7D002D}"/>
              </a:ext>
            </a:extLst>
          </p:cNvPr>
          <p:cNvSpPr>
            <a:spLocks noGrp="1"/>
          </p:cNvSpPr>
          <p:nvPr>
            <p:ph type="tbl" sz="quarter" idx="33" hasCustomPrompt="1"/>
          </p:nvPr>
        </p:nvSpPr>
        <p:spPr>
          <a:xfrm>
            <a:off x="587375" y="2241550"/>
            <a:ext cx="11017250" cy="38877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5" name="Рисунок 2">
            <a:extLst>
              <a:ext uri="{FF2B5EF4-FFF2-40B4-BE49-F238E27FC236}">
                <a16:creationId xmlns:a16="http://schemas.microsoft.com/office/drawing/2014/main" id="{1A36FC77-9C77-D66D-E345-F69F968DA5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2958304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9839E6F1-60DC-8BF8-0C34-9CFECD02DDA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4845836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78F890FB-AA19-7C9F-FB46-43B5C0915C59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6710121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005484E4-6468-E22B-D622-4092114DC32A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>
          <a:xfrm>
            <a:off x="8582155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BE356483-66DA-2D09-E20E-0199D8F6A6B9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10461938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931DD1F-3613-77DB-8BE4-DE2BA8EAE9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4019733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без логотипа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>
            <a:extLst>
              <a:ext uri="{FF2B5EF4-FFF2-40B4-BE49-F238E27FC236}">
                <a16:creationId xmlns:a16="http://schemas.microsoft.com/office/drawing/2014/main" id="{922F8A83-E842-0475-E790-8B032B4818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55A1C350-7CE9-1D7C-798B-1565760E0E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563" y="5070502"/>
            <a:ext cx="8205775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EAD5103-D241-F2AC-667C-C1BE4D8AA9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B29DB6-86EE-6A43-88C8-7FF979B239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526907"/>
            <a:ext cx="6337300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7F8D73-7FB2-E1D4-8081-E7E4FF2517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5693589"/>
            <a:ext cx="6337300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E94205-89EA-ED47-D9ED-4C9ECA4D2F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6149263"/>
            <a:ext cx="5400674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0457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из плашек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Текст 2">
            <a:extLst>
              <a:ext uri="{FF2B5EF4-FFF2-40B4-BE49-F238E27FC236}">
                <a16:creationId xmlns:a16="http://schemas.microsoft.com/office/drawing/2014/main" id="{92A826DF-AE70-4D4A-89B8-071ABC9296C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463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2" name="Текст 2">
            <a:extLst>
              <a:ext uri="{FF2B5EF4-FFF2-40B4-BE49-F238E27FC236}">
                <a16:creationId xmlns:a16="http://schemas.microsoft.com/office/drawing/2014/main" id="{8952BDFC-8B8D-BD4D-B92F-A459B1EFBE4D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87375" y="1808163"/>
            <a:ext cx="1655763" cy="6480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3B3493CD-133A-AD40-9BD9-52866808B8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42" name="Текст 2">
            <a:extLst>
              <a:ext uri="{FF2B5EF4-FFF2-40B4-BE49-F238E27FC236}">
                <a16:creationId xmlns:a16="http://schemas.microsoft.com/office/drawing/2014/main" id="{6627B16D-E499-8826-6765-7801C5FCD395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4335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3" name="Текст 2">
            <a:extLst>
              <a:ext uri="{FF2B5EF4-FFF2-40B4-BE49-F238E27FC236}">
                <a16:creationId xmlns:a16="http://schemas.microsoft.com/office/drawing/2014/main" id="{CE6EC38F-171E-35C9-1158-97BF690EE341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07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4" name="Текст 2">
            <a:extLst>
              <a:ext uri="{FF2B5EF4-FFF2-40B4-BE49-F238E27FC236}">
                <a16:creationId xmlns:a16="http://schemas.microsoft.com/office/drawing/2014/main" id="{660A2D41-2032-C2F0-8470-3C15F7B23401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8079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5" name="Текст 2">
            <a:extLst>
              <a:ext uri="{FF2B5EF4-FFF2-40B4-BE49-F238E27FC236}">
                <a16:creationId xmlns:a16="http://schemas.microsoft.com/office/drawing/2014/main" id="{235CBFA1-EBCD-4365-C27F-59C6D8611CD9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9951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6" name="Текст 2">
            <a:extLst>
              <a:ext uri="{FF2B5EF4-FFF2-40B4-BE49-F238E27FC236}">
                <a16:creationId xmlns:a16="http://schemas.microsoft.com/office/drawing/2014/main" id="{E9DB6DEB-10AF-058C-E613-41207C08014E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2463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7" name="Текст 2">
            <a:extLst>
              <a:ext uri="{FF2B5EF4-FFF2-40B4-BE49-F238E27FC236}">
                <a16:creationId xmlns:a16="http://schemas.microsoft.com/office/drawing/2014/main" id="{54823B5C-E380-9C7C-2BD2-1CDE4A734788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587375" y="2664810"/>
            <a:ext cx="1655763" cy="648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8" name="Текст 2">
            <a:extLst>
              <a:ext uri="{FF2B5EF4-FFF2-40B4-BE49-F238E27FC236}">
                <a16:creationId xmlns:a16="http://schemas.microsoft.com/office/drawing/2014/main" id="{16B468E9-B3AF-65AC-E184-186A359AA39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335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9" name="Текст 2">
            <a:extLst>
              <a:ext uri="{FF2B5EF4-FFF2-40B4-BE49-F238E27FC236}">
                <a16:creationId xmlns:a16="http://schemas.microsoft.com/office/drawing/2014/main" id="{417BF0F2-4D05-10D9-36D6-55F91BE77570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07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0" name="Текст 2">
            <a:extLst>
              <a:ext uri="{FF2B5EF4-FFF2-40B4-BE49-F238E27FC236}">
                <a16:creationId xmlns:a16="http://schemas.microsoft.com/office/drawing/2014/main" id="{7210E3A9-1D94-3F66-CF4F-499A17E7A035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8079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1" name="Текст 2">
            <a:extLst>
              <a:ext uri="{FF2B5EF4-FFF2-40B4-BE49-F238E27FC236}">
                <a16:creationId xmlns:a16="http://schemas.microsoft.com/office/drawing/2014/main" id="{D6185A1C-779D-C13F-415F-C17F23736BB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9951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CF54BE5A-B0B6-268A-9AD5-06AC3C987F6E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2463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3" name="Текст 2">
            <a:extLst>
              <a:ext uri="{FF2B5EF4-FFF2-40B4-BE49-F238E27FC236}">
                <a16:creationId xmlns:a16="http://schemas.microsoft.com/office/drawing/2014/main" id="{38A6666E-8DC7-5D1E-0619-ABFC6CD4B8FE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587375" y="3535897"/>
            <a:ext cx="1655763" cy="64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4" name="Текст 2">
            <a:extLst>
              <a:ext uri="{FF2B5EF4-FFF2-40B4-BE49-F238E27FC236}">
                <a16:creationId xmlns:a16="http://schemas.microsoft.com/office/drawing/2014/main" id="{DF3975C9-AB8A-4D87-6AFB-E17C539C62D7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4335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5" name="Текст 2">
            <a:extLst>
              <a:ext uri="{FF2B5EF4-FFF2-40B4-BE49-F238E27FC236}">
                <a16:creationId xmlns:a16="http://schemas.microsoft.com/office/drawing/2014/main" id="{B3330345-B846-8D3E-0905-C7D225430D25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6207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DF51D282-DC37-BBD3-88CE-C7F0A89366C9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079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7" name="Текст 2">
            <a:extLst>
              <a:ext uri="{FF2B5EF4-FFF2-40B4-BE49-F238E27FC236}">
                <a16:creationId xmlns:a16="http://schemas.microsoft.com/office/drawing/2014/main" id="{838748AB-25A6-B602-1444-C45548D75F0E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9951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8" name="Текст 2">
            <a:extLst>
              <a:ext uri="{FF2B5EF4-FFF2-40B4-BE49-F238E27FC236}">
                <a16:creationId xmlns:a16="http://schemas.microsoft.com/office/drawing/2014/main" id="{5F396E8B-9AE9-65E6-BE2F-5CD8F0B6A0C1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2463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9" name="Текст 2">
            <a:extLst>
              <a:ext uri="{FF2B5EF4-FFF2-40B4-BE49-F238E27FC236}">
                <a16:creationId xmlns:a16="http://schemas.microsoft.com/office/drawing/2014/main" id="{8C839A02-22CD-DE36-2AA8-89C58E525BC2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587375" y="4392545"/>
            <a:ext cx="1655763" cy="64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2">
            <a:extLst>
              <a:ext uri="{FF2B5EF4-FFF2-40B4-BE49-F238E27FC236}">
                <a16:creationId xmlns:a16="http://schemas.microsoft.com/office/drawing/2014/main" id="{7C64B169-6E80-943F-34C3-A7AB41D377C9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335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1" name="Текст 2">
            <a:extLst>
              <a:ext uri="{FF2B5EF4-FFF2-40B4-BE49-F238E27FC236}">
                <a16:creationId xmlns:a16="http://schemas.microsoft.com/office/drawing/2014/main" id="{B56A20B1-789B-CDDB-3ECB-7548991822D8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6207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2" name="Текст 2">
            <a:extLst>
              <a:ext uri="{FF2B5EF4-FFF2-40B4-BE49-F238E27FC236}">
                <a16:creationId xmlns:a16="http://schemas.microsoft.com/office/drawing/2014/main" id="{71E9F4B0-DE89-80E5-9543-8D0BC0B06929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8079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3" name="Текст 2">
            <a:extLst>
              <a:ext uri="{FF2B5EF4-FFF2-40B4-BE49-F238E27FC236}">
                <a16:creationId xmlns:a16="http://schemas.microsoft.com/office/drawing/2014/main" id="{CE999482-E148-008F-CA1F-B07CCF0C654F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951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4" name="Текст 2">
            <a:extLst>
              <a:ext uri="{FF2B5EF4-FFF2-40B4-BE49-F238E27FC236}">
                <a16:creationId xmlns:a16="http://schemas.microsoft.com/office/drawing/2014/main" id="{F205D062-3A47-5845-D054-4EBCA8D342A5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2463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5" name="Текст 2">
            <a:extLst>
              <a:ext uri="{FF2B5EF4-FFF2-40B4-BE49-F238E27FC236}">
                <a16:creationId xmlns:a16="http://schemas.microsoft.com/office/drawing/2014/main" id="{AB89FF3B-E85A-3E05-4EB5-487AAE80EF3F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87375" y="5263633"/>
            <a:ext cx="1655763" cy="64800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6" name="Текст 2">
            <a:extLst>
              <a:ext uri="{FF2B5EF4-FFF2-40B4-BE49-F238E27FC236}">
                <a16:creationId xmlns:a16="http://schemas.microsoft.com/office/drawing/2014/main" id="{A1A88CC5-486B-272D-4316-298C4552D496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335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7" name="Текст 2">
            <a:extLst>
              <a:ext uri="{FF2B5EF4-FFF2-40B4-BE49-F238E27FC236}">
                <a16:creationId xmlns:a16="http://schemas.microsoft.com/office/drawing/2014/main" id="{58609AE6-EDFA-37C4-9468-18D642C14325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07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8" name="Текст 2">
            <a:extLst>
              <a:ext uri="{FF2B5EF4-FFF2-40B4-BE49-F238E27FC236}">
                <a16:creationId xmlns:a16="http://schemas.microsoft.com/office/drawing/2014/main" id="{1965F356-4823-594F-C724-D65F7CE322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8079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9" name="Текст 2">
            <a:extLst>
              <a:ext uri="{FF2B5EF4-FFF2-40B4-BE49-F238E27FC236}">
                <a16:creationId xmlns:a16="http://schemas.microsoft.com/office/drawing/2014/main" id="{86D1007D-DE8A-6213-7ED9-FF8B4D1733C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9951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57119E6A-A115-1058-7744-55B5156F0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539883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из плашек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2">
            <a:extLst>
              <a:ext uri="{FF2B5EF4-FFF2-40B4-BE49-F238E27FC236}">
                <a16:creationId xmlns:a16="http://schemas.microsoft.com/office/drawing/2014/main" id="{8CC0802F-A693-EA7E-4932-A94ED7B7B89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44819" y="1592262"/>
            <a:ext cx="3271569" cy="649288"/>
          </a:xfrm>
          <a:prstGeom prst="rect">
            <a:avLst/>
          </a:prstGeom>
          <a:solidFill>
            <a:schemeClr val="accent2"/>
          </a:solidFill>
        </p:spPr>
        <p:txBody>
          <a:bodyPr lIns="68400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Рисунок 2">
            <a:extLst>
              <a:ext uri="{FF2B5EF4-FFF2-40B4-BE49-F238E27FC236}">
                <a16:creationId xmlns:a16="http://schemas.microsoft.com/office/drawing/2014/main" id="{C7CA6135-B67E-FC0A-E453-6C5701F51662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587375" y="1556906"/>
            <a:ext cx="720725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id="{82C59479-BA62-18E8-B956-E91A3781176A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9948862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4EEA9A5B-B966-7B64-BB01-64F82BF2113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44819" y="2457636"/>
            <a:ext cx="3271569" cy="6492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lIns="68400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id="{C99DCF64-8484-7AF2-AB5B-998703610DC3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9948862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9" name="Текст 2">
            <a:extLst>
              <a:ext uri="{FF2B5EF4-FFF2-40B4-BE49-F238E27FC236}">
                <a16:creationId xmlns:a16="http://schemas.microsoft.com/office/drawing/2014/main" id="{28297D09-C7A9-888F-2FF4-267EE03D333B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44819" y="3321604"/>
            <a:ext cx="3271569" cy="649288"/>
          </a:xfrm>
          <a:prstGeom prst="rect">
            <a:avLst/>
          </a:prstGeom>
          <a:solidFill>
            <a:schemeClr val="accent3"/>
          </a:solidFill>
        </p:spPr>
        <p:txBody>
          <a:bodyPr lIns="68400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2">
            <a:extLst>
              <a:ext uri="{FF2B5EF4-FFF2-40B4-BE49-F238E27FC236}">
                <a16:creationId xmlns:a16="http://schemas.microsoft.com/office/drawing/2014/main" id="{F443B9E2-8B0C-3ED8-30EE-676E3528BC54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9948862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16D288A2-7682-6A13-80E9-BC31C59DBB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136" name="Текст 2">
            <a:extLst>
              <a:ext uri="{FF2B5EF4-FFF2-40B4-BE49-F238E27FC236}">
                <a16:creationId xmlns:a16="http://schemas.microsoft.com/office/drawing/2014/main" id="{522076BC-0DAB-A709-808B-9F12E261D9AF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8088164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7" name="Текст 2">
            <a:extLst>
              <a:ext uri="{FF2B5EF4-FFF2-40B4-BE49-F238E27FC236}">
                <a16:creationId xmlns:a16="http://schemas.microsoft.com/office/drawing/2014/main" id="{2FBC5784-B234-E4A8-534D-762F000142FA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8088164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8" name="Текст 2">
            <a:extLst>
              <a:ext uri="{FF2B5EF4-FFF2-40B4-BE49-F238E27FC236}">
                <a16:creationId xmlns:a16="http://schemas.microsoft.com/office/drawing/2014/main" id="{C4EBB39D-BF25-519B-1DF2-C0407C72F92F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8088164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9" name="Текст 2">
            <a:extLst>
              <a:ext uri="{FF2B5EF4-FFF2-40B4-BE49-F238E27FC236}">
                <a16:creationId xmlns:a16="http://schemas.microsoft.com/office/drawing/2014/main" id="{A660D909-E29C-AC02-7C3D-5B487097CED9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206201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0" name="Текст 2">
            <a:extLst>
              <a:ext uri="{FF2B5EF4-FFF2-40B4-BE49-F238E27FC236}">
                <a16:creationId xmlns:a16="http://schemas.microsoft.com/office/drawing/2014/main" id="{006FE63B-00BB-A17F-94D9-3A8F6013FFC2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6206201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1" name="Текст 2">
            <a:extLst>
              <a:ext uri="{FF2B5EF4-FFF2-40B4-BE49-F238E27FC236}">
                <a16:creationId xmlns:a16="http://schemas.microsoft.com/office/drawing/2014/main" id="{5C037B08-E98B-9CBF-9641-5B3EE39C6A23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206201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2" name="Текст 2">
            <a:extLst>
              <a:ext uri="{FF2B5EF4-FFF2-40B4-BE49-F238E27FC236}">
                <a16:creationId xmlns:a16="http://schemas.microsoft.com/office/drawing/2014/main" id="{C0EFA73D-EB76-6376-2A6A-4A4852D88750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345504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3" name="Текст 2">
            <a:extLst>
              <a:ext uri="{FF2B5EF4-FFF2-40B4-BE49-F238E27FC236}">
                <a16:creationId xmlns:a16="http://schemas.microsoft.com/office/drawing/2014/main" id="{1EE84634-1129-2A7F-1EA4-A2B4759D7EE4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345504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4" name="Текст 2">
            <a:extLst>
              <a:ext uri="{FF2B5EF4-FFF2-40B4-BE49-F238E27FC236}">
                <a16:creationId xmlns:a16="http://schemas.microsoft.com/office/drawing/2014/main" id="{A5F76797-8D70-7699-7E7D-D396A6435E6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345504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51" name="Text Placeholder 7">
            <a:extLst>
              <a:ext uri="{FF2B5EF4-FFF2-40B4-BE49-F238E27FC236}">
                <a16:creationId xmlns:a16="http://schemas.microsoft.com/office/drawing/2014/main" id="{EB1A7F6A-337F-8D64-0D10-4CF27FC81A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7550" y="4641226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52" name="Text Placeholder 7">
            <a:extLst>
              <a:ext uri="{FF2B5EF4-FFF2-40B4-BE49-F238E27FC236}">
                <a16:creationId xmlns:a16="http://schemas.microsoft.com/office/drawing/2014/main" id="{377BFA82-CCA9-D7BE-8C81-C75F16D8D3B8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97550" y="5510230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53" name="Text Placeholder 7">
            <a:extLst>
              <a:ext uri="{FF2B5EF4-FFF2-40B4-BE49-F238E27FC236}">
                <a16:creationId xmlns:a16="http://schemas.microsoft.com/office/drawing/2014/main" id="{FD2C3A82-2FF0-15DC-011F-9B83967CEE23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12287" y="4641226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54" name="Text Placeholder 7">
            <a:extLst>
              <a:ext uri="{FF2B5EF4-FFF2-40B4-BE49-F238E27FC236}">
                <a16:creationId xmlns:a16="http://schemas.microsoft.com/office/drawing/2014/main" id="{41711CBB-A071-828A-D610-422DC5EA3B88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6212287" y="5510230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61487AA4-C482-133E-239D-46C953E05D85}"/>
              </a:ext>
            </a:extLst>
          </p:cNvPr>
          <p:cNvSpPr>
            <a:spLocks noGrp="1" noChangeAspect="1"/>
          </p:cNvSpPr>
          <p:nvPr>
            <p:ph type="pic" sz="quarter" idx="105"/>
          </p:nvPr>
        </p:nvSpPr>
        <p:spPr>
          <a:xfrm>
            <a:off x="587375" y="2430965"/>
            <a:ext cx="720725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id="{9AB0AA4B-2727-F157-03E2-DA109237C076}"/>
              </a:ext>
            </a:extLst>
          </p:cNvPr>
          <p:cNvSpPr>
            <a:spLocks noGrp="1" noChangeAspect="1"/>
          </p:cNvSpPr>
          <p:nvPr>
            <p:ph type="pic" sz="quarter" idx="106"/>
          </p:nvPr>
        </p:nvSpPr>
        <p:spPr>
          <a:xfrm>
            <a:off x="587375" y="3291577"/>
            <a:ext cx="720725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07768BC-1D28-CD47-0D93-06BB345B67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7248128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>
            <a:extLst>
              <a:ext uri="{FF2B5EF4-FFF2-40B4-BE49-F238E27FC236}">
                <a16:creationId xmlns:a16="http://schemas.microsoft.com/office/drawing/2014/main" id="{809D8C6F-5207-4C4E-AAA9-BE80067AE9FD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87375" y="2024063"/>
            <a:ext cx="11017250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6FF68EE2-6704-5345-9A3B-E83BE5C8067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6889" y="1400996"/>
            <a:ext cx="5414414" cy="4417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953CD32-3F4C-C430-A832-F29FE5AE03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08FFD71-FBF1-24DD-40DC-2A92BAFBC0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1427278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8">
            <a:extLst>
              <a:ext uri="{FF2B5EF4-FFF2-40B4-BE49-F238E27FC236}">
                <a16:creationId xmlns:a16="http://schemas.microsoft.com/office/drawing/2014/main" id="{8F043A65-E06E-CF4E-ADF6-48C8A1BE54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7375" y="1423414"/>
            <a:ext cx="3529013" cy="470592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Диаграмма 2">
            <a:extLst>
              <a:ext uri="{FF2B5EF4-FFF2-40B4-BE49-F238E27FC236}">
                <a16:creationId xmlns:a16="http://schemas.microsoft.com/office/drawing/2014/main" id="{DF18C037-F222-356C-6915-C1BCF9FFA06C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4346026" y="2024063"/>
            <a:ext cx="7258599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95D5C5CA-E356-A83A-D04F-5D754E8C4A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20858" y="1398768"/>
            <a:ext cx="7272337" cy="4417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8D75477E-5E9C-A152-A41A-843CF6C821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F015C41-BC62-73F9-39B9-61B55E5F9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6006689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диаграммы 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Диаграмма 2">
            <a:extLst>
              <a:ext uri="{FF2B5EF4-FFF2-40B4-BE49-F238E27FC236}">
                <a16:creationId xmlns:a16="http://schemas.microsoft.com/office/drawing/2014/main" id="{2CC7908E-72CA-325D-DFB0-C1B4C3A87387}"/>
              </a:ext>
            </a:extLst>
          </p:cNvPr>
          <p:cNvSpPr>
            <a:spLocks noGrp="1"/>
          </p:cNvSpPr>
          <p:nvPr>
            <p:ph type="chart" sz="quarter" idx="64" hasCustomPrompt="1"/>
          </p:nvPr>
        </p:nvSpPr>
        <p:spPr>
          <a:xfrm>
            <a:off x="1529397" y="3119361"/>
            <a:ext cx="4458651" cy="25781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60" name="Рисунок 2">
            <a:extLst>
              <a:ext uri="{FF2B5EF4-FFF2-40B4-BE49-F238E27FC236}">
                <a16:creationId xmlns:a16="http://schemas.microsoft.com/office/drawing/2014/main" id="{90DEEFFD-F12C-8B21-F3F1-9186523CC5ED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587375" y="199053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CAADB8FC-7894-0975-E0BD-0FAE2BBB386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7375" y="1172439"/>
            <a:ext cx="5400675" cy="4107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63" name="Текст 8">
            <a:extLst>
              <a:ext uri="{FF2B5EF4-FFF2-40B4-BE49-F238E27FC236}">
                <a16:creationId xmlns:a16="http://schemas.microsoft.com/office/drawing/2014/main" id="{46D2D75E-C286-5588-FAC3-C5167782E260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523999" y="2043056"/>
            <a:ext cx="4464050" cy="3521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4" name="Текст 8">
            <a:extLst>
              <a:ext uri="{FF2B5EF4-FFF2-40B4-BE49-F238E27FC236}">
                <a16:creationId xmlns:a16="http://schemas.microsoft.com/office/drawing/2014/main" id="{7492F500-18C3-48AE-9FCC-FE4BE2DF83A9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524000" y="2398713"/>
            <a:ext cx="4464050" cy="4862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0" name="Диаграмма 2">
            <a:extLst>
              <a:ext uri="{FF2B5EF4-FFF2-40B4-BE49-F238E27FC236}">
                <a16:creationId xmlns:a16="http://schemas.microsoft.com/office/drawing/2014/main" id="{28A22825-02DA-F55E-6F36-DFCCC345872B}"/>
              </a:ext>
            </a:extLst>
          </p:cNvPr>
          <p:cNvSpPr>
            <a:spLocks noGrp="1"/>
          </p:cNvSpPr>
          <p:nvPr>
            <p:ph type="chart" sz="quarter" idx="76" hasCustomPrompt="1"/>
          </p:nvPr>
        </p:nvSpPr>
        <p:spPr>
          <a:xfrm>
            <a:off x="7146426" y="3119361"/>
            <a:ext cx="4458651" cy="25781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76" name="Рисунок 2">
            <a:extLst>
              <a:ext uri="{FF2B5EF4-FFF2-40B4-BE49-F238E27FC236}">
                <a16:creationId xmlns:a16="http://schemas.microsoft.com/office/drawing/2014/main" id="{EE37B49B-A65F-A9DF-E70F-C35B2CB92F62}"/>
              </a:ext>
            </a:extLst>
          </p:cNvPr>
          <p:cNvSpPr>
            <a:spLocks noGrp="1"/>
          </p:cNvSpPr>
          <p:nvPr>
            <p:ph type="pic" sz="quarter" idx="82"/>
          </p:nvPr>
        </p:nvSpPr>
        <p:spPr>
          <a:xfrm>
            <a:off x="6204404" y="199053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7" name="Текст 8">
            <a:extLst>
              <a:ext uri="{FF2B5EF4-FFF2-40B4-BE49-F238E27FC236}">
                <a16:creationId xmlns:a16="http://schemas.microsoft.com/office/drawing/2014/main" id="{9E37E241-FACF-28C6-BB03-EF475D29A886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7141028" y="2043056"/>
            <a:ext cx="4464050" cy="3521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8" name="Текст 8">
            <a:extLst>
              <a:ext uri="{FF2B5EF4-FFF2-40B4-BE49-F238E27FC236}">
                <a16:creationId xmlns:a16="http://schemas.microsoft.com/office/drawing/2014/main" id="{D8D5472A-C5E4-9AE2-9852-891C2822E262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7141029" y="2398713"/>
            <a:ext cx="4464050" cy="4862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4A43EEB6-AED7-F9FB-84E0-6472185671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90E8E6F-C5C5-5EBF-8844-8BA00F1E6A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6356081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Диаграмма 2">
            <a:extLst>
              <a:ext uri="{FF2B5EF4-FFF2-40B4-BE49-F238E27FC236}">
                <a16:creationId xmlns:a16="http://schemas.microsoft.com/office/drawing/2014/main" id="{9A58534E-C314-1FA7-4015-EA8E9679ECB2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6203949" y="2024454"/>
            <a:ext cx="540067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58378611-9CD2-91CB-E9CE-1EF69896F18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02751" y="4205141"/>
            <a:ext cx="5401873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2B45FBFB-E7A6-7924-D8ED-6CD6C6EFDDFB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195562" y="1399774"/>
            <a:ext cx="540067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2" name="Диаграмма 2">
            <a:extLst>
              <a:ext uri="{FF2B5EF4-FFF2-40B4-BE49-F238E27FC236}">
                <a16:creationId xmlns:a16="http://schemas.microsoft.com/office/drawing/2014/main" id="{52C87DFB-EB14-0FA1-C31E-2020DA80C135}"/>
              </a:ext>
            </a:extLst>
          </p:cNvPr>
          <p:cNvSpPr>
            <a:spLocks noGrp="1"/>
          </p:cNvSpPr>
          <p:nvPr>
            <p:ph type="chart" sz="quarter" idx="74" hasCustomPrompt="1"/>
          </p:nvPr>
        </p:nvSpPr>
        <p:spPr>
          <a:xfrm>
            <a:off x="587273" y="2024454"/>
            <a:ext cx="540067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3ED00A07-616F-7650-FA31-5ED57881CE05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586075" y="4205141"/>
            <a:ext cx="5401873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:a16="http://schemas.microsoft.com/office/drawing/2014/main" id="{74AEC244-9CAB-A55A-A650-B8499F6D21E5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78886" y="1399774"/>
            <a:ext cx="540067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AD33F044-47CC-0ACE-1FFB-E13D15476E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0F9994-8E94-8CFD-89D7-049354D4A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716477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Диаграмма 2">
            <a:extLst>
              <a:ext uri="{FF2B5EF4-FFF2-40B4-BE49-F238E27FC236}">
                <a16:creationId xmlns:a16="http://schemas.microsoft.com/office/drawing/2014/main" id="{9332A1FC-438B-5CCB-DEEC-12D324ADFD20}"/>
              </a:ext>
            </a:extLst>
          </p:cNvPr>
          <p:cNvSpPr>
            <a:spLocks noGrp="1"/>
          </p:cNvSpPr>
          <p:nvPr>
            <p:ph type="chart" sz="quarter" idx="74" hasCustomPrompt="1"/>
          </p:nvPr>
        </p:nvSpPr>
        <p:spPr>
          <a:xfrm>
            <a:off x="587273" y="2024454"/>
            <a:ext cx="352911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34B5ABD6-CCA8-4F5F-B564-4FDC109D4955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586076" y="4205141"/>
            <a:ext cx="3529898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:a16="http://schemas.microsoft.com/office/drawing/2014/main" id="{6285FE3F-FE7A-DC59-ECD9-1B8F691D3BC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78886" y="1399774"/>
            <a:ext cx="352911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5" name="Диаграмма 2">
            <a:extLst>
              <a:ext uri="{FF2B5EF4-FFF2-40B4-BE49-F238E27FC236}">
                <a16:creationId xmlns:a16="http://schemas.microsoft.com/office/drawing/2014/main" id="{A56546FC-3F83-BB32-5EEA-218E63B99A4D}"/>
              </a:ext>
            </a:extLst>
          </p:cNvPr>
          <p:cNvSpPr>
            <a:spLocks noGrp="1"/>
          </p:cNvSpPr>
          <p:nvPr>
            <p:ph type="chart" sz="quarter" idx="77" hasCustomPrompt="1"/>
          </p:nvPr>
        </p:nvSpPr>
        <p:spPr>
          <a:xfrm>
            <a:off x="4340789" y="2024454"/>
            <a:ext cx="352911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id="{382FD87C-871F-9876-3854-F0EFB5AD4695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339592" y="4205141"/>
            <a:ext cx="3529898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7" name="Текст 8">
            <a:extLst>
              <a:ext uri="{FF2B5EF4-FFF2-40B4-BE49-F238E27FC236}">
                <a16:creationId xmlns:a16="http://schemas.microsoft.com/office/drawing/2014/main" id="{73AD3830-B48C-CA0E-1E8C-EE4AE6102860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332402" y="1399774"/>
            <a:ext cx="352911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8" name="Диаграмма 2">
            <a:extLst>
              <a:ext uri="{FF2B5EF4-FFF2-40B4-BE49-F238E27FC236}">
                <a16:creationId xmlns:a16="http://schemas.microsoft.com/office/drawing/2014/main" id="{6EFDFC72-5780-F368-E590-660A0EE23846}"/>
              </a:ext>
            </a:extLst>
          </p:cNvPr>
          <p:cNvSpPr>
            <a:spLocks noGrp="1"/>
          </p:cNvSpPr>
          <p:nvPr>
            <p:ph type="chart" sz="quarter" idx="80" hasCustomPrompt="1"/>
          </p:nvPr>
        </p:nvSpPr>
        <p:spPr>
          <a:xfrm>
            <a:off x="8081516" y="2024454"/>
            <a:ext cx="352911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id="{E8664960-5641-BEED-4F9F-BC6ED60E882B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080319" y="4205141"/>
            <a:ext cx="3529898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id="{A4B19F3D-F3D1-598F-C7EF-A4E53A5D9F34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073129" y="1399774"/>
            <a:ext cx="352911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61CF785E-7369-6A9F-8EF2-9D40D6CE99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4BCD9A1-DCDF-5577-B801-0931D59399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6030596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8">
            <a:extLst>
              <a:ext uri="{FF2B5EF4-FFF2-40B4-BE49-F238E27FC236}">
                <a16:creationId xmlns:a16="http://schemas.microsoft.com/office/drawing/2014/main" id="{361E8B1C-5F24-22C2-0755-E87E7BAB88D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75613" y="3128286"/>
            <a:ext cx="3529012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735A998D-7BEE-2DB2-6DD7-BE6C514B3D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75613" y="3390157"/>
            <a:ext cx="3522288" cy="79449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9" name="Диаграмма 2">
            <a:extLst>
              <a:ext uri="{FF2B5EF4-FFF2-40B4-BE49-F238E27FC236}">
                <a16:creationId xmlns:a16="http://schemas.microsoft.com/office/drawing/2014/main" id="{010826C6-418F-5486-1558-EB4D73A9E6D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94099" y="1371600"/>
            <a:ext cx="6325439" cy="43259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id="{CD2DE2FF-FA9E-3FF8-4DEC-FE9BC43077F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140575" y="2968412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5DA37A12-25D4-89DF-B8FE-E2723A7343A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75613" y="4649029"/>
            <a:ext cx="3522288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D2F10D28-B921-5D12-A4F3-8B447A8BC6A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082337" y="4904479"/>
            <a:ext cx="3522288" cy="79306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899AAA23-8B6A-AE98-AFA8-8657B73513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140575" y="447719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D971748B-143D-FC11-746C-8D2B7700F17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68889" y="1618376"/>
            <a:ext cx="3529012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51C23F95-6DAA-CEFF-1BFE-68BA2F34E8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75613" y="1878477"/>
            <a:ext cx="3522288" cy="8053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7" name="Рисунок 2">
            <a:extLst>
              <a:ext uri="{FF2B5EF4-FFF2-40B4-BE49-F238E27FC236}">
                <a16:creationId xmlns:a16="http://schemas.microsoft.com/office/drawing/2014/main" id="{14153949-A940-F401-42E1-5E17FBEF17B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140575" y="145394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EE0F6EF-481C-3DF1-E7AB-3CB5167F60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17DF6F2-2ACB-C9DB-F74E-FADE69DDA6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6714374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Диаграмма 2">
            <a:extLst>
              <a:ext uri="{FF2B5EF4-FFF2-40B4-BE49-F238E27FC236}">
                <a16:creationId xmlns:a16="http://schemas.microsoft.com/office/drawing/2014/main" id="{57B68743-E6AE-9D3B-C7AA-179C221A2F92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92575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341D78EC-B87B-4E69-5E12-F599E1BBBE9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576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9DD28759-927A-43E9-22D4-40BAD7E2F8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1369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5A0CD014-AA12-816E-B9E7-302DF8C1CD3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08100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53" name="Диаграмма 2">
            <a:extLst>
              <a:ext uri="{FF2B5EF4-FFF2-40B4-BE49-F238E27FC236}">
                <a16:creationId xmlns:a16="http://schemas.microsoft.com/office/drawing/2014/main" id="{95D96B23-963C-A94A-E4CF-4BD9AEA79191}"/>
              </a:ext>
            </a:extLst>
          </p:cNvPr>
          <p:cNvSpPr>
            <a:spLocks noGrp="1"/>
          </p:cNvSpPr>
          <p:nvPr>
            <p:ph type="chart" sz="quarter" idx="29" hasCustomPrompt="1"/>
          </p:nvPr>
        </p:nvSpPr>
        <p:spPr>
          <a:xfrm>
            <a:off x="3388529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A81B57DC-8DF2-88E4-6F3E-D22360D2466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88530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22D4CF54-DE0A-1343-BEE3-64830699EF0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97323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F0360C00-C096-5FEB-57BB-C6B074580D8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104054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02</a:t>
            </a:r>
          </a:p>
        </p:txBody>
      </p:sp>
      <p:sp>
        <p:nvSpPr>
          <p:cNvPr id="57" name="Диаграмма 2">
            <a:extLst>
              <a:ext uri="{FF2B5EF4-FFF2-40B4-BE49-F238E27FC236}">
                <a16:creationId xmlns:a16="http://schemas.microsoft.com/office/drawing/2014/main" id="{0E2FDAD5-7E26-6D32-C090-1042B2104958}"/>
              </a:ext>
            </a:extLst>
          </p:cNvPr>
          <p:cNvSpPr>
            <a:spLocks noGrp="1"/>
          </p:cNvSpPr>
          <p:nvPr>
            <p:ph type="chart" sz="quarter" idx="33" hasCustomPrompt="1"/>
          </p:nvPr>
        </p:nvSpPr>
        <p:spPr>
          <a:xfrm>
            <a:off x="6202067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542C9E5C-3CAF-0246-E9ED-AF6DEC95E47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02068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6926E50E-059F-0CBA-C4A2-76FB00302F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861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880D56F8-61E9-D298-0A0F-5FF2B53EB46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917592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61" name="Диаграмма 2">
            <a:extLst>
              <a:ext uri="{FF2B5EF4-FFF2-40B4-BE49-F238E27FC236}">
                <a16:creationId xmlns:a16="http://schemas.microsoft.com/office/drawing/2014/main" id="{844FA2ED-0CAA-DCD2-F4BE-89906341EF85}"/>
              </a:ext>
            </a:extLst>
          </p:cNvPr>
          <p:cNvSpPr>
            <a:spLocks noGrp="1"/>
          </p:cNvSpPr>
          <p:nvPr>
            <p:ph type="chart" sz="quarter" idx="37" hasCustomPrompt="1"/>
          </p:nvPr>
        </p:nvSpPr>
        <p:spPr>
          <a:xfrm>
            <a:off x="9006814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62" name="Текст 8">
            <a:extLst>
              <a:ext uri="{FF2B5EF4-FFF2-40B4-BE49-F238E27FC236}">
                <a16:creationId xmlns:a16="http://schemas.microsoft.com/office/drawing/2014/main" id="{D977FD7C-D62F-6E2C-487B-80FB79CC2B4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06815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3" name="Текст 8">
            <a:extLst>
              <a:ext uri="{FF2B5EF4-FFF2-40B4-BE49-F238E27FC236}">
                <a16:creationId xmlns:a16="http://schemas.microsoft.com/office/drawing/2014/main" id="{BFC4A27A-DFD3-F34F-44F7-F3C9A782520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15608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4" name="Текст 8">
            <a:extLst>
              <a:ext uri="{FF2B5EF4-FFF2-40B4-BE49-F238E27FC236}">
                <a16:creationId xmlns:a16="http://schemas.microsoft.com/office/drawing/2014/main" id="{3322B2BC-4150-57A7-7B78-9ABDBAE8DFB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722339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04</a:t>
            </a:r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30F58DDF-DA98-3B76-2D8F-492DFA0B53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E8113AA-8B9F-B0A2-8391-0499AADE59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319621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C1A74DE7-66D3-9D13-23F1-3F95AE3E02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2" name="Текст 8">
            <a:extLst>
              <a:ext uri="{FF2B5EF4-FFF2-40B4-BE49-F238E27FC236}">
                <a16:creationId xmlns:a16="http://schemas.microsoft.com/office/drawing/2014/main" id="{A751483A-CBFC-1471-6059-C28B12C519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4000" y="3346978"/>
            <a:ext cx="2593909" cy="41198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" name="Текст 8">
            <a:extLst>
              <a:ext uri="{FF2B5EF4-FFF2-40B4-BE49-F238E27FC236}">
                <a16:creationId xmlns:a16="http://schemas.microsoft.com/office/drawing/2014/main" id="{12BE87CD-09EA-71E4-F27C-27497C4AE0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3999" y="3704493"/>
            <a:ext cx="2596517" cy="70817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" name="Рисунок 2">
            <a:extLst>
              <a:ext uri="{FF2B5EF4-FFF2-40B4-BE49-F238E27FC236}">
                <a16:creationId xmlns:a16="http://schemas.microsoft.com/office/drawing/2014/main" id="{2B13301D-7980-BB73-62C7-A75032CEB9B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41783" y="2100969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" name="Текст 8">
            <a:extLst>
              <a:ext uri="{FF2B5EF4-FFF2-40B4-BE49-F238E27FC236}">
                <a16:creationId xmlns:a16="http://schemas.microsoft.com/office/drawing/2014/main" id="{A60CB49F-68DF-651A-25A9-6CFE3BF5A0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1425" y="1185399"/>
            <a:ext cx="2089151" cy="3077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7" name="Текст 8">
            <a:extLst>
              <a:ext uri="{FF2B5EF4-FFF2-40B4-BE49-F238E27FC236}">
                <a16:creationId xmlns:a16="http://schemas.microsoft.com/office/drawing/2014/main" id="{25F96440-C181-5B97-19A3-DE53AD27E5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51424" y="1526533"/>
            <a:ext cx="2089151" cy="6008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5993560F-B791-4778-CE9B-635EB17D8D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8940" y="3340273"/>
            <a:ext cx="2599060" cy="4186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91AA2DDE-BB4C-FC2C-80A6-2B510B047E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74092" y="3696873"/>
            <a:ext cx="2593908" cy="70817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" name="Рисунок 2">
            <a:extLst>
              <a:ext uri="{FF2B5EF4-FFF2-40B4-BE49-F238E27FC236}">
                <a16:creationId xmlns:a16="http://schemas.microsoft.com/office/drawing/2014/main" id="{198D474A-0297-E804-8B31-3B0311D245F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741783" y="447921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id="{0A1927F5-AFA7-C68D-8C9C-1D0FEC68A69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932218" y="3284962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BCE77F93-468A-9B8F-231A-ADEC58C2BB6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539058" y="327919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07BF09E1-7D2A-791B-A093-01777398A1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51424" y="5399515"/>
            <a:ext cx="2089152" cy="3077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:a16="http://schemas.microsoft.com/office/drawing/2014/main" id="{09CB00EE-03C8-FCA6-4846-ADE12464DA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51425" y="5769914"/>
            <a:ext cx="2089150" cy="58027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15" name="Graphic 29">
            <a:extLst>
              <a:ext uri="{FF2B5EF4-FFF2-40B4-BE49-F238E27FC236}">
                <a16:creationId xmlns:a16="http://schemas.microsoft.com/office/drawing/2014/main" id="{87BF587D-B304-6ED2-E9D3-489E1D636E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3128029"/>
            <a:ext cx="1042743" cy="1042739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04081FF-BC33-C068-A0C4-7CBBD8000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267541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без логотипа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01B5B7FA-12C3-5D08-D3B6-CC20368AB2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1CE9D2A1-3C41-1C41-BF02-2873D75F05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563" y="5070502"/>
            <a:ext cx="8205775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67603F7-0E4E-22B8-437C-6EBCAB8CB2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06210D6-D392-C7B6-5EFA-5281A43F74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526907"/>
            <a:ext cx="6337300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D5E1B6F0-A8BF-0291-1218-2887FC8228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5693589"/>
            <a:ext cx="6337300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47E7633-EBA6-7F43-FA10-612F29A94D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6149263"/>
            <a:ext cx="5400674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9743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D4C9CAC-0BE2-48FF-0C30-CA5BC2499CB2}"/>
              </a:ext>
            </a:extLst>
          </p:cNvPr>
          <p:cNvGrpSpPr/>
          <p:nvPr userDrawn="1"/>
        </p:nvGrpSpPr>
        <p:grpSpPr>
          <a:xfrm>
            <a:off x="4811040" y="2216848"/>
            <a:ext cx="2569920" cy="2424304"/>
            <a:chOff x="4704759" y="2373874"/>
            <a:chExt cx="2569920" cy="2424304"/>
          </a:xfrm>
        </p:grpSpPr>
        <p:sp>
          <p:nvSpPr>
            <p:cNvPr id="28" name="Овал 85">
              <a:extLst>
                <a:ext uri="{FF2B5EF4-FFF2-40B4-BE49-F238E27FC236}">
                  <a16:creationId xmlns:a16="http://schemas.microsoft.com/office/drawing/2014/main" id="{8057332D-4CDF-69AE-BA17-BEFAE4AFAE41}"/>
                </a:ext>
              </a:extLst>
            </p:cNvPr>
            <p:cNvSpPr/>
            <p:nvPr userDrawn="1"/>
          </p:nvSpPr>
          <p:spPr>
            <a:xfrm rot="2700000">
              <a:off x="5205552" y="2803533"/>
              <a:ext cx="1564995" cy="1564993"/>
            </a:xfrm>
            <a:prstGeom prst="ellipse">
              <a:avLst/>
            </a:prstGeom>
            <a:noFill/>
            <a:ln w="12700">
              <a:noFill/>
            </a:ln>
          </p:spPr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7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ru-RU" sz="1050" b="0" i="0" u="none" strike="noStrike" kern="0" cap="none" spc="0" normalizeH="0" baseline="0" noProof="0">
                <a:ln>
                  <a:noFill/>
                </a:ln>
                <a:solidFill>
                  <a:srgbClr val="2D3540"/>
                </a:solidFill>
                <a:effectLst/>
                <a:uLnTx/>
                <a:uFillTx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F5C559F7-6BA8-8B0E-9169-5EA02438468A}"/>
                </a:ext>
              </a:extLst>
            </p:cNvPr>
            <p:cNvGrpSpPr/>
            <p:nvPr userDrawn="1"/>
          </p:nvGrpSpPr>
          <p:grpSpPr>
            <a:xfrm>
              <a:off x="4775900" y="2373874"/>
              <a:ext cx="2424304" cy="2424304"/>
              <a:chOff x="3359850" y="2578112"/>
              <a:chExt cx="2424304" cy="2424304"/>
            </a:xfrm>
          </p:grpSpPr>
          <p:sp>
            <p:nvSpPr>
              <p:cNvPr id="31" name="Овал 66">
                <a:extLst>
                  <a:ext uri="{FF2B5EF4-FFF2-40B4-BE49-F238E27FC236}">
                    <a16:creationId xmlns:a16="http://schemas.microsoft.com/office/drawing/2014/main" id="{0496C0BB-E96C-FA9F-DA09-DB7D7BE2661F}"/>
                  </a:ext>
                </a:extLst>
              </p:cNvPr>
              <p:cNvSpPr/>
              <p:nvPr/>
            </p:nvSpPr>
            <p:spPr>
              <a:xfrm rot="2700000">
                <a:off x="3359850" y="2578112"/>
                <a:ext cx="2424304" cy="2424304"/>
              </a:xfrm>
              <a:prstGeom prst="ellipse">
                <a:avLst/>
              </a:prstGeom>
              <a:noFill/>
              <a:ln w="19050">
                <a:solidFill>
                  <a:srgbClr val="7F7F7F"/>
                </a:solidFill>
                <a:prstDash val="solid"/>
              </a:ln>
            </p:spPr>
            <p:txBody>
              <a:bodyPr rot="0" spcFirstLastPara="0" vertOverflow="overflow" horzOverflow="overflow" vert="horz" wrap="non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766">
                  <a:buClr>
                    <a:srgbClr val="000000"/>
                  </a:buClr>
                </a:pPr>
                <a:endParaRPr lang="ru-RU" sz="1050" kern="0">
                  <a:solidFill>
                    <a:srgbClr val="2D3540"/>
                  </a:solidFill>
                  <a:cs typeface="Arial"/>
                  <a:sym typeface="Arial"/>
                </a:endParaRPr>
              </a:p>
            </p:txBody>
          </p:sp>
          <p:pic>
            <p:nvPicPr>
              <p:cNvPr id="32" name="Graphic 29">
                <a:extLst>
                  <a:ext uri="{FF2B5EF4-FFF2-40B4-BE49-F238E27FC236}">
                    <a16:creationId xmlns:a16="http://schemas.microsoft.com/office/drawing/2014/main" id="{970BA807-EFAA-36D9-4A91-D04018DFC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708983" y="2927249"/>
                <a:ext cx="1726038" cy="1726030"/>
              </a:xfrm>
              <a:prstGeom prst="rect">
                <a:avLst/>
              </a:prstGeom>
            </p:spPr>
          </p:pic>
        </p:grpSp>
        <p:sp>
          <p:nvSpPr>
            <p:cNvPr id="33" name="Овал 59">
              <a:extLst>
                <a:ext uri="{FF2B5EF4-FFF2-40B4-BE49-F238E27FC236}">
                  <a16:creationId xmlns:a16="http://schemas.microsoft.com/office/drawing/2014/main" id="{C1931F1C-53F1-5349-1A9F-FCF4DFA821D4}"/>
                </a:ext>
              </a:extLst>
            </p:cNvPr>
            <p:cNvSpPr/>
            <p:nvPr userDrawn="1"/>
          </p:nvSpPr>
          <p:spPr>
            <a:xfrm flipH="1">
              <a:off x="5182279" y="25202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Овал 59">
              <a:extLst>
                <a:ext uri="{FF2B5EF4-FFF2-40B4-BE49-F238E27FC236}">
                  <a16:creationId xmlns:a16="http://schemas.microsoft.com/office/drawing/2014/main" id="{3ED90245-1A44-B07D-B3B9-1445DC39228A}"/>
                </a:ext>
              </a:extLst>
            </p:cNvPr>
            <p:cNvSpPr/>
            <p:nvPr userDrawn="1"/>
          </p:nvSpPr>
          <p:spPr>
            <a:xfrm flipH="1">
              <a:off x="6594519" y="25202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Овал 59">
              <a:extLst>
                <a:ext uri="{FF2B5EF4-FFF2-40B4-BE49-F238E27FC236}">
                  <a16:creationId xmlns:a16="http://schemas.microsoft.com/office/drawing/2014/main" id="{EF057496-85CD-F79D-8A8C-55C43D9C1EE2}"/>
                </a:ext>
              </a:extLst>
            </p:cNvPr>
            <p:cNvSpPr/>
            <p:nvPr userDrawn="1"/>
          </p:nvSpPr>
          <p:spPr>
            <a:xfrm flipH="1">
              <a:off x="5182279" y="448109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Овал 59">
              <a:extLst>
                <a:ext uri="{FF2B5EF4-FFF2-40B4-BE49-F238E27FC236}">
                  <a16:creationId xmlns:a16="http://schemas.microsoft.com/office/drawing/2014/main" id="{04414D03-FB02-8164-F5FD-BC1683FB4D24}"/>
                </a:ext>
              </a:extLst>
            </p:cNvPr>
            <p:cNvSpPr/>
            <p:nvPr userDrawn="1"/>
          </p:nvSpPr>
          <p:spPr>
            <a:xfrm flipH="1">
              <a:off x="6594519" y="448109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Овал 59">
              <a:extLst>
                <a:ext uri="{FF2B5EF4-FFF2-40B4-BE49-F238E27FC236}">
                  <a16:creationId xmlns:a16="http://schemas.microsoft.com/office/drawing/2014/main" id="{4F9D7161-4430-B884-4468-EFBA1A4D297E}"/>
                </a:ext>
              </a:extLst>
            </p:cNvPr>
            <p:cNvSpPr/>
            <p:nvPr userDrawn="1"/>
          </p:nvSpPr>
          <p:spPr>
            <a:xfrm flipH="1">
              <a:off x="4704759" y="34346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Овал 59">
              <a:extLst>
                <a:ext uri="{FF2B5EF4-FFF2-40B4-BE49-F238E27FC236}">
                  <a16:creationId xmlns:a16="http://schemas.microsoft.com/office/drawing/2014/main" id="{15FFEBA1-E1E7-E2DB-9F54-DF075BE9D247}"/>
                </a:ext>
              </a:extLst>
            </p:cNvPr>
            <p:cNvSpPr/>
            <p:nvPr userDrawn="1"/>
          </p:nvSpPr>
          <p:spPr>
            <a:xfrm flipH="1">
              <a:off x="7112679" y="34346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0" name="Текст 8">
            <a:extLst>
              <a:ext uri="{FF2B5EF4-FFF2-40B4-BE49-F238E27FC236}">
                <a16:creationId xmlns:a16="http://schemas.microsoft.com/office/drawing/2014/main" id="{BD103A94-A9F0-B655-0436-D584910B9F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61032" y="1125486"/>
            <a:ext cx="2296886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id="{8AA69B0B-6A79-80B8-C975-2425D98891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68224" y="1527643"/>
            <a:ext cx="2292694" cy="67168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8DE7EE20-0FEF-068A-3634-24BEA2F1A2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11129" y="3072215"/>
            <a:ext cx="2307568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12A7CF9D-2552-AEE5-5DEE-B896C57669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22074" y="3472879"/>
            <a:ext cx="2296623" cy="674979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95304F8C-C228-B029-79CF-414FE90D55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762682" y="5016257"/>
            <a:ext cx="2296622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Наименование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0B1144EA-4D35-C56F-499E-2BF8AB0675C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46376" y="5415859"/>
            <a:ext cx="2305049" cy="67383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E58C31DF-9F91-D5B7-1955-79E50100BEE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34295" y="5015532"/>
            <a:ext cx="2296621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4046606B-CA54-9C1D-7AA6-966ECDD6E82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934295" y="5414110"/>
            <a:ext cx="2292429" cy="67383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258A101E-C6C7-14EC-3853-EC677E9B73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79120" y="3074451"/>
            <a:ext cx="2295470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478D0317-9522-2B99-647C-913DF336ED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81070" y="3475567"/>
            <a:ext cx="2298409" cy="691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D0AB1FB0-B759-2313-E362-B168F77262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34030" y="1127174"/>
            <a:ext cx="2296886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Наименование</a:t>
            </a:r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7527FC65-8CBC-AEE4-F1FA-45D40FA9C01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932680" y="1525540"/>
            <a:ext cx="2292694" cy="6886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241EB7B2-8D51-7EE8-F3F2-22D7916734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1BFE0C7-4BFD-3510-6A26-4C8F57B5C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80946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0CA69A21-A88E-CB53-5A52-4CF008D81885}"/>
              </a:ext>
            </a:extLst>
          </p:cNvPr>
          <p:cNvGrpSpPr/>
          <p:nvPr userDrawn="1"/>
        </p:nvGrpSpPr>
        <p:grpSpPr>
          <a:xfrm>
            <a:off x="0" y="1159329"/>
            <a:ext cx="3737183" cy="4990304"/>
            <a:chOff x="0" y="1006133"/>
            <a:chExt cx="3851910" cy="5143500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006F928B-AC70-F2AB-60E9-77E0FE6CC52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177" r="-619"/>
            <a:stretch/>
          </p:blipFill>
          <p:spPr>
            <a:xfrm>
              <a:off x="0" y="1006133"/>
              <a:ext cx="3851910" cy="5143500"/>
            </a:xfrm>
            <a:prstGeom prst="rect">
              <a:avLst/>
            </a:prstGeom>
          </p:spPr>
        </p:pic>
        <p:sp>
          <p:nvSpPr>
            <p:cNvPr id="37" name="Овал 59">
              <a:extLst>
                <a:ext uri="{FF2B5EF4-FFF2-40B4-BE49-F238E27FC236}">
                  <a16:creationId xmlns:a16="http://schemas.microsoft.com/office/drawing/2014/main" id="{872344E5-8D9E-1CC7-B9DC-F22A34FB5210}"/>
                </a:ext>
              </a:extLst>
            </p:cNvPr>
            <p:cNvSpPr/>
            <p:nvPr userDrawn="1"/>
          </p:nvSpPr>
          <p:spPr>
            <a:xfrm flipH="1">
              <a:off x="2824371" y="276308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" name="Овал 59">
              <a:extLst>
                <a:ext uri="{FF2B5EF4-FFF2-40B4-BE49-F238E27FC236}">
                  <a16:creationId xmlns:a16="http://schemas.microsoft.com/office/drawing/2014/main" id="{4A357350-B690-5F31-4716-63C1B49B6EC8}"/>
                </a:ext>
              </a:extLst>
            </p:cNvPr>
            <p:cNvSpPr/>
            <p:nvPr userDrawn="1"/>
          </p:nvSpPr>
          <p:spPr>
            <a:xfrm flipH="1">
              <a:off x="2424505" y="4171851"/>
              <a:ext cx="162000" cy="16200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Овал 59">
              <a:extLst>
                <a:ext uri="{FF2B5EF4-FFF2-40B4-BE49-F238E27FC236}">
                  <a16:creationId xmlns:a16="http://schemas.microsoft.com/office/drawing/2014/main" id="{081BEBE3-1611-B03A-8A78-140C5162CFB0}"/>
                </a:ext>
              </a:extLst>
            </p:cNvPr>
            <p:cNvSpPr/>
            <p:nvPr userDrawn="1"/>
          </p:nvSpPr>
          <p:spPr>
            <a:xfrm flipH="1">
              <a:off x="2097477" y="1514771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Овал 59">
              <a:extLst>
                <a:ext uri="{FF2B5EF4-FFF2-40B4-BE49-F238E27FC236}">
                  <a16:creationId xmlns:a16="http://schemas.microsoft.com/office/drawing/2014/main" id="{2691A3E8-3CFC-32F6-DCCE-6E3C3651F942}"/>
                </a:ext>
              </a:extLst>
            </p:cNvPr>
            <p:cNvSpPr/>
            <p:nvPr userDrawn="1"/>
          </p:nvSpPr>
          <p:spPr>
            <a:xfrm flipH="1">
              <a:off x="2503495" y="5689867"/>
              <a:ext cx="162000" cy="162000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7" name="Текст 8">
            <a:extLst>
              <a:ext uri="{FF2B5EF4-FFF2-40B4-BE49-F238E27FC236}">
                <a16:creationId xmlns:a16="http://schemas.microsoft.com/office/drawing/2014/main" id="{D68D2554-3BB5-D0F1-471D-1C30AC2503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95782" y="1783789"/>
            <a:ext cx="2608843" cy="39571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E7BF8D78-2B72-1ABC-9075-1FE9DB34A00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0650" y="2526725"/>
            <a:ext cx="2593975" cy="122612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D26DBA03-DA6E-5430-7CAC-8BDD79FFAFC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95782" y="3945313"/>
            <a:ext cx="2308265" cy="3944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:a16="http://schemas.microsoft.com/office/drawing/2014/main" id="{FEC29BEB-F754-4B20-E69C-A713ABDA1CD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010650" y="4685130"/>
            <a:ext cx="2593975" cy="12220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pic>
        <p:nvPicPr>
          <p:cNvPr id="34" name="Graphic 29">
            <a:extLst>
              <a:ext uri="{FF2B5EF4-FFF2-40B4-BE49-F238E27FC236}">
                <a16:creationId xmlns:a16="http://schemas.microsoft.com/office/drawing/2014/main" id="{F7000E34-BA20-7D63-3E76-4A7D3C57DF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2798" y="2610182"/>
            <a:ext cx="2025538" cy="2025529"/>
          </a:xfrm>
          <a:prstGeom prst="rect">
            <a:avLst/>
          </a:prstGeom>
        </p:spPr>
      </p:pic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3FF7D14D-1699-3384-FC18-6847CFC493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023D0BDC-9D5C-B08C-DEC6-896370DE9AF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51917" y="1783789"/>
            <a:ext cx="2608843" cy="39571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934B33EB-DEEE-2480-10F9-49707CBDBD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66785" y="2526725"/>
            <a:ext cx="2593975" cy="122612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58FF7C63-C04F-0B02-54C5-C35963D04FF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51917" y="3945313"/>
            <a:ext cx="2308265" cy="3944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D10C6968-4E67-7016-615A-79F6C150FAE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266785" y="4685130"/>
            <a:ext cx="2593975" cy="12220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F0C5B27-4E3A-3070-CC74-4FABCA413E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9220524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C0DF8995-C01F-9B89-E1A7-A9B3029076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2A3CECA6-3B9F-151E-DC79-38A80FCBE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18817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5" name="Text Placeholder 7">
            <a:extLst>
              <a:ext uri="{FF2B5EF4-FFF2-40B4-BE49-F238E27FC236}">
                <a16:creationId xmlns:a16="http://schemas.microsoft.com/office/drawing/2014/main" id="{6965B227-41FD-95C8-6734-8117F6EB86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16971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03</a:t>
            </a:r>
            <a:endParaRPr lang="en-US" dirty="0"/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F6F641C4-DA32-2678-5E82-D060CD964B9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018817" y="5066334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C6E3AD58-4A1C-A555-7EEF-E3AE735CED7F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016971" y="4081661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80" name="Text Placeholder 7">
            <a:extLst>
              <a:ext uri="{FF2B5EF4-FFF2-40B4-BE49-F238E27FC236}">
                <a16:creationId xmlns:a16="http://schemas.microsoft.com/office/drawing/2014/main" id="{8634B998-CDA8-C7CE-6127-881F7639561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79667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2" name="Text Placeholder 7">
            <a:extLst>
              <a:ext uri="{FF2B5EF4-FFF2-40B4-BE49-F238E27FC236}">
                <a16:creationId xmlns:a16="http://schemas.microsoft.com/office/drawing/2014/main" id="{45F30010-498C-4534-DC93-D6FD70448C7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79667" y="5066334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5" name="Text Placeholder 7">
            <a:extLst>
              <a:ext uri="{FF2B5EF4-FFF2-40B4-BE49-F238E27FC236}">
                <a16:creationId xmlns:a16="http://schemas.microsoft.com/office/drawing/2014/main" id="{587692BF-3A3F-AE49-FFBF-C2A8647BF7D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524000" y="1504334"/>
            <a:ext cx="1783175" cy="873598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86" name="Text Placeholder 7">
            <a:extLst>
              <a:ext uri="{FF2B5EF4-FFF2-40B4-BE49-F238E27FC236}">
                <a16:creationId xmlns:a16="http://schemas.microsoft.com/office/drawing/2014/main" id="{1C274825-AEC5-A998-1E3E-D1B2854FF4E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435512" y="4100050"/>
            <a:ext cx="1783175" cy="873598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87" name="Рисунок 3">
            <a:extLst>
              <a:ext uri="{FF2B5EF4-FFF2-40B4-BE49-F238E27FC236}">
                <a16:creationId xmlns:a16="http://schemas.microsoft.com/office/drawing/2014/main" id="{E638723B-89F8-F16B-88D4-0DEBD5EE857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29327" y="1994567"/>
            <a:ext cx="3529013" cy="352901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7ADEA13-DF78-6A37-0C68-BD0B8FD592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0144733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phic 29">
            <a:extLst>
              <a:ext uri="{FF2B5EF4-FFF2-40B4-BE49-F238E27FC236}">
                <a16:creationId xmlns:a16="http://schemas.microsoft.com/office/drawing/2014/main" id="{0CDEBE34-FEFB-3FB2-7973-039CDD0ED6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2907631"/>
            <a:ext cx="1042743" cy="1042739"/>
          </a:xfrm>
          <a:prstGeom prst="rect">
            <a:avLst/>
          </a:prstGeom>
        </p:spPr>
      </p:pic>
      <p:sp>
        <p:nvSpPr>
          <p:cNvPr id="29" name="Рисунок 2">
            <a:extLst>
              <a:ext uri="{FF2B5EF4-FFF2-40B4-BE49-F238E27FC236}">
                <a16:creationId xmlns:a16="http://schemas.microsoft.com/office/drawing/2014/main" id="{0693B664-56D8-12CF-E7C6-4F7C342B9E9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75613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A79F1246-6C4D-5471-7A76-9B969B66725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08653" y="160968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56BB81BA-FCAF-3F87-A852-9D598144C8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0649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C0DF8995-C01F-9B89-E1A7-A9B3029076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6" name="Рисунок 2">
            <a:extLst>
              <a:ext uri="{FF2B5EF4-FFF2-40B4-BE49-F238E27FC236}">
                <a16:creationId xmlns:a16="http://schemas.microsoft.com/office/drawing/2014/main" id="{E5A09830-6DD4-3B3B-DC8E-A8C904DA21D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075613" y="458542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7" name="Текст 8">
            <a:extLst>
              <a:ext uri="{FF2B5EF4-FFF2-40B4-BE49-F238E27FC236}">
                <a16:creationId xmlns:a16="http://schemas.microsoft.com/office/drawing/2014/main" id="{4A7141BD-2D3D-2115-4EDA-52D85958D47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08653" y="463782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:a16="http://schemas.microsoft.com/office/drawing/2014/main" id="{20E56C8A-DB86-F37B-1F2D-2CE52929CE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10649" y="498679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9" name="Рисунок 2">
            <a:extLst>
              <a:ext uri="{FF2B5EF4-FFF2-40B4-BE49-F238E27FC236}">
                <a16:creationId xmlns:a16="http://schemas.microsoft.com/office/drawing/2014/main" id="{0F73C1A8-7DAF-7FA2-BDC6-968CEA777E6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99111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0" name="Рисунок 2">
            <a:extLst>
              <a:ext uri="{FF2B5EF4-FFF2-40B4-BE49-F238E27FC236}">
                <a16:creationId xmlns:a16="http://schemas.microsoft.com/office/drawing/2014/main" id="{07B3D0C6-18DE-BCCC-1AC4-FE6912881CC2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99111" y="458542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7DB21F9F-A02F-A67C-7355-0E3618A8A9A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5787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Текст 8">
            <a:extLst>
              <a:ext uri="{FF2B5EF4-FFF2-40B4-BE49-F238E27FC236}">
                <a16:creationId xmlns:a16="http://schemas.microsoft.com/office/drawing/2014/main" id="{6480E82C-5D34-5186-31F9-EA0EE4517EB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85787" y="498679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75E07052-872F-ACFD-7B53-D9B19C549D7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2821" y="1609681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6" name="Текст 8">
            <a:extLst>
              <a:ext uri="{FF2B5EF4-FFF2-40B4-BE49-F238E27FC236}">
                <a16:creationId xmlns:a16="http://schemas.microsoft.com/office/drawing/2014/main" id="{8305987F-4F41-805B-728C-63F1DEC64EC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92821" y="4635376"/>
            <a:ext cx="2593975" cy="42009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C882DEA-21AA-16C9-EC80-49486AF2CE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57491" y="1969249"/>
            <a:ext cx="2880000" cy="2880000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D603493-BD63-19B0-EF1F-162E9E3D0D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33148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487ED05-47DD-3E0A-AB9F-D7632FD567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pic>
        <p:nvPicPr>
          <p:cNvPr id="42" name="Graphic 29">
            <a:extLst>
              <a:ext uri="{FF2B5EF4-FFF2-40B4-BE49-F238E27FC236}">
                <a16:creationId xmlns:a16="http://schemas.microsoft.com/office/drawing/2014/main" id="{F82700E6-C2D6-9D28-1EC7-15223C8C4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2907631"/>
            <a:ext cx="1042743" cy="1042739"/>
          </a:xfrm>
          <a:prstGeom prst="rect">
            <a:avLst/>
          </a:prstGeom>
        </p:spPr>
      </p:pic>
      <p:sp>
        <p:nvSpPr>
          <p:cNvPr id="43" name="Рисунок 2">
            <a:extLst>
              <a:ext uri="{FF2B5EF4-FFF2-40B4-BE49-F238E27FC236}">
                <a16:creationId xmlns:a16="http://schemas.microsoft.com/office/drawing/2014/main" id="{93716FE9-2591-021B-7F64-55C02C49971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140577" y="134217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4" name="Текст 8">
            <a:extLst>
              <a:ext uri="{FF2B5EF4-FFF2-40B4-BE49-F238E27FC236}">
                <a16:creationId xmlns:a16="http://schemas.microsoft.com/office/drawing/2014/main" id="{FA8EC6AB-ABAE-E030-FDA1-706C3E421E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73617" y="1394572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3EA381D1-6BAA-E98E-828F-9D8A18CD2FB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75613" y="1743550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Рисунок 2">
            <a:extLst>
              <a:ext uri="{FF2B5EF4-FFF2-40B4-BE49-F238E27FC236}">
                <a16:creationId xmlns:a16="http://schemas.microsoft.com/office/drawing/2014/main" id="{6EC25266-EDAA-8717-B57D-EFD516F4B54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077099" y="371666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8" name="Текст 8">
            <a:extLst>
              <a:ext uri="{FF2B5EF4-FFF2-40B4-BE49-F238E27FC236}">
                <a16:creationId xmlns:a16="http://schemas.microsoft.com/office/drawing/2014/main" id="{E0314438-DDA9-3EF0-C3F7-2D7121325B5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10139" y="376906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6C569E38-7BAC-C6A0-3D89-B6023E4C74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12135" y="411803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6" name="Рисунок 2">
            <a:extLst>
              <a:ext uri="{FF2B5EF4-FFF2-40B4-BE49-F238E27FC236}">
                <a16:creationId xmlns:a16="http://schemas.microsoft.com/office/drawing/2014/main" id="{AD791025-496F-FD70-F72A-B50ECA15F39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30698" y="1345848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488011F0-4633-7408-EE10-D5BC456CC79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17374" y="1747224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A317FE59-3BF4-9A6C-7C79-1A8DFF97A0B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524408" y="1398246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9" name="Рисунок 2">
            <a:extLst>
              <a:ext uri="{FF2B5EF4-FFF2-40B4-BE49-F238E27FC236}">
                <a16:creationId xmlns:a16="http://schemas.microsoft.com/office/drawing/2014/main" id="{6CEE678D-B97D-EF1B-CCFC-5FD267271FC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398196" y="371729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49AE145A-0499-25CA-59E3-8246E0EF44C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872" y="4118670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6F059654-5FEC-21B3-7AF4-F4110AA7E4E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91906" y="3769692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62" name="Рисунок 2">
            <a:extLst>
              <a:ext uri="{FF2B5EF4-FFF2-40B4-BE49-F238E27FC236}">
                <a16:creationId xmlns:a16="http://schemas.microsoft.com/office/drawing/2014/main" id="{74B95AE2-50E4-14C3-16A5-30127FF968C8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5737225" y="52345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2" name="Текст 8">
            <a:extLst>
              <a:ext uri="{FF2B5EF4-FFF2-40B4-BE49-F238E27FC236}">
                <a16:creationId xmlns:a16="http://schemas.microsoft.com/office/drawing/2014/main" id="{1CE1CA18-A7E5-99A0-A994-7AA54ABDA29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2923901" y="5635896"/>
            <a:ext cx="2593975" cy="49344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3" name="Текст 8">
            <a:extLst>
              <a:ext uri="{FF2B5EF4-FFF2-40B4-BE49-F238E27FC236}">
                <a16:creationId xmlns:a16="http://schemas.microsoft.com/office/drawing/2014/main" id="{659E69AA-EF95-0ABA-AC1D-F15E43982A0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2930935" y="5286918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713D88D-C09F-5D29-6D81-B60413F32F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68269" y="1989000"/>
            <a:ext cx="2880000" cy="2880000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9911C448-9F73-7720-64BD-7B7C2EBEB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8104980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71511605-0E5B-6F4D-B6B8-AF5EBC78EE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pic>
        <p:nvPicPr>
          <p:cNvPr id="66" name="Graphic 29">
            <a:extLst>
              <a:ext uri="{FF2B5EF4-FFF2-40B4-BE49-F238E27FC236}">
                <a16:creationId xmlns:a16="http://schemas.microsoft.com/office/drawing/2014/main" id="{3922022D-624C-3538-4E38-CDFF59D1BF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2907631"/>
            <a:ext cx="1042743" cy="1042739"/>
          </a:xfrm>
          <a:prstGeom prst="rect">
            <a:avLst/>
          </a:prstGeom>
        </p:spPr>
      </p:pic>
      <p:sp>
        <p:nvSpPr>
          <p:cNvPr id="67" name="Рисунок 2">
            <a:extLst>
              <a:ext uri="{FF2B5EF4-FFF2-40B4-BE49-F238E27FC236}">
                <a16:creationId xmlns:a16="http://schemas.microsoft.com/office/drawing/2014/main" id="{C9958108-6729-399F-5602-F4226E5991E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75613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8" name="Текст 8">
            <a:extLst>
              <a:ext uri="{FF2B5EF4-FFF2-40B4-BE49-F238E27FC236}">
                <a16:creationId xmlns:a16="http://schemas.microsoft.com/office/drawing/2014/main" id="{61D80A9F-D5CC-747A-FAAE-D02BCE63CED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08653" y="160968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70" name="Текст 8">
            <a:extLst>
              <a:ext uri="{FF2B5EF4-FFF2-40B4-BE49-F238E27FC236}">
                <a16:creationId xmlns:a16="http://schemas.microsoft.com/office/drawing/2014/main" id="{0D766FCD-C412-01A0-A607-1C8E450732B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0649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1" name="Рисунок 2">
            <a:extLst>
              <a:ext uri="{FF2B5EF4-FFF2-40B4-BE49-F238E27FC236}">
                <a16:creationId xmlns:a16="http://schemas.microsoft.com/office/drawing/2014/main" id="{637BFE5F-CC98-0E98-C909-FA6A0272CB2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075613" y="4585991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2" name="Текст 8">
            <a:extLst>
              <a:ext uri="{FF2B5EF4-FFF2-40B4-BE49-F238E27FC236}">
                <a16:creationId xmlns:a16="http://schemas.microsoft.com/office/drawing/2014/main" id="{8EE60BC7-553C-1E13-FC26-EB294FC4FA3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08653" y="4638389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73" name="Текст 8">
            <a:extLst>
              <a:ext uri="{FF2B5EF4-FFF2-40B4-BE49-F238E27FC236}">
                <a16:creationId xmlns:a16="http://schemas.microsoft.com/office/drawing/2014/main" id="{8D70D691-A117-6E8E-C39E-1D3F6318E58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10649" y="4987367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4" name="Рисунок 2">
            <a:extLst>
              <a:ext uri="{FF2B5EF4-FFF2-40B4-BE49-F238E27FC236}">
                <a16:creationId xmlns:a16="http://schemas.microsoft.com/office/drawing/2014/main" id="{7D9F4EF8-28D9-4CD8-2DFB-746BBEF8828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99111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5" name="Рисунок 2">
            <a:extLst>
              <a:ext uri="{FF2B5EF4-FFF2-40B4-BE49-F238E27FC236}">
                <a16:creationId xmlns:a16="http://schemas.microsoft.com/office/drawing/2014/main" id="{89868A0D-3F41-ACD1-4766-C25F711B783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99111" y="4596082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6" name="Текст 8">
            <a:extLst>
              <a:ext uri="{FF2B5EF4-FFF2-40B4-BE49-F238E27FC236}">
                <a16:creationId xmlns:a16="http://schemas.microsoft.com/office/drawing/2014/main" id="{58C69E6D-9053-8120-CB8E-43CA050A87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5787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7" name="Текст 8">
            <a:extLst>
              <a:ext uri="{FF2B5EF4-FFF2-40B4-BE49-F238E27FC236}">
                <a16:creationId xmlns:a16="http://schemas.microsoft.com/office/drawing/2014/main" id="{6EEFD3CF-AC6A-8CE4-52A1-F32AA8190F5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85787" y="4987126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8" name="Текст 8">
            <a:extLst>
              <a:ext uri="{FF2B5EF4-FFF2-40B4-BE49-F238E27FC236}">
                <a16:creationId xmlns:a16="http://schemas.microsoft.com/office/drawing/2014/main" id="{A17E892B-D1C1-3B94-0720-E14F71B4E56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2821" y="1609681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79" name="Текст 8">
            <a:extLst>
              <a:ext uri="{FF2B5EF4-FFF2-40B4-BE49-F238E27FC236}">
                <a16:creationId xmlns:a16="http://schemas.microsoft.com/office/drawing/2014/main" id="{D8C684B4-DA1C-20D2-F42D-F84E4B3A126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92821" y="4639772"/>
            <a:ext cx="2593975" cy="42009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80" name="Рисунок 2">
            <a:extLst>
              <a:ext uri="{FF2B5EF4-FFF2-40B4-BE49-F238E27FC236}">
                <a16:creationId xmlns:a16="http://schemas.microsoft.com/office/drawing/2014/main" id="{5BE5B73C-41EF-6829-74B4-D03C73088AC3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075613" y="307218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1" name="Текст 8">
            <a:extLst>
              <a:ext uri="{FF2B5EF4-FFF2-40B4-BE49-F238E27FC236}">
                <a16:creationId xmlns:a16="http://schemas.microsoft.com/office/drawing/2014/main" id="{4A7693B8-C016-BFD3-4F3C-542C875474C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008653" y="3124583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82" name="Текст 8">
            <a:extLst>
              <a:ext uri="{FF2B5EF4-FFF2-40B4-BE49-F238E27FC236}">
                <a16:creationId xmlns:a16="http://schemas.microsoft.com/office/drawing/2014/main" id="{C0659320-15AA-7446-A164-CD4A6C1F6B8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010649" y="3473561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3" name="Рисунок 2">
            <a:extLst>
              <a:ext uri="{FF2B5EF4-FFF2-40B4-BE49-F238E27FC236}">
                <a16:creationId xmlns:a16="http://schemas.microsoft.com/office/drawing/2014/main" id="{13327E05-CC61-BEED-472E-161A0DC75FD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3399111" y="286813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4" name="Текст 8">
            <a:extLst>
              <a:ext uri="{FF2B5EF4-FFF2-40B4-BE49-F238E27FC236}">
                <a16:creationId xmlns:a16="http://schemas.microsoft.com/office/drawing/2014/main" id="{FCF7C7F6-F883-D86B-B76C-FBF64AA4B03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85787" y="325917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5" name="Текст 8">
            <a:extLst>
              <a:ext uri="{FF2B5EF4-FFF2-40B4-BE49-F238E27FC236}">
                <a16:creationId xmlns:a16="http://schemas.microsoft.com/office/drawing/2014/main" id="{5017FAA3-0D14-2F44-AE36-53755E128F9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2821" y="2911825"/>
            <a:ext cx="2593975" cy="42009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13625E7-4E08-E385-1092-6A0ED16576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47631" y="1991970"/>
            <a:ext cx="2880000" cy="2880000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495ED8F-FE29-5DD0-524C-EF23FE97F9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4235006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CED3827E-68A7-7FC8-99CF-14FFE14FAF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1070ABC-9D4E-2591-9197-E32677939D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sp>
        <p:nvSpPr>
          <p:cNvPr id="2" name="Текст 8">
            <a:extLst>
              <a:ext uri="{FF2B5EF4-FFF2-40B4-BE49-F238E27FC236}">
                <a16:creationId xmlns:a16="http://schemas.microsoft.com/office/drawing/2014/main" id="{14F92532-C386-09FC-5806-891FB4EBD39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7375" y="4227639"/>
            <a:ext cx="2592388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" name="Текст 8">
            <a:extLst>
              <a:ext uri="{FF2B5EF4-FFF2-40B4-BE49-F238E27FC236}">
                <a16:creationId xmlns:a16="http://schemas.microsoft.com/office/drawing/2014/main" id="{0B7497FC-F6A8-D552-0049-B81A8DDEDB0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395663" y="4227639"/>
            <a:ext cx="2592388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" name="Текст 8">
            <a:extLst>
              <a:ext uri="{FF2B5EF4-FFF2-40B4-BE49-F238E27FC236}">
                <a16:creationId xmlns:a16="http://schemas.microsoft.com/office/drawing/2014/main" id="{2EDB06D2-4612-7DC9-112C-6289D0B550F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03950" y="4227639"/>
            <a:ext cx="2592387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" name="Текст 8">
            <a:extLst>
              <a:ext uri="{FF2B5EF4-FFF2-40B4-BE49-F238E27FC236}">
                <a16:creationId xmlns:a16="http://schemas.microsoft.com/office/drawing/2014/main" id="{DA1B87E0-8C64-EF25-8D5B-E66EFED7C86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012235" y="4227639"/>
            <a:ext cx="2592389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" name="Рисунок 3">
            <a:extLst>
              <a:ext uri="{FF2B5EF4-FFF2-40B4-BE49-F238E27FC236}">
                <a16:creationId xmlns:a16="http://schemas.microsoft.com/office/drawing/2014/main" id="{899636BC-2FF6-C29D-B43F-C6582F723AEE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912083" y="1377050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8" name="Рисунок 3">
            <a:extLst>
              <a:ext uri="{FF2B5EF4-FFF2-40B4-BE49-F238E27FC236}">
                <a16:creationId xmlns:a16="http://schemas.microsoft.com/office/drawing/2014/main" id="{AB0555B1-DC78-14D9-8756-ED85C955CD0E}"/>
              </a:ext>
            </a:extLst>
          </p:cNvPr>
          <p:cNvSpPr>
            <a:spLocks noGrp="1" noChangeAspect="1"/>
          </p:cNvSpPr>
          <p:nvPr>
            <p:ph type="pic" sz="quarter" idx="57" hasCustomPrompt="1"/>
          </p:nvPr>
        </p:nvSpPr>
        <p:spPr>
          <a:xfrm>
            <a:off x="3714277" y="1377050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C0E9F73E-B6CB-711D-1C4C-0EE6AAA7C0E0}"/>
              </a:ext>
            </a:extLst>
          </p:cNvPr>
          <p:cNvSpPr>
            <a:spLocks noGrp="1" noChangeAspect="1"/>
          </p:cNvSpPr>
          <p:nvPr>
            <p:ph type="pic" sz="quarter" idx="58" hasCustomPrompt="1"/>
          </p:nvPr>
        </p:nvSpPr>
        <p:spPr>
          <a:xfrm>
            <a:off x="6518437" y="1377050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0" name="Рисунок 3">
            <a:extLst>
              <a:ext uri="{FF2B5EF4-FFF2-40B4-BE49-F238E27FC236}">
                <a16:creationId xmlns:a16="http://schemas.microsoft.com/office/drawing/2014/main" id="{D6EB9130-2283-5D10-F4C2-D13E5503F50D}"/>
              </a:ext>
            </a:extLst>
          </p:cNvPr>
          <p:cNvSpPr>
            <a:spLocks noGrp="1" noChangeAspect="1"/>
          </p:cNvSpPr>
          <p:nvPr>
            <p:ph type="pic" sz="quarter" idx="59" hasCustomPrompt="1"/>
          </p:nvPr>
        </p:nvSpPr>
        <p:spPr>
          <a:xfrm>
            <a:off x="9322597" y="1377050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id="{AE28B643-8571-596F-FFF6-8D020152CA3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87375" y="3584544"/>
            <a:ext cx="2592388" cy="38489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658B8271-DE2E-5210-9582-6B42B108B44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3396250" y="3584544"/>
            <a:ext cx="2592388" cy="38489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98C7AB63-6D15-5737-8B39-7139E1EB4A6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205125" y="3584544"/>
            <a:ext cx="2592388" cy="38489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:a16="http://schemas.microsoft.com/office/drawing/2014/main" id="{62D93DD2-5156-A996-9081-DACE80FE0DA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014001" y="3584544"/>
            <a:ext cx="2592388" cy="38489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27124948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3">
            <a:extLst>
              <a:ext uri="{FF2B5EF4-FFF2-40B4-BE49-F238E27FC236}">
                <a16:creationId xmlns:a16="http://schemas.microsoft.com/office/drawing/2014/main" id="{9DE13987-364C-76AA-EB2A-A51B0CCC16FD}"/>
              </a:ext>
            </a:extLst>
          </p:cNvPr>
          <p:cNvSpPr/>
          <p:nvPr userDrawn="1"/>
        </p:nvSpPr>
        <p:spPr>
          <a:xfrm>
            <a:off x="801143" y="2032897"/>
            <a:ext cx="2159999" cy="3673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85D68F00-F094-6589-AE91-CC88571F290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4823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014101D5-B562-42F1-6446-8C5CC89DC29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4823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456F2A94-34C9-88A8-153F-5441360022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46" name="Rectangle 3">
            <a:extLst>
              <a:ext uri="{FF2B5EF4-FFF2-40B4-BE49-F238E27FC236}">
                <a16:creationId xmlns:a16="http://schemas.microsoft.com/office/drawing/2014/main" id="{3EFD5EDE-F7F3-1196-DF20-FC28ECC25506}"/>
              </a:ext>
            </a:extLst>
          </p:cNvPr>
          <p:cNvSpPr/>
          <p:nvPr userDrawn="1"/>
        </p:nvSpPr>
        <p:spPr>
          <a:xfrm>
            <a:off x="3619741" y="2032897"/>
            <a:ext cx="2159999" cy="36734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48" name="Текст 8">
            <a:extLst>
              <a:ext uri="{FF2B5EF4-FFF2-40B4-BE49-F238E27FC236}">
                <a16:creationId xmlns:a16="http://schemas.microsoft.com/office/drawing/2014/main" id="{71B37C69-4A58-D617-FE76-9265C887C1C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773421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71577A34-BE4C-3CBD-3942-2884208DF43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773421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1" name="Rectangle 3">
            <a:extLst>
              <a:ext uri="{FF2B5EF4-FFF2-40B4-BE49-F238E27FC236}">
                <a16:creationId xmlns:a16="http://schemas.microsoft.com/office/drawing/2014/main" id="{744B18D7-9F2C-F624-07AE-8F794B8B58BA}"/>
              </a:ext>
            </a:extLst>
          </p:cNvPr>
          <p:cNvSpPr/>
          <p:nvPr userDrawn="1"/>
        </p:nvSpPr>
        <p:spPr>
          <a:xfrm>
            <a:off x="6419088" y="2032897"/>
            <a:ext cx="2159999" cy="367347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A18C10EA-5D83-4175-73E3-7CF9A172866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72768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172325A0-1469-F721-7C3B-8699A42A185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72768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Рисунок 2">
            <a:extLst>
              <a:ext uri="{FF2B5EF4-FFF2-40B4-BE49-F238E27FC236}">
                <a16:creationId xmlns:a16="http://schemas.microsoft.com/office/drawing/2014/main" id="{63EBD2FD-5882-B5AD-160D-0BBA191906EB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7071221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id="{C7D8B404-EFFE-38C1-E085-45E006908030}"/>
              </a:ext>
            </a:extLst>
          </p:cNvPr>
          <p:cNvSpPr/>
          <p:nvPr userDrawn="1"/>
        </p:nvSpPr>
        <p:spPr>
          <a:xfrm>
            <a:off x="9226457" y="2032897"/>
            <a:ext cx="2159999" cy="36734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05059EC0-79AC-07B1-854F-6515C709C2D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380137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F1A99F55-D717-31BC-FEDF-DB33401CB25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80137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0" name="Рисунок 2">
            <a:extLst>
              <a:ext uri="{FF2B5EF4-FFF2-40B4-BE49-F238E27FC236}">
                <a16:creationId xmlns:a16="http://schemas.microsoft.com/office/drawing/2014/main" id="{5C29FB5C-3EEC-EDE0-31E1-D06F16401871}"/>
              </a:ext>
            </a:extLst>
          </p:cNvPr>
          <p:cNvSpPr>
            <a:spLocks noGrp="1" noChangeAspect="1"/>
          </p:cNvSpPr>
          <p:nvPr>
            <p:ph type="pic" sz="quarter" idx="40"/>
          </p:nvPr>
        </p:nvSpPr>
        <p:spPr>
          <a:xfrm>
            <a:off x="9874933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1" name="Рисунок 2">
            <a:extLst>
              <a:ext uri="{FF2B5EF4-FFF2-40B4-BE49-F238E27FC236}">
                <a16:creationId xmlns:a16="http://schemas.microsoft.com/office/drawing/2014/main" id="{95CC5E9D-3ED6-584F-06D1-50556AC51D91}"/>
              </a:ext>
            </a:extLst>
          </p:cNvPr>
          <p:cNvSpPr>
            <a:spLocks noGrp="1" noChangeAspect="1"/>
          </p:cNvSpPr>
          <p:nvPr>
            <p:ph type="pic" sz="quarter" idx="41"/>
          </p:nvPr>
        </p:nvSpPr>
        <p:spPr>
          <a:xfrm>
            <a:off x="4260786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2" name="Рисунок 2">
            <a:extLst>
              <a:ext uri="{FF2B5EF4-FFF2-40B4-BE49-F238E27FC236}">
                <a16:creationId xmlns:a16="http://schemas.microsoft.com/office/drawing/2014/main" id="{015E80E5-EB3E-FD99-8BD8-0A65531A99B6}"/>
              </a:ext>
            </a:extLst>
          </p:cNvPr>
          <p:cNvSpPr>
            <a:spLocks noGrp="1" noChangeAspect="1"/>
          </p:cNvSpPr>
          <p:nvPr>
            <p:ph type="pic" sz="quarter" idx="42"/>
          </p:nvPr>
        </p:nvSpPr>
        <p:spPr>
          <a:xfrm>
            <a:off x="1457076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246134D-C2BF-7299-2416-21A02CAB84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9551503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8">
            <a:extLst>
              <a:ext uri="{FF2B5EF4-FFF2-40B4-BE49-F238E27FC236}">
                <a16:creationId xmlns:a16="http://schemas.microsoft.com/office/drawing/2014/main" id="{9FE852D9-E030-61EB-50AC-D445DAC243F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7375" y="3104623"/>
            <a:ext cx="2908494" cy="641139"/>
          </a:xfrm>
          <a:prstGeom prst="homePlate">
            <a:avLst/>
          </a:prstGeom>
          <a:solidFill>
            <a:schemeClr val="accent1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2153118B-75EB-10D1-9C23-CA385ED97AE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7376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3092EDC6-3D2E-8504-91E9-401DDAFD670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014164" y="534157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38483C77-8AA3-C3C7-FFAA-350B8EC170C0}"/>
              </a:ext>
            </a:extLst>
          </p:cNvPr>
          <p:cNvSpPr>
            <a:spLocks noGrp="1" noChangeAspect="1"/>
          </p:cNvSpPr>
          <p:nvPr>
            <p:ph type="pic" sz="quarter" idx="46"/>
          </p:nvPr>
        </p:nvSpPr>
        <p:spPr>
          <a:xfrm>
            <a:off x="9894977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id="{81DAFB42-93B8-DAED-4CAC-13F37F3B2C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98436" y="3104623"/>
            <a:ext cx="2907647" cy="641138"/>
          </a:xfrm>
          <a:prstGeom prst="chevron">
            <a:avLst/>
          </a:prstGeom>
          <a:solidFill>
            <a:schemeClr val="accent2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id="{E35C138D-EEF1-F79D-62F7-861875CF336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203950" y="3104283"/>
            <a:ext cx="2907646" cy="641480"/>
          </a:xfrm>
          <a:prstGeom prst="chevron">
            <a:avLst/>
          </a:prstGeom>
          <a:solidFill>
            <a:schemeClr val="bg1">
              <a:lumMod val="50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7624F5A1-2610-024F-121F-428FB361E88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014164" y="3104283"/>
            <a:ext cx="2590461" cy="641480"/>
          </a:xfrm>
          <a:prstGeom prst="chevron">
            <a:avLst/>
          </a:prstGeom>
          <a:solidFill>
            <a:schemeClr val="accent3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163A79C1-056D-E424-4C14-D8DDA6A5BE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44" name="Текст 8">
            <a:extLst>
              <a:ext uri="{FF2B5EF4-FFF2-40B4-BE49-F238E27FC236}">
                <a16:creationId xmlns:a16="http://schemas.microsoft.com/office/drawing/2014/main" id="{42238CC0-652B-5225-0B6D-4C4AEDE8887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3401459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Текст 8">
            <a:extLst>
              <a:ext uri="{FF2B5EF4-FFF2-40B4-BE49-F238E27FC236}">
                <a16:creationId xmlns:a16="http://schemas.microsoft.com/office/drawing/2014/main" id="{A1E2D607-8F05-CD1A-B836-8485C472CA4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08455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7" name="Текст 8">
            <a:extLst>
              <a:ext uri="{FF2B5EF4-FFF2-40B4-BE49-F238E27FC236}">
                <a16:creationId xmlns:a16="http://schemas.microsoft.com/office/drawing/2014/main" id="{6E728BE2-9B72-A9E7-378E-4B5AB8133BD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015450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8" name="Текст 8">
            <a:extLst>
              <a:ext uri="{FF2B5EF4-FFF2-40B4-BE49-F238E27FC236}">
                <a16:creationId xmlns:a16="http://schemas.microsoft.com/office/drawing/2014/main" id="{DD9EFC67-4A60-1697-4307-A0B47F5AAC8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00625" y="534157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Рисунок 2">
            <a:extLst>
              <a:ext uri="{FF2B5EF4-FFF2-40B4-BE49-F238E27FC236}">
                <a16:creationId xmlns:a16="http://schemas.microsoft.com/office/drawing/2014/main" id="{A0362FB7-36C5-B94D-9E73-BF8F86477C39}"/>
              </a:ext>
            </a:extLst>
          </p:cNvPr>
          <p:cNvSpPr>
            <a:spLocks noGrp="1" noChangeAspect="1"/>
          </p:cNvSpPr>
          <p:nvPr>
            <p:ph type="pic" sz="quarter" idx="57"/>
          </p:nvPr>
        </p:nvSpPr>
        <p:spPr>
          <a:xfrm>
            <a:off x="7081438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C656333B-70D6-93F1-1080-DC45B739182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398810" y="534157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1" name="Рисунок 2">
            <a:extLst>
              <a:ext uri="{FF2B5EF4-FFF2-40B4-BE49-F238E27FC236}">
                <a16:creationId xmlns:a16="http://schemas.microsoft.com/office/drawing/2014/main" id="{B83D1DA7-4E9D-EFCC-1169-633F7221AE5D}"/>
              </a:ext>
            </a:extLst>
          </p:cNvPr>
          <p:cNvSpPr>
            <a:spLocks noGrp="1" noChangeAspect="1"/>
          </p:cNvSpPr>
          <p:nvPr>
            <p:ph type="pic" sz="quarter" idx="59"/>
          </p:nvPr>
        </p:nvSpPr>
        <p:spPr>
          <a:xfrm>
            <a:off x="4279623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3E2F7EBC-4C2D-D64D-5F9C-787181EC0847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85272" y="534157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3" name="Рисунок 2">
            <a:extLst>
              <a:ext uri="{FF2B5EF4-FFF2-40B4-BE49-F238E27FC236}">
                <a16:creationId xmlns:a16="http://schemas.microsoft.com/office/drawing/2014/main" id="{730D663F-16DD-E3E5-46F5-9C7CD09E5706}"/>
              </a:ext>
            </a:extLst>
          </p:cNvPr>
          <p:cNvSpPr>
            <a:spLocks noGrp="1" noChangeAspect="1"/>
          </p:cNvSpPr>
          <p:nvPr>
            <p:ph type="pic" sz="quarter" idx="61"/>
          </p:nvPr>
        </p:nvSpPr>
        <p:spPr>
          <a:xfrm>
            <a:off x="1466085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716AFD5-89C5-584C-1377-3077FED6FF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0982882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Текст 8">
            <a:extLst>
              <a:ext uri="{FF2B5EF4-FFF2-40B4-BE49-F238E27FC236}">
                <a16:creationId xmlns:a16="http://schemas.microsoft.com/office/drawing/2014/main" id="{F395A374-A868-6B32-D755-C5D9919938D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1533" y="1808163"/>
            <a:ext cx="4089892" cy="433387"/>
          </a:xfrm>
          <a:prstGeom prst="homePlate">
            <a:avLst/>
          </a:prstGeom>
          <a:solidFill>
            <a:schemeClr val="accent1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6" name="Рисунок 2">
            <a:extLst>
              <a:ext uri="{FF2B5EF4-FFF2-40B4-BE49-F238E27FC236}">
                <a16:creationId xmlns:a16="http://schemas.microsoft.com/office/drawing/2014/main" id="{497D6BEE-01A9-A144-060A-28B360E34637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597670" y="166150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3F654C97-DDCA-E785-F389-3F180A12E70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40574" y="1808163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5B60A130-8DFA-18A2-C6C0-28EC3FAA494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67325" y="1808163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A2636C7A-F703-F23A-A025-3F4D9F8944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2D301294-D214-166C-79B3-12FF4D7F9D7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61533" y="2676264"/>
            <a:ext cx="4089892" cy="433387"/>
          </a:xfrm>
          <a:prstGeom prst="homePlate">
            <a:avLst/>
          </a:prstGeom>
          <a:solidFill>
            <a:schemeClr val="accent2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8" name="Рисунок 2">
            <a:extLst>
              <a:ext uri="{FF2B5EF4-FFF2-40B4-BE49-F238E27FC236}">
                <a16:creationId xmlns:a16="http://schemas.microsoft.com/office/drawing/2014/main" id="{A79ED0D0-9277-ECB8-FF9E-11057AA781A6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597670" y="2529601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1ECDF0F1-52F3-808B-8304-9D96F3C5DC0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40574" y="2676264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043B45A4-2F2B-185B-B6B6-D8BF514240A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67325" y="2676264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02</a:t>
            </a:r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01EF81FA-7B35-3E56-683C-EB996E02280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61533" y="3538578"/>
            <a:ext cx="4089892" cy="433387"/>
          </a:xfrm>
          <a:prstGeom prst="homePlate">
            <a:avLst/>
          </a:prstGeom>
          <a:solidFill>
            <a:schemeClr val="bg1">
              <a:lumMod val="50000"/>
            </a:schemeClr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3" name="Рисунок 2">
            <a:extLst>
              <a:ext uri="{FF2B5EF4-FFF2-40B4-BE49-F238E27FC236}">
                <a16:creationId xmlns:a16="http://schemas.microsoft.com/office/drawing/2014/main" id="{6BE70D0A-19E6-BA04-2D8D-3CD111399D19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597670" y="339191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4" name="Текст 8">
            <a:extLst>
              <a:ext uri="{FF2B5EF4-FFF2-40B4-BE49-F238E27FC236}">
                <a16:creationId xmlns:a16="http://schemas.microsoft.com/office/drawing/2014/main" id="{3E27D98F-AA50-062D-1117-788D934AC44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140574" y="3538578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5" name="Текст 8">
            <a:extLst>
              <a:ext uri="{FF2B5EF4-FFF2-40B4-BE49-F238E27FC236}">
                <a16:creationId xmlns:a16="http://schemas.microsoft.com/office/drawing/2014/main" id="{F6EF98B1-6E9C-E54E-7902-A97AF0F244C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67325" y="3538578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66" name="Текст 8">
            <a:extLst>
              <a:ext uri="{FF2B5EF4-FFF2-40B4-BE49-F238E27FC236}">
                <a16:creationId xmlns:a16="http://schemas.microsoft.com/office/drawing/2014/main" id="{ACFD6245-4DCF-65A8-11A5-BC834B7603F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61533" y="4400892"/>
            <a:ext cx="4089892" cy="433387"/>
          </a:xfrm>
          <a:prstGeom prst="homePlate">
            <a:avLst/>
          </a:prstGeom>
          <a:solidFill>
            <a:schemeClr val="accent3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8" name="Рисунок 2">
            <a:extLst>
              <a:ext uri="{FF2B5EF4-FFF2-40B4-BE49-F238E27FC236}">
                <a16:creationId xmlns:a16="http://schemas.microsoft.com/office/drawing/2014/main" id="{8ABB4B86-9ECE-B6B5-8FC7-0702A42838B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597670" y="4254229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9" name="Текст 8">
            <a:extLst>
              <a:ext uri="{FF2B5EF4-FFF2-40B4-BE49-F238E27FC236}">
                <a16:creationId xmlns:a16="http://schemas.microsoft.com/office/drawing/2014/main" id="{C59B4278-486C-6FB8-8B1F-E72F89C5733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7140574" y="4400892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0" name="Текст 8">
            <a:extLst>
              <a:ext uri="{FF2B5EF4-FFF2-40B4-BE49-F238E27FC236}">
                <a16:creationId xmlns:a16="http://schemas.microsoft.com/office/drawing/2014/main" id="{3E1540A4-FD21-ED58-6900-87F485A6F28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267325" y="4400892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04</a:t>
            </a:r>
          </a:p>
        </p:txBody>
      </p:sp>
      <p:sp>
        <p:nvSpPr>
          <p:cNvPr id="71" name="Текст 8">
            <a:extLst>
              <a:ext uri="{FF2B5EF4-FFF2-40B4-BE49-F238E27FC236}">
                <a16:creationId xmlns:a16="http://schemas.microsoft.com/office/drawing/2014/main" id="{7DE454E6-B544-96E4-CF73-7DF2C89801FF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61533" y="5268993"/>
            <a:ext cx="4089892" cy="433387"/>
          </a:xfrm>
          <a:prstGeom prst="homePlate">
            <a:avLst/>
          </a:prstGeom>
          <a:solidFill>
            <a:schemeClr val="accent4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81" name="Рисунок 2">
            <a:extLst>
              <a:ext uri="{FF2B5EF4-FFF2-40B4-BE49-F238E27FC236}">
                <a16:creationId xmlns:a16="http://schemas.microsoft.com/office/drawing/2014/main" id="{36DB6306-4211-1878-EB18-BE020D4ED532}"/>
              </a:ext>
            </a:extLst>
          </p:cNvPr>
          <p:cNvSpPr>
            <a:spLocks noGrp="1" noChangeAspect="1"/>
          </p:cNvSpPr>
          <p:nvPr>
            <p:ph type="pic" sz="quarter" idx="62"/>
          </p:nvPr>
        </p:nvSpPr>
        <p:spPr>
          <a:xfrm>
            <a:off x="597670" y="5122330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2" name="Текст 8">
            <a:extLst>
              <a:ext uri="{FF2B5EF4-FFF2-40B4-BE49-F238E27FC236}">
                <a16:creationId xmlns:a16="http://schemas.microsoft.com/office/drawing/2014/main" id="{1BC12BA5-1B2E-5DC9-B579-AB645D7B6F1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7140574" y="5268993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3" name="Текст 8">
            <a:extLst>
              <a:ext uri="{FF2B5EF4-FFF2-40B4-BE49-F238E27FC236}">
                <a16:creationId xmlns:a16="http://schemas.microsoft.com/office/drawing/2014/main" id="{3E309DB7-FC7C-70F7-E073-698AC1659757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5267325" y="5268993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029B662-237D-3EFA-C516-6007F4622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2262481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_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127E805-F4DE-2DE2-697B-55D081B909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12276" y="2473082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06671D5A-7459-6C62-C5E9-4EF8DB7E43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06871" y="1782414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1</a:t>
            </a:r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4715C112-5EF5-7D26-8F13-4CEC717C73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019480" y="1782414"/>
            <a:ext cx="65156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B21E2E3-C9C3-4907-7CF7-FE57D66BBE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023387" y="2474999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3B87E8AB-1B99-9D81-1EB0-D2C0D30431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08619" y="3774098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5" name="Текст 13">
            <a:extLst>
              <a:ext uri="{FF2B5EF4-FFF2-40B4-BE49-F238E27FC236}">
                <a16:creationId xmlns:a16="http://schemas.microsoft.com/office/drawing/2014/main" id="{A4E64355-CF03-8CC2-E311-46D3899371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06871" y="3077032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2</a:t>
            </a:r>
          </a:p>
        </p:txBody>
      </p:sp>
      <p:sp>
        <p:nvSpPr>
          <p:cNvPr id="46" name="Текст 13">
            <a:extLst>
              <a:ext uri="{FF2B5EF4-FFF2-40B4-BE49-F238E27FC236}">
                <a16:creationId xmlns:a16="http://schemas.microsoft.com/office/drawing/2014/main" id="{E3A72F70-5F79-D42B-4A44-33D2661EFE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19480" y="3073124"/>
            <a:ext cx="65156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7B45AA84-2D84-AC99-4DEA-4FAFF60FD1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017528" y="3772390"/>
            <a:ext cx="651562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9BD24823-1B47-A140-D282-AD6612746A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08619" y="5067543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9" name="Текст 13">
            <a:extLst>
              <a:ext uri="{FF2B5EF4-FFF2-40B4-BE49-F238E27FC236}">
                <a16:creationId xmlns:a16="http://schemas.microsoft.com/office/drawing/2014/main" id="{085BB00C-2CC6-1908-607C-7298AC960FE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06871" y="4370477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3</a:t>
            </a:r>
          </a:p>
        </p:txBody>
      </p:sp>
      <p:sp>
        <p:nvSpPr>
          <p:cNvPr id="50" name="Текст 13">
            <a:extLst>
              <a:ext uri="{FF2B5EF4-FFF2-40B4-BE49-F238E27FC236}">
                <a16:creationId xmlns:a16="http://schemas.microsoft.com/office/drawing/2014/main" id="{B22D2A73-C8A8-5E0C-EFEA-40DC6828FA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17528" y="4368167"/>
            <a:ext cx="655469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92376322-2E6C-FC66-9485-77B5566879A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19480" y="5067543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8A48CAB-F74B-A9CE-80F5-791CA161831D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0E143-F90B-7795-5E37-57F3CFBD40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661118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D99776B-61AB-484C-BF72-5AFE38A0D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5226556D-0BB7-E35E-882F-40C78C0BB36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6439" y="1599925"/>
            <a:ext cx="5958236" cy="641626"/>
          </a:xfrm>
          <a:prstGeom prst="homePlate">
            <a:avLst/>
          </a:prstGeom>
          <a:solidFill>
            <a:schemeClr val="accent1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id="{3B9ED78C-052D-74E9-5762-6C57AAED05E9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599607" y="155296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1" name="Текст 8">
            <a:extLst>
              <a:ext uri="{FF2B5EF4-FFF2-40B4-BE49-F238E27FC236}">
                <a16:creationId xmlns:a16="http://schemas.microsoft.com/office/drawing/2014/main" id="{0D9F332A-B46B-33FA-3B35-838E4047C94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40575" y="1592264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0D4BC883-A5E3-849B-02EA-8306B924F70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6439" y="2686072"/>
            <a:ext cx="5958236" cy="641626"/>
          </a:xfrm>
          <a:prstGeom prst="homePlate">
            <a:avLst/>
          </a:prstGeom>
          <a:solidFill>
            <a:schemeClr val="accent2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4" name="Рисунок 2">
            <a:extLst>
              <a:ext uri="{FF2B5EF4-FFF2-40B4-BE49-F238E27FC236}">
                <a16:creationId xmlns:a16="http://schemas.microsoft.com/office/drawing/2014/main" id="{84304502-457B-9580-CEAB-59D146F39832}"/>
              </a:ext>
            </a:extLst>
          </p:cNvPr>
          <p:cNvSpPr>
            <a:spLocks noGrp="1" noChangeAspect="1"/>
          </p:cNvSpPr>
          <p:nvPr>
            <p:ph type="pic" sz="quarter" idx="46"/>
          </p:nvPr>
        </p:nvSpPr>
        <p:spPr>
          <a:xfrm>
            <a:off x="599607" y="262768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453C852E-08D0-0790-8972-A6A295B37B6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140575" y="2666981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Текст 8">
            <a:extLst>
              <a:ext uri="{FF2B5EF4-FFF2-40B4-BE49-F238E27FC236}">
                <a16:creationId xmlns:a16="http://schemas.microsoft.com/office/drawing/2014/main" id="{0A9E8602-E114-8E20-677C-50FAD71E920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66439" y="3755297"/>
            <a:ext cx="5958236" cy="641626"/>
          </a:xfrm>
          <a:prstGeom prst="homePlate">
            <a:avLst/>
          </a:prstGeom>
          <a:solidFill>
            <a:schemeClr val="bg1">
              <a:lumMod val="50000"/>
            </a:schemeClr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8" name="Рисунок 2">
            <a:extLst>
              <a:ext uri="{FF2B5EF4-FFF2-40B4-BE49-F238E27FC236}">
                <a16:creationId xmlns:a16="http://schemas.microsoft.com/office/drawing/2014/main" id="{AC12C8B8-FCAC-46E9-F938-524C1427A1B6}"/>
              </a:ext>
            </a:extLst>
          </p:cNvPr>
          <p:cNvSpPr>
            <a:spLocks noGrp="1" noChangeAspect="1"/>
          </p:cNvSpPr>
          <p:nvPr>
            <p:ph type="pic" sz="quarter" idx="49"/>
          </p:nvPr>
        </p:nvSpPr>
        <p:spPr>
          <a:xfrm>
            <a:off x="599607" y="3708339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CAEFF7D7-4EA8-A8E3-6EA1-4900027A81D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40575" y="3747636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5AC0A69D-1EAA-7DDC-CD31-5A875240D9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66439" y="4847382"/>
            <a:ext cx="5958236" cy="641626"/>
          </a:xfrm>
          <a:prstGeom prst="homePlate">
            <a:avLst/>
          </a:prstGeom>
          <a:solidFill>
            <a:schemeClr val="accent3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2" name="Рисунок 2">
            <a:extLst>
              <a:ext uri="{FF2B5EF4-FFF2-40B4-BE49-F238E27FC236}">
                <a16:creationId xmlns:a16="http://schemas.microsoft.com/office/drawing/2014/main" id="{77F30643-6553-02AE-3ADE-E06229F63480}"/>
              </a:ext>
            </a:extLst>
          </p:cNvPr>
          <p:cNvSpPr>
            <a:spLocks noGrp="1" noChangeAspect="1"/>
          </p:cNvSpPr>
          <p:nvPr>
            <p:ph type="pic" sz="quarter" idx="52"/>
          </p:nvPr>
        </p:nvSpPr>
        <p:spPr>
          <a:xfrm>
            <a:off x="599607" y="478899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65A862EB-2BB3-5449-0BD4-2A8B1D6266D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40575" y="4828291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CB98F8A5-5507-FE19-A9EA-D9BA32450B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7546022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Текст 8">
            <a:extLst>
              <a:ext uri="{FF2B5EF4-FFF2-40B4-BE49-F238E27FC236}">
                <a16:creationId xmlns:a16="http://schemas.microsoft.com/office/drawing/2014/main" id="{9FD60C7F-15DE-6EAE-528D-A2EFC9BF97E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87374" y="5543748"/>
            <a:ext cx="3529014" cy="58559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7" name="Текст 8">
            <a:extLst>
              <a:ext uri="{FF2B5EF4-FFF2-40B4-BE49-F238E27FC236}">
                <a16:creationId xmlns:a16="http://schemas.microsoft.com/office/drawing/2014/main" id="{4E945B2B-B17A-0359-4679-2993ECFCD4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7374" y="2046147"/>
            <a:ext cx="3529013" cy="41130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Наименование этапа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:a16="http://schemas.microsoft.com/office/drawing/2014/main" id="{26625E2A-80F9-950F-4453-D96762754FD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87375" y="1376507"/>
            <a:ext cx="3527425" cy="431656"/>
          </a:xfrm>
          <a:prstGeom prst="chevron">
            <a:avLst/>
          </a:prstGeom>
          <a:solidFill>
            <a:schemeClr val="accent2"/>
          </a:solidFill>
        </p:spPr>
        <p:txBody>
          <a:bodyPr lIns="0" tIns="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Этап 1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A91F678E-FAE0-B682-E445-FF7C835249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265126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id="{5DDEEB43-1BFD-157F-06A3-9BDAF2B8496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308100" y="2744815"/>
            <a:ext cx="2806700" cy="576235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1596ECBF-D82B-FEB8-63EE-AD34DB2622CB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91642" y="3509501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0B8CC09C-0C37-301F-F2A2-74840B58792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87375" y="437008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4DE7FBEA-8D80-F32D-BA92-2F9AA60911D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1308100" y="3605216"/>
            <a:ext cx="2808288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6027E9B2-A3E1-F855-AACF-109F1F4E472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1308100" y="4469521"/>
            <a:ext cx="2806700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2" name="Текст 8">
            <a:extLst>
              <a:ext uri="{FF2B5EF4-FFF2-40B4-BE49-F238E27FC236}">
                <a16:creationId xmlns:a16="http://schemas.microsoft.com/office/drawing/2014/main" id="{D3755126-54F2-5683-2AF8-99118C594FA6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333986" y="5543748"/>
            <a:ext cx="3529014" cy="58559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6" name="Текст 8">
            <a:extLst>
              <a:ext uri="{FF2B5EF4-FFF2-40B4-BE49-F238E27FC236}">
                <a16:creationId xmlns:a16="http://schemas.microsoft.com/office/drawing/2014/main" id="{21382672-B7DE-BD6D-2997-C137CE73DCA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333986" y="2046147"/>
            <a:ext cx="3529013" cy="41130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Наименование этапа</a:t>
            </a:r>
          </a:p>
        </p:txBody>
      </p:sp>
      <p:sp>
        <p:nvSpPr>
          <p:cNvPr id="87" name="Текст 8">
            <a:extLst>
              <a:ext uri="{FF2B5EF4-FFF2-40B4-BE49-F238E27FC236}">
                <a16:creationId xmlns:a16="http://schemas.microsoft.com/office/drawing/2014/main" id="{F428C8AA-5DC0-D62D-1E95-F5D8403BFC8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333987" y="1376507"/>
            <a:ext cx="3527425" cy="431656"/>
          </a:xfrm>
          <a:prstGeom prst="chevron">
            <a:avLst/>
          </a:prstGeom>
          <a:solidFill>
            <a:schemeClr val="bg1">
              <a:lumMod val="50000"/>
            </a:schemeClr>
          </a:solidFill>
        </p:spPr>
        <p:txBody>
          <a:bodyPr lIns="0" tIns="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Этап 2</a:t>
            </a:r>
          </a:p>
        </p:txBody>
      </p:sp>
      <p:sp>
        <p:nvSpPr>
          <p:cNvPr id="88" name="Text Placeholder 7">
            <a:extLst>
              <a:ext uri="{FF2B5EF4-FFF2-40B4-BE49-F238E27FC236}">
                <a16:creationId xmlns:a16="http://schemas.microsoft.com/office/drawing/2014/main" id="{3C69B269-BD4B-CCD2-69CE-25D752FED409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3987" y="265126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91" name="Текст 8">
            <a:extLst>
              <a:ext uri="{FF2B5EF4-FFF2-40B4-BE49-F238E27FC236}">
                <a16:creationId xmlns:a16="http://schemas.microsoft.com/office/drawing/2014/main" id="{A9793217-10C9-06D1-7877-B807D5A11E6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054712" y="2744815"/>
            <a:ext cx="2806700" cy="576235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4" name="Text Placeholder 7">
            <a:extLst>
              <a:ext uri="{FF2B5EF4-FFF2-40B4-BE49-F238E27FC236}">
                <a16:creationId xmlns:a16="http://schemas.microsoft.com/office/drawing/2014/main" id="{63104018-42D0-519E-41D1-6201AE63D8D7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4338254" y="3509501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105" name="Text Placeholder 7">
            <a:extLst>
              <a:ext uri="{FF2B5EF4-FFF2-40B4-BE49-F238E27FC236}">
                <a16:creationId xmlns:a16="http://schemas.microsoft.com/office/drawing/2014/main" id="{8D8F5039-2E5D-0445-CB1C-ABDF56F6DA28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4333987" y="437008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106" name="Текст 8">
            <a:extLst>
              <a:ext uri="{FF2B5EF4-FFF2-40B4-BE49-F238E27FC236}">
                <a16:creationId xmlns:a16="http://schemas.microsoft.com/office/drawing/2014/main" id="{F9400BBB-1D9C-40B5-A493-095B062BCA8E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054712" y="3605216"/>
            <a:ext cx="2808288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7" name="Текст 8">
            <a:extLst>
              <a:ext uri="{FF2B5EF4-FFF2-40B4-BE49-F238E27FC236}">
                <a16:creationId xmlns:a16="http://schemas.microsoft.com/office/drawing/2014/main" id="{B9360B1A-33CF-C1EC-6ABF-6C27EFFA281E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5054712" y="4469521"/>
            <a:ext cx="2806700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8" name="Текст 8">
            <a:extLst>
              <a:ext uri="{FF2B5EF4-FFF2-40B4-BE49-F238E27FC236}">
                <a16:creationId xmlns:a16="http://schemas.microsoft.com/office/drawing/2014/main" id="{2FB47FA8-15C0-F3A0-8483-15099B98773C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8072507" y="5543748"/>
            <a:ext cx="3529014" cy="58559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9" name="Текст 8">
            <a:extLst>
              <a:ext uri="{FF2B5EF4-FFF2-40B4-BE49-F238E27FC236}">
                <a16:creationId xmlns:a16="http://schemas.microsoft.com/office/drawing/2014/main" id="{D20BCE6E-8EE6-CA4F-BE62-FEB6DB8EAC2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8072507" y="2046147"/>
            <a:ext cx="3529013" cy="41130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Наименование этапа</a:t>
            </a:r>
          </a:p>
        </p:txBody>
      </p:sp>
      <p:sp>
        <p:nvSpPr>
          <p:cNvPr id="110" name="Текст 8">
            <a:extLst>
              <a:ext uri="{FF2B5EF4-FFF2-40B4-BE49-F238E27FC236}">
                <a16:creationId xmlns:a16="http://schemas.microsoft.com/office/drawing/2014/main" id="{314DB21E-7B51-C430-3703-BB904366C90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8072508" y="1376507"/>
            <a:ext cx="3527425" cy="431656"/>
          </a:xfrm>
          <a:prstGeom prst="chevron">
            <a:avLst/>
          </a:prstGeom>
          <a:solidFill>
            <a:schemeClr val="accent3"/>
          </a:solidFill>
        </p:spPr>
        <p:txBody>
          <a:bodyPr lIns="0" tIns="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Этап 3</a:t>
            </a:r>
          </a:p>
        </p:txBody>
      </p:sp>
      <p:sp>
        <p:nvSpPr>
          <p:cNvPr id="111" name="Text Placeholder 7">
            <a:extLst>
              <a:ext uri="{FF2B5EF4-FFF2-40B4-BE49-F238E27FC236}">
                <a16:creationId xmlns:a16="http://schemas.microsoft.com/office/drawing/2014/main" id="{18BC113B-14FD-BD92-90E0-8F6F7892727E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072508" y="265126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112" name="Текст 8">
            <a:extLst>
              <a:ext uri="{FF2B5EF4-FFF2-40B4-BE49-F238E27FC236}">
                <a16:creationId xmlns:a16="http://schemas.microsoft.com/office/drawing/2014/main" id="{B3942E2C-78EF-FC41-B705-7471C97DDDAD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793233" y="2744815"/>
            <a:ext cx="2806700" cy="576235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3" name="Text Placeholder 7">
            <a:extLst>
              <a:ext uri="{FF2B5EF4-FFF2-40B4-BE49-F238E27FC236}">
                <a16:creationId xmlns:a16="http://schemas.microsoft.com/office/drawing/2014/main" id="{0FC2C7D2-5C55-1D7C-0826-DC6E6C94C8B8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076775" y="3509501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114" name="Text Placeholder 7">
            <a:extLst>
              <a:ext uri="{FF2B5EF4-FFF2-40B4-BE49-F238E27FC236}">
                <a16:creationId xmlns:a16="http://schemas.microsoft.com/office/drawing/2014/main" id="{D2DE09C2-698E-6E05-9AC2-6A6FB1D87BA7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8072508" y="437008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115" name="Текст 8">
            <a:extLst>
              <a:ext uri="{FF2B5EF4-FFF2-40B4-BE49-F238E27FC236}">
                <a16:creationId xmlns:a16="http://schemas.microsoft.com/office/drawing/2014/main" id="{BBC419B1-87E7-0253-0DB3-F64577D60A09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8793233" y="3605216"/>
            <a:ext cx="2808288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6" name="Текст 8">
            <a:extLst>
              <a:ext uri="{FF2B5EF4-FFF2-40B4-BE49-F238E27FC236}">
                <a16:creationId xmlns:a16="http://schemas.microsoft.com/office/drawing/2014/main" id="{CFDDA777-564F-FDAE-061E-B4D4731589D7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8793233" y="4469521"/>
            <a:ext cx="2806700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7" name="Text Placeholder 7">
            <a:extLst>
              <a:ext uri="{FF2B5EF4-FFF2-40B4-BE49-F238E27FC236}">
                <a16:creationId xmlns:a16="http://schemas.microsoft.com/office/drawing/2014/main" id="{5946A278-AF36-1D10-C919-50E291419A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CCBBAB4B-1547-AB1A-CC7F-FCF720C13D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6832305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Рисунок 2">
            <a:extLst>
              <a:ext uri="{FF2B5EF4-FFF2-40B4-BE49-F238E27FC236}">
                <a16:creationId xmlns:a16="http://schemas.microsoft.com/office/drawing/2014/main" id="{C632458B-5F4A-2989-9FDB-14384F01BC48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9948448" y="21685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3C664976-741E-A7E9-3E69-FEB8A5E17A2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91663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279C7151-14A2-B1C6-B3BF-1DD05D509CAA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87375" y="1876792"/>
            <a:ext cx="2592389" cy="101245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Рисунок 2">
            <a:extLst>
              <a:ext uri="{FF2B5EF4-FFF2-40B4-BE49-F238E27FC236}">
                <a16:creationId xmlns:a16="http://schemas.microsoft.com/office/drawing/2014/main" id="{BA6FEE47-1FFE-B1CF-90FE-5ECAA42A1CC6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8081940" y="21685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0F6E70F0-C3FC-E0DC-B26D-BC52325AF3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7625155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2" name="Рисунок 2">
            <a:extLst>
              <a:ext uri="{FF2B5EF4-FFF2-40B4-BE49-F238E27FC236}">
                <a16:creationId xmlns:a16="http://schemas.microsoft.com/office/drawing/2014/main" id="{4B4F19F0-3A91-EF5B-BA2C-A98350732D80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6215433" y="21685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3" name="Текст 8">
            <a:extLst>
              <a:ext uri="{FF2B5EF4-FFF2-40B4-BE49-F238E27FC236}">
                <a16:creationId xmlns:a16="http://schemas.microsoft.com/office/drawing/2014/main" id="{43FBAB54-53A4-3C37-EEEA-D6AB89A4802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5758648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4" name="Рисунок 2">
            <a:extLst>
              <a:ext uri="{FF2B5EF4-FFF2-40B4-BE49-F238E27FC236}">
                <a16:creationId xmlns:a16="http://schemas.microsoft.com/office/drawing/2014/main" id="{885BDC86-1D5B-7ABB-9A45-133906242667}"/>
              </a:ext>
            </a:extLst>
          </p:cNvPr>
          <p:cNvSpPr>
            <a:spLocks noGrp="1" noChangeAspect="1"/>
          </p:cNvSpPr>
          <p:nvPr>
            <p:ph type="pic" sz="quarter" idx="62"/>
          </p:nvPr>
        </p:nvSpPr>
        <p:spPr>
          <a:xfrm>
            <a:off x="4348926" y="2168525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5" name="Текст 8">
            <a:extLst>
              <a:ext uri="{FF2B5EF4-FFF2-40B4-BE49-F238E27FC236}">
                <a16:creationId xmlns:a16="http://schemas.microsoft.com/office/drawing/2014/main" id="{D3AE0F79-9DF1-FA39-52C4-6F041C8FB279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892141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6" name="Рисунок 2">
            <a:extLst>
              <a:ext uri="{FF2B5EF4-FFF2-40B4-BE49-F238E27FC236}">
                <a16:creationId xmlns:a16="http://schemas.microsoft.com/office/drawing/2014/main" id="{6424E942-31AB-494E-33E7-9DC12E6B46EA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9948448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7" name="Текст 8">
            <a:extLst>
              <a:ext uri="{FF2B5EF4-FFF2-40B4-BE49-F238E27FC236}">
                <a16:creationId xmlns:a16="http://schemas.microsoft.com/office/drawing/2014/main" id="{3B345BCD-AC04-33E4-4BCC-E7359F53237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491663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8" name="Рисунок 2">
            <a:extLst>
              <a:ext uri="{FF2B5EF4-FFF2-40B4-BE49-F238E27FC236}">
                <a16:creationId xmlns:a16="http://schemas.microsoft.com/office/drawing/2014/main" id="{2D07DD1F-D70A-6DDC-A2DB-2F8AD7240A51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>
          <a:xfrm>
            <a:off x="8081940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9" name="Текст 8">
            <a:extLst>
              <a:ext uri="{FF2B5EF4-FFF2-40B4-BE49-F238E27FC236}">
                <a16:creationId xmlns:a16="http://schemas.microsoft.com/office/drawing/2014/main" id="{38DAD231-5AF9-E032-10BB-88D0A3AD72A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625155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0" name="Рисунок 2">
            <a:extLst>
              <a:ext uri="{FF2B5EF4-FFF2-40B4-BE49-F238E27FC236}">
                <a16:creationId xmlns:a16="http://schemas.microsoft.com/office/drawing/2014/main" id="{B8415F46-BC07-09CC-6433-49E743AA224B}"/>
              </a:ext>
            </a:extLst>
          </p:cNvPr>
          <p:cNvSpPr>
            <a:spLocks noGrp="1"/>
          </p:cNvSpPr>
          <p:nvPr>
            <p:ph type="pic" sz="quarter" idx="68"/>
          </p:nvPr>
        </p:nvSpPr>
        <p:spPr>
          <a:xfrm>
            <a:off x="6215433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1" name="Текст 8">
            <a:extLst>
              <a:ext uri="{FF2B5EF4-FFF2-40B4-BE49-F238E27FC236}">
                <a16:creationId xmlns:a16="http://schemas.microsoft.com/office/drawing/2014/main" id="{D9B3E19A-FB3D-BBFF-534D-E318EB1F901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5758648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2" name="Рисунок 2">
            <a:extLst>
              <a:ext uri="{FF2B5EF4-FFF2-40B4-BE49-F238E27FC236}">
                <a16:creationId xmlns:a16="http://schemas.microsoft.com/office/drawing/2014/main" id="{F15F8829-5222-02D9-3839-90679009617D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4348926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4" name="Текст 8">
            <a:extLst>
              <a:ext uri="{FF2B5EF4-FFF2-40B4-BE49-F238E27FC236}">
                <a16:creationId xmlns:a16="http://schemas.microsoft.com/office/drawing/2014/main" id="{1C6843E3-226E-4A68-716C-AF2142A7DDDC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892141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5" name="Текст 8">
            <a:extLst>
              <a:ext uri="{FF2B5EF4-FFF2-40B4-BE49-F238E27FC236}">
                <a16:creationId xmlns:a16="http://schemas.microsoft.com/office/drawing/2014/main" id="{FDBEDE7B-DA7B-26DF-F132-4AF2228CD13A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87376" y="3825340"/>
            <a:ext cx="2592388" cy="101245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6" name="Text Placeholder 7">
            <a:extLst>
              <a:ext uri="{FF2B5EF4-FFF2-40B4-BE49-F238E27FC236}">
                <a16:creationId xmlns:a16="http://schemas.microsoft.com/office/drawing/2014/main" id="{C338C697-5322-D445-8FB6-D51BC02289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r>
              <a:rPr lang="en-US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&amp;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F707947-CAF4-1C4C-6CB3-22DCA0346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603822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нфографика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D1895F8F-06A1-451A-378B-B3B0183E9D1F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879475" y="4908649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1" name="Рисунок 2">
            <a:extLst>
              <a:ext uri="{FF2B5EF4-FFF2-40B4-BE49-F238E27FC236}">
                <a16:creationId xmlns:a16="http://schemas.microsoft.com/office/drawing/2014/main" id="{7FA6A695-E824-A53F-EC2F-C5566A98B67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564042" y="411276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3D518E75-7440-AAF5-3B83-D913B038BF90}"/>
              </a:ext>
            </a:extLst>
          </p:cNvPr>
          <p:cNvSpPr/>
          <p:nvPr userDrawn="1"/>
        </p:nvSpPr>
        <p:spPr>
          <a:xfrm>
            <a:off x="5051425" y="44042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BB2BE6D6-0CF4-A19A-2991-496B28CDC765}"/>
              </a:ext>
            </a:extLst>
          </p:cNvPr>
          <p:cNvSpPr/>
          <p:nvPr userDrawn="1"/>
        </p:nvSpPr>
        <p:spPr>
          <a:xfrm>
            <a:off x="7134225" y="37565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6560C2B0-BE31-913F-D0BB-CDA78C559A22}"/>
              </a:ext>
            </a:extLst>
          </p:cNvPr>
          <p:cNvSpPr/>
          <p:nvPr userDrawn="1"/>
        </p:nvSpPr>
        <p:spPr>
          <a:xfrm>
            <a:off x="9227311" y="31088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3CBBB9FE-B253-7921-7922-FD21BBA11EA1}"/>
              </a:ext>
            </a:extLst>
          </p:cNvPr>
          <p:cNvSpPr/>
          <p:nvPr userDrawn="1"/>
        </p:nvSpPr>
        <p:spPr>
          <a:xfrm>
            <a:off x="2968625" y="50519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CE99274B-1C54-7FF4-38AA-CE0E04DAAD5F}"/>
              </a:ext>
            </a:extLst>
          </p:cNvPr>
          <p:cNvSpPr/>
          <p:nvPr userDrawn="1"/>
        </p:nvSpPr>
        <p:spPr>
          <a:xfrm>
            <a:off x="879593" y="56996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Shape 19460">
            <a:extLst>
              <a:ext uri="{FF2B5EF4-FFF2-40B4-BE49-F238E27FC236}">
                <a16:creationId xmlns:a16="http://schemas.microsoft.com/office/drawing/2014/main" id="{9F266D32-51AF-947B-8AA3-F4E305AE6A3C}"/>
              </a:ext>
            </a:extLst>
          </p:cNvPr>
          <p:cNvSpPr/>
          <p:nvPr userDrawn="1"/>
        </p:nvSpPr>
        <p:spPr>
          <a:xfrm flipH="1" flipV="1">
            <a:off x="5054600" y="4403023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1" name="Shape 19460">
            <a:extLst>
              <a:ext uri="{FF2B5EF4-FFF2-40B4-BE49-F238E27FC236}">
                <a16:creationId xmlns:a16="http://schemas.microsoft.com/office/drawing/2014/main" id="{12C6F345-2F97-6EB2-D8AE-9D1B7744C6EE}"/>
              </a:ext>
            </a:extLst>
          </p:cNvPr>
          <p:cNvSpPr/>
          <p:nvPr userDrawn="1"/>
        </p:nvSpPr>
        <p:spPr>
          <a:xfrm flipH="1" flipV="1">
            <a:off x="7140338" y="3760676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2" name="Shape 19460">
            <a:extLst>
              <a:ext uri="{FF2B5EF4-FFF2-40B4-BE49-F238E27FC236}">
                <a16:creationId xmlns:a16="http://schemas.microsoft.com/office/drawing/2014/main" id="{82382BFD-4D06-8CA7-70EF-52FB6682B0F1}"/>
              </a:ext>
            </a:extLst>
          </p:cNvPr>
          <p:cNvSpPr/>
          <p:nvPr userDrawn="1"/>
        </p:nvSpPr>
        <p:spPr>
          <a:xfrm flipH="1" flipV="1">
            <a:off x="9226077" y="3110772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3" name="Shape 19460">
            <a:extLst>
              <a:ext uri="{FF2B5EF4-FFF2-40B4-BE49-F238E27FC236}">
                <a16:creationId xmlns:a16="http://schemas.microsoft.com/office/drawing/2014/main" id="{96398B55-1B8B-1CF9-01F7-8BC306E3AF6B}"/>
              </a:ext>
            </a:extLst>
          </p:cNvPr>
          <p:cNvSpPr/>
          <p:nvPr userDrawn="1"/>
        </p:nvSpPr>
        <p:spPr>
          <a:xfrm flipH="1" flipV="1">
            <a:off x="2968861" y="5045370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FE9C3323-EAF6-FD08-FB77-62ABBB2A27E5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2970329" y="4261878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5" name="Рисунок 2">
            <a:extLst>
              <a:ext uri="{FF2B5EF4-FFF2-40B4-BE49-F238E27FC236}">
                <a16:creationId xmlns:a16="http://schemas.microsoft.com/office/drawing/2014/main" id="{5B1E1A80-3462-9691-BA5A-80FF30FBE79C}"/>
              </a:ext>
            </a:extLst>
          </p:cNvPr>
          <p:cNvSpPr>
            <a:spLocks noGrp="1" noChangeAspect="1"/>
          </p:cNvSpPr>
          <p:nvPr>
            <p:ph type="pic" sz="quarter" idx="88"/>
          </p:nvPr>
        </p:nvSpPr>
        <p:spPr>
          <a:xfrm>
            <a:off x="3654896" y="346599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38F8BFCB-7163-5771-FA9F-1203BCE9DAB9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5055607" y="3609532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7" name="Рисунок 2">
            <a:extLst>
              <a:ext uri="{FF2B5EF4-FFF2-40B4-BE49-F238E27FC236}">
                <a16:creationId xmlns:a16="http://schemas.microsoft.com/office/drawing/2014/main" id="{88957857-4546-3CC7-4B81-1F01A076DB45}"/>
              </a:ext>
            </a:extLst>
          </p:cNvPr>
          <p:cNvSpPr>
            <a:spLocks noGrp="1"/>
          </p:cNvSpPr>
          <p:nvPr>
            <p:ph type="pic" sz="quarter" idx="90"/>
          </p:nvPr>
        </p:nvSpPr>
        <p:spPr>
          <a:xfrm>
            <a:off x="5740174" y="2813646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B5B7014A-D020-D910-C9E7-A8AB7C846CA4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7140885" y="2962762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9" name="Рисунок 2">
            <a:extLst>
              <a:ext uri="{FF2B5EF4-FFF2-40B4-BE49-F238E27FC236}">
                <a16:creationId xmlns:a16="http://schemas.microsoft.com/office/drawing/2014/main" id="{07D775AF-15FF-8BB2-BF00-07EDBBEA25DE}"/>
              </a:ext>
            </a:extLst>
          </p:cNvPr>
          <p:cNvSpPr>
            <a:spLocks noGrp="1"/>
          </p:cNvSpPr>
          <p:nvPr>
            <p:ph type="pic" sz="quarter" idx="92"/>
          </p:nvPr>
        </p:nvSpPr>
        <p:spPr>
          <a:xfrm>
            <a:off x="7825452" y="2166876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0" name="Text Placeholder 7">
            <a:extLst>
              <a:ext uri="{FF2B5EF4-FFF2-40B4-BE49-F238E27FC236}">
                <a16:creationId xmlns:a16="http://schemas.microsoft.com/office/drawing/2014/main" id="{8F74924C-F222-14EA-2ADA-B59CAC1122E4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9215011" y="2310416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1" name="Рисунок 2">
            <a:extLst>
              <a:ext uri="{FF2B5EF4-FFF2-40B4-BE49-F238E27FC236}">
                <a16:creationId xmlns:a16="http://schemas.microsoft.com/office/drawing/2014/main" id="{E66C2DFB-FB14-22C6-1560-8EF27EE62287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9899578" y="151453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2" name="Text Placeholder 7">
            <a:extLst>
              <a:ext uri="{FF2B5EF4-FFF2-40B4-BE49-F238E27FC236}">
                <a16:creationId xmlns:a16="http://schemas.microsoft.com/office/drawing/2014/main" id="{70A6267A-AA4D-B4D6-BB65-9F6D592C8F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r>
              <a:rPr lang="en-US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&amp;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A4946B4-CC2E-B392-2A22-D5D8C9499F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4154685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ймлайн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48E564D1-60CE-6D76-D022-138ED4467C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cxnSp>
        <p:nvCxnSpPr>
          <p:cNvPr id="32" name="Straight Connector 19">
            <a:extLst>
              <a:ext uri="{FF2B5EF4-FFF2-40B4-BE49-F238E27FC236}">
                <a16:creationId xmlns:a16="http://schemas.microsoft.com/office/drawing/2014/main" id="{73E6FC17-7411-D66C-6E0D-63249F49CF63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3536950"/>
            <a:ext cx="11017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93BD675F-C162-9AB1-0C0C-C9E47401CB3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9958560" y="1420021"/>
            <a:ext cx="1636288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05DC36D1-3B14-7995-AB00-017A6A0D6DF9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9958560" y="3941689"/>
            <a:ext cx="1636288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F4C6CC51-44B6-13F1-3782-2DF1A313ED24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077200" y="4871426"/>
            <a:ext cx="1655763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FBA91F65-893D-B84E-29A5-36EBB8079B21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077200" y="2851939"/>
            <a:ext cx="1655764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2021</a:t>
            </a:r>
            <a:endParaRPr lang="en-US" dirty="0"/>
          </a:p>
        </p:txBody>
      </p:sp>
      <p:sp>
        <p:nvSpPr>
          <p:cNvPr id="61" name="Text Placeholder 7">
            <a:extLst>
              <a:ext uri="{FF2B5EF4-FFF2-40B4-BE49-F238E27FC236}">
                <a16:creationId xmlns:a16="http://schemas.microsoft.com/office/drawing/2014/main" id="{8A8BCC32-62D2-95FC-A1EA-BD8C505A5B41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6199361" y="1420021"/>
            <a:ext cx="1663381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95BA8748-5FFE-54F4-0B56-FA726253FBAF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6203950" y="3941689"/>
            <a:ext cx="1658792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2020</a:t>
            </a:r>
            <a:endParaRPr lang="en-US" dirty="0"/>
          </a:p>
        </p:txBody>
      </p:sp>
      <p:sp>
        <p:nvSpPr>
          <p:cNvPr id="63" name="Text Placeholder 7">
            <a:extLst>
              <a:ext uri="{FF2B5EF4-FFF2-40B4-BE49-F238E27FC236}">
                <a16:creationId xmlns:a16="http://schemas.microsoft.com/office/drawing/2014/main" id="{0AD18D75-9805-7CAC-0957-8D3F71DE2B8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345094" y="4871426"/>
            <a:ext cx="1642956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8D1D7DC7-A688-2499-97DB-40FBBAD9E074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4345094" y="2851939"/>
            <a:ext cx="1642956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2019</a:t>
            </a:r>
            <a:endParaRPr lang="en-US" dirty="0"/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A761127C-351E-8FD8-1C4F-DACC1585DE4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2467254" y="1420021"/>
            <a:ext cx="1663381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75243B99-7563-6B32-8047-1004203733F7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2460481" y="3941689"/>
            <a:ext cx="1670153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2018</a:t>
            </a:r>
            <a:endParaRPr lang="en-US" dirty="0"/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58D185D5-7240-4194-15E3-3B2DCA2C746A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85895" y="4871426"/>
            <a:ext cx="1655763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656BC3D5-18CD-FF52-C452-11CFD072C142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585895" y="2851939"/>
            <a:ext cx="1655764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2017</a:t>
            </a:r>
            <a:endParaRPr lang="en-US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12CF7DE-E0FF-CE1C-C782-2E30D7CFAB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768090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ймлайн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A075AC54-A106-A5E0-B4D6-B91D22F5F2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примечаний.</a:t>
            </a:r>
            <a:endParaRPr lang="ru-RU" dirty="0"/>
          </a:p>
        </p:txBody>
      </p:sp>
      <p:cxnSp>
        <p:nvCxnSpPr>
          <p:cNvPr id="29" name="Straight Connector 19">
            <a:extLst>
              <a:ext uri="{FF2B5EF4-FFF2-40B4-BE49-F238E27FC236}">
                <a16:creationId xmlns:a16="http://schemas.microsoft.com/office/drawing/2014/main" id="{0CF6C201-F286-862A-BEB9-A021A43B1D32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3536950"/>
            <a:ext cx="11017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6D4ABBB3-67D7-3BBD-6B59-73C9A89E6294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9947276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DC2A6B7A-B651-FEA1-101D-54884FEAB30E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9947276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2021</a:t>
            </a:r>
            <a:endParaRPr lang="en-US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BF6E53EC-8BAC-EBCC-4C62-AC03FFCB7FC1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075613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63BEBB17-EAB7-7E45-35FB-F6A270F7622D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8075613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2020</a:t>
            </a:r>
            <a:endParaRPr lang="en-US" dirty="0"/>
          </a:p>
        </p:txBody>
      </p:sp>
      <p:sp>
        <p:nvSpPr>
          <p:cNvPr id="58" name="Рисунок 2">
            <a:extLst>
              <a:ext uri="{FF2B5EF4-FFF2-40B4-BE49-F238E27FC236}">
                <a16:creationId xmlns:a16="http://schemas.microsoft.com/office/drawing/2014/main" id="{43135DF2-10A7-CA1F-9A44-95C5567355B8}"/>
              </a:ext>
            </a:extLst>
          </p:cNvPr>
          <p:cNvSpPr>
            <a:spLocks noGrp="1"/>
          </p:cNvSpPr>
          <p:nvPr>
            <p:ph type="pic" sz="quarter" idx="95"/>
          </p:nvPr>
        </p:nvSpPr>
        <p:spPr>
          <a:xfrm>
            <a:off x="10412761" y="317813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9" name="Рисунок 2">
            <a:extLst>
              <a:ext uri="{FF2B5EF4-FFF2-40B4-BE49-F238E27FC236}">
                <a16:creationId xmlns:a16="http://schemas.microsoft.com/office/drawing/2014/main" id="{D7300E5F-771F-4666-F133-3F64D84D52F3}"/>
              </a:ext>
            </a:extLst>
          </p:cNvPr>
          <p:cNvSpPr>
            <a:spLocks noGrp="1"/>
          </p:cNvSpPr>
          <p:nvPr>
            <p:ph type="pic" sz="quarter" idx="96"/>
          </p:nvPr>
        </p:nvSpPr>
        <p:spPr>
          <a:xfrm>
            <a:off x="8542759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F1311EDC-C7DF-8FA6-BF91-AF835DAC685D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207789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5" name="Text Placeholder 7">
            <a:extLst>
              <a:ext uri="{FF2B5EF4-FFF2-40B4-BE49-F238E27FC236}">
                <a16:creationId xmlns:a16="http://schemas.microsoft.com/office/drawing/2014/main" id="{F9E69DEE-B98E-6395-ACAC-5944E4B24BB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207789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2019</a:t>
            </a:r>
            <a:endParaRPr lang="en-US" dirty="0"/>
          </a:p>
        </p:txBody>
      </p:sp>
      <p:sp>
        <p:nvSpPr>
          <p:cNvPr id="76" name="Text Placeholder 7">
            <a:extLst>
              <a:ext uri="{FF2B5EF4-FFF2-40B4-BE49-F238E27FC236}">
                <a16:creationId xmlns:a16="http://schemas.microsoft.com/office/drawing/2014/main" id="{5DE3A50F-A923-C4D5-3984-80BB9D187BFD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336126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7" name="Text Placeholder 7">
            <a:extLst>
              <a:ext uri="{FF2B5EF4-FFF2-40B4-BE49-F238E27FC236}">
                <a16:creationId xmlns:a16="http://schemas.microsoft.com/office/drawing/2014/main" id="{70831185-D838-9A7E-B33C-8E00A2594CA9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336126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2018</a:t>
            </a:r>
            <a:endParaRPr lang="en-US" dirty="0"/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C802BA59-BF38-A5CB-0E24-579025E02839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2461479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1B4540DE-59B3-5873-020F-FB7137E86063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2461479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2017</a:t>
            </a:r>
            <a:endParaRPr lang="en-US" dirty="0"/>
          </a:p>
        </p:txBody>
      </p:sp>
      <p:sp>
        <p:nvSpPr>
          <p:cNvPr id="80" name="Text Placeholder 7">
            <a:extLst>
              <a:ext uri="{FF2B5EF4-FFF2-40B4-BE49-F238E27FC236}">
                <a16:creationId xmlns:a16="http://schemas.microsoft.com/office/drawing/2014/main" id="{857638ED-0652-AA66-9101-A82DA6B8906D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589816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1" name="Text Placeholder 7">
            <a:extLst>
              <a:ext uri="{FF2B5EF4-FFF2-40B4-BE49-F238E27FC236}">
                <a16:creationId xmlns:a16="http://schemas.microsoft.com/office/drawing/2014/main" id="{B60520A2-B84E-925E-2C4B-6780C6DF9DB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589816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2016</a:t>
            </a:r>
            <a:endParaRPr lang="en-US" dirty="0"/>
          </a:p>
        </p:txBody>
      </p:sp>
      <p:sp>
        <p:nvSpPr>
          <p:cNvPr id="82" name="Рисунок 2">
            <a:extLst>
              <a:ext uri="{FF2B5EF4-FFF2-40B4-BE49-F238E27FC236}">
                <a16:creationId xmlns:a16="http://schemas.microsoft.com/office/drawing/2014/main" id="{40E82657-4136-C5A8-B078-3581FC7E367A}"/>
              </a:ext>
            </a:extLst>
          </p:cNvPr>
          <p:cNvSpPr>
            <a:spLocks noGrp="1"/>
          </p:cNvSpPr>
          <p:nvPr>
            <p:ph type="pic" sz="quarter" idx="105"/>
          </p:nvPr>
        </p:nvSpPr>
        <p:spPr>
          <a:xfrm>
            <a:off x="6673016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3" name="Рисунок 2">
            <a:extLst>
              <a:ext uri="{FF2B5EF4-FFF2-40B4-BE49-F238E27FC236}">
                <a16:creationId xmlns:a16="http://schemas.microsoft.com/office/drawing/2014/main" id="{ADAD0F5C-9B14-7C7E-2951-FEB4CBB073D4}"/>
              </a:ext>
            </a:extLst>
          </p:cNvPr>
          <p:cNvSpPr>
            <a:spLocks noGrp="1"/>
          </p:cNvSpPr>
          <p:nvPr>
            <p:ph type="pic" sz="quarter" idx="106"/>
          </p:nvPr>
        </p:nvSpPr>
        <p:spPr>
          <a:xfrm>
            <a:off x="4803273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4" name="Рисунок 2">
            <a:extLst>
              <a:ext uri="{FF2B5EF4-FFF2-40B4-BE49-F238E27FC236}">
                <a16:creationId xmlns:a16="http://schemas.microsoft.com/office/drawing/2014/main" id="{A1DAB7CC-65E4-EB98-2B14-0A62C8AD6F10}"/>
              </a:ext>
            </a:extLst>
          </p:cNvPr>
          <p:cNvSpPr>
            <a:spLocks noGrp="1"/>
          </p:cNvSpPr>
          <p:nvPr>
            <p:ph type="pic" sz="quarter" idx="107"/>
          </p:nvPr>
        </p:nvSpPr>
        <p:spPr>
          <a:xfrm>
            <a:off x="2926706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5" name="Рисунок 2">
            <a:extLst>
              <a:ext uri="{FF2B5EF4-FFF2-40B4-BE49-F238E27FC236}">
                <a16:creationId xmlns:a16="http://schemas.microsoft.com/office/drawing/2014/main" id="{AED75EBB-9C1F-4F19-0600-4D6F9FF0B243}"/>
              </a:ext>
            </a:extLst>
          </p:cNvPr>
          <p:cNvSpPr>
            <a:spLocks noGrp="1" noChangeAspect="1"/>
          </p:cNvSpPr>
          <p:nvPr>
            <p:ph type="pic" sz="quarter" idx="108"/>
          </p:nvPr>
        </p:nvSpPr>
        <p:spPr>
          <a:xfrm>
            <a:off x="1050138" y="317658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2717927-0F31-28B4-46A1-13D6984773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019478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ели и шаги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5C5BE68A-FA25-94AC-5080-98D456A98A60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800000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cxnSp>
        <p:nvCxnSpPr>
          <p:cNvPr id="42" name="Straight Connector 19">
            <a:extLst>
              <a:ext uri="{FF2B5EF4-FFF2-40B4-BE49-F238E27FC236}">
                <a16:creationId xmlns:a16="http://schemas.microsoft.com/office/drawing/2014/main" id="{91334481-BDE3-ABF9-8AAC-C49D43657CC4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1815861"/>
            <a:ext cx="11017250" cy="0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16323C00-81D4-D3D2-AA10-A1D2862CC1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6" name="Рисунок 3">
            <a:extLst>
              <a:ext uri="{FF2B5EF4-FFF2-40B4-BE49-F238E27FC236}">
                <a16:creationId xmlns:a16="http://schemas.microsoft.com/office/drawing/2014/main" id="{8184989B-B374-11F9-C153-91ABA57307E8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2639080" y="162202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60DDE04D-6D00-C5C2-07CB-5AE0676D0FBE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5916940" y="1632694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8" name="Рисунок 3">
            <a:extLst>
              <a:ext uri="{FF2B5EF4-FFF2-40B4-BE49-F238E27FC236}">
                <a16:creationId xmlns:a16="http://schemas.microsoft.com/office/drawing/2014/main" id="{83E23BFC-CA7E-6582-CC46-C486143997FD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9194800" y="162798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AC88495F-9B19-7E44-1068-F3CCE331C179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800000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39" name="Текст 2">
            <a:extLst>
              <a:ext uri="{FF2B5EF4-FFF2-40B4-BE49-F238E27FC236}">
                <a16:creationId xmlns:a16="http://schemas.microsoft.com/office/drawing/2014/main" id="{E5DD188E-2BE1-F943-4338-0266B1A67FF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800000" y="2672444"/>
            <a:ext cx="2592000" cy="43376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6A22247-7056-2C7A-5F4B-81726E586DEA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074142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7AD1C0B4-B863-51CD-4E56-2A20A0C754E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8074142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5" name="Текст 2">
            <a:extLst>
              <a:ext uri="{FF2B5EF4-FFF2-40B4-BE49-F238E27FC236}">
                <a16:creationId xmlns:a16="http://schemas.microsoft.com/office/drawing/2014/main" id="{AB6FD43A-A6D1-1D64-A6E8-EE342E8520C6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8074142" y="2672444"/>
            <a:ext cx="2592000" cy="43376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702E2BBD-8A9C-3A55-7089-A03C24888704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1525794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CD81A16C-032B-D943-4F8E-022C5F52BB5F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1525794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8" name="Текст 2">
            <a:extLst>
              <a:ext uri="{FF2B5EF4-FFF2-40B4-BE49-F238E27FC236}">
                <a16:creationId xmlns:a16="http://schemas.microsoft.com/office/drawing/2014/main" id="{283DF138-3854-0EEC-A52E-648E836C60F6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525794" y="2672444"/>
            <a:ext cx="2592000" cy="43376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60BDE59-543B-2853-9A90-F6435935CB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5022063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ели и шаги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C4990D6C-9311-DD88-18CD-2D8B05A985C5}"/>
              </a:ext>
            </a:extLst>
          </p:cNvPr>
          <p:cNvGrpSpPr/>
          <p:nvPr userDrawn="1"/>
        </p:nvGrpSpPr>
        <p:grpSpPr>
          <a:xfrm>
            <a:off x="9970111" y="2521331"/>
            <a:ext cx="1620000" cy="1620000"/>
            <a:chOff x="8718966" y="2964494"/>
            <a:chExt cx="1620000" cy="1620000"/>
          </a:xfrm>
        </p:grpSpPr>
        <p:sp>
          <p:nvSpPr>
            <p:cNvPr id="47" name="Овал 46">
              <a:extLst>
                <a:ext uri="{FF2B5EF4-FFF2-40B4-BE49-F238E27FC236}">
                  <a16:creationId xmlns:a16="http://schemas.microsoft.com/office/drawing/2014/main" id="{095C58FE-3A05-D3A4-17A5-2D9D0471E1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8730" y="3504494"/>
              <a:ext cx="540472" cy="54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>
              <a:extLst>
                <a:ext uri="{FF2B5EF4-FFF2-40B4-BE49-F238E27FC236}">
                  <a16:creationId xmlns:a16="http://schemas.microsoft.com/office/drawing/2014/main" id="{B807F485-E20A-31D2-1B80-C567352855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9551" y="3234494"/>
              <a:ext cx="1078831" cy="108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>
              <a:extLst>
                <a:ext uri="{FF2B5EF4-FFF2-40B4-BE49-F238E27FC236}">
                  <a16:creationId xmlns:a16="http://schemas.microsoft.com/office/drawing/2014/main" id="{3CC6D533-3A55-6142-BD04-DFC1937CE4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18966" y="2964494"/>
              <a:ext cx="1620000" cy="162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B60DD052-400A-2279-0C1E-8EDA56E45C30}"/>
              </a:ext>
            </a:extLst>
          </p:cNvPr>
          <p:cNvCxnSpPr>
            <a:cxnSpLocks/>
          </p:cNvCxnSpPr>
          <p:nvPr userDrawn="1"/>
        </p:nvCxnSpPr>
        <p:spPr>
          <a:xfrm>
            <a:off x="587375" y="3309954"/>
            <a:ext cx="10192736" cy="24316"/>
          </a:xfrm>
          <a:prstGeom prst="straightConnector1">
            <a:avLst/>
          </a:prstGeom>
          <a:ln w="19050">
            <a:solidFill>
              <a:schemeClr val="accent2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CDE0BEA-D434-F863-B900-FC8E2E5C40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75AFFEF9-433C-32F2-CF43-555D83A9CD5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24000" y="4406908"/>
            <a:ext cx="1655763" cy="10704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5E662767-AEEC-D2FF-32E9-27B46C5D43E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868532" y="29587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6" name="Рисунок 2">
            <a:extLst>
              <a:ext uri="{FF2B5EF4-FFF2-40B4-BE49-F238E27FC236}">
                <a16:creationId xmlns:a16="http://schemas.microsoft.com/office/drawing/2014/main" id="{51E5C934-AFF7-50E2-B2FA-0AD1D1ECFA49}"/>
              </a:ext>
            </a:extLst>
          </p:cNvPr>
          <p:cNvSpPr>
            <a:spLocks noGrp="1" noChangeAspect="1"/>
          </p:cNvSpPr>
          <p:nvPr>
            <p:ph type="pic" sz="quarter" idx="92"/>
          </p:nvPr>
        </p:nvSpPr>
        <p:spPr>
          <a:xfrm>
            <a:off x="1979338" y="2956454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id="{9F97F07C-CE94-438E-5BB3-8FFE6932B2B8}"/>
              </a:ext>
            </a:extLst>
          </p:cNvPr>
          <p:cNvSpPr>
            <a:spLocks noGrp="1"/>
          </p:cNvSpPr>
          <p:nvPr>
            <p:ph type="pic" sz="quarter" idx="93"/>
          </p:nvPr>
        </p:nvSpPr>
        <p:spPr>
          <a:xfrm>
            <a:off x="7608153" y="295919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8" name="Рисунок 2">
            <a:extLst>
              <a:ext uri="{FF2B5EF4-FFF2-40B4-BE49-F238E27FC236}">
                <a16:creationId xmlns:a16="http://schemas.microsoft.com/office/drawing/2014/main" id="{EAF8D7D8-9D7F-7977-9262-FC4750F1FB84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5735637" y="29587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EC37AD24-8260-657A-83BF-A46456205B28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7140575" y="1151467"/>
            <a:ext cx="1655763" cy="10858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EE071E89-F3C6-95EE-6078-FD8A40E2373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3402110" y="1151467"/>
            <a:ext cx="1655763" cy="10858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29410E7C-CB07-8AB6-F0CD-84A08590A767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5268686" y="4406908"/>
            <a:ext cx="1655763" cy="10704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DFA0D66-5D1B-FA79-43D4-0787168AD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453810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 с акцентными цифр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4A08BB5-7F71-F748-9838-F96610679B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A9E22FB7-DFAC-CB69-DAE4-30733324919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521030" y="1422146"/>
            <a:ext cx="2595357" cy="3860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126C0AF6-55CB-C3E4-6DCC-3754B9B9B4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6188" y="1214304"/>
            <a:ext cx="957812" cy="6226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48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4F32A9E4-17A1-4139-2326-7E03A0AD493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276308" y="1422146"/>
            <a:ext cx="2584992" cy="3860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297AAE43-5592-3BEB-6EB4-273B41955BC8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309513" y="1214304"/>
            <a:ext cx="957812" cy="6226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48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CCA4A078-D74E-FF15-7BA9-58FEA88D84F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017578" y="1422146"/>
            <a:ext cx="2608233" cy="3860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0B47BC70-19D7-98B3-A5F0-7A32813533F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050784" y="1214304"/>
            <a:ext cx="957812" cy="6226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48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03</a:t>
            </a:r>
            <a:endParaRPr lang="en-US" dirty="0"/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42CD71CD-5F8C-DBB5-FF98-800078E5B13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69160" y="2522358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97DD3B0F-01AD-8211-0657-598D2F8584D1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69160" y="3390996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0FCC5F91-EFDC-260E-8C43-6CCF0D7C5330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69160" y="4255638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967C2DBB-9BC1-6211-89CF-ECF3DE32283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69160" y="5124031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CB7F40A-A31D-B8CC-2842-E544203010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273851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 с обознач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4A08BB5-7F71-F748-9838-F96610679B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39ED8448-0DEE-3A00-B0BB-A5875C8DF94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4758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Текст 8">
            <a:extLst>
              <a:ext uri="{FF2B5EF4-FFF2-40B4-BE49-F238E27FC236}">
                <a16:creationId xmlns:a16="http://schemas.microsoft.com/office/drawing/2014/main" id="{4ED15647-14A7-D3C7-CBEA-6A9F8A9D3D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92210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1200CD3B-9CD8-72EA-6813-01D29128AD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79662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7" name="Текст 8">
            <a:extLst>
              <a:ext uri="{FF2B5EF4-FFF2-40B4-BE49-F238E27FC236}">
                <a16:creationId xmlns:a16="http://schemas.microsoft.com/office/drawing/2014/main" id="{7E338DDE-3958-B2D8-EA26-5C008CB75E0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66352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399084C8-D153-DC09-874A-13C00A7F009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53804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id="{28C3BAB9-0EB1-F6FB-14EE-F52A39E031F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041256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D45ADA9-B34B-4960-4B15-6BA3488737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21943472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_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3BB9D711-F588-58FA-3338-78BE22D8C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2260000"/>
            <a:ext cx="3537722" cy="420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3" name="Текст 13">
            <a:extLst>
              <a:ext uri="{FF2B5EF4-FFF2-40B4-BE49-F238E27FC236}">
                <a16:creationId xmlns:a16="http://schemas.microsoft.com/office/drawing/2014/main" id="{87DB9A1F-32F6-5942-136B-999E9FB96D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7375" y="1616991"/>
            <a:ext cx="3537723" cy="4032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1</a:t>
            </a:r>
          </a:p>
        </p:txBody>
      </p:sp>
      <p:sp>
        <p:nvSpPr>
          <p:cNvPr id="44" name="Текст 13">
            <a:extLst>
              <a:ext uri="{FF2B5EF4-FFF2-40B4-BE49-F238E27FC236}">
                <a16:creationId xmlns:a16="http://schemas.microsoft.com/office/drawing/2014/main" id="{027F65FD-C97D-90C5-7F1D-FF7B52A836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32287" y="1615620"/>
            <a:ext cx="719137" cy="40844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A9DEE83A-6AB5-1C91-2C31-932DEA0503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2288" y="2259999"/>
            <a:ext cx="719138" cy="41652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9DA6498F-40D9-AF14-DEF4-0D0E5498E4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2659" y="3776695"/>
            <a:ext cx="3523729" cy="4079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67" name="Текст 13">
            <a:extLst>
              <a:ext uri="{FF2B5EF4-FFF2-40B4-BE49-F238E27FC236}">
                <a16:creationId xmlns:a16="http://schemas.microsoft.com/office/drawing/2014/main" id="{42E60FEC-1E8A-3410-5D7A-684DC3A759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3126131"/>
            <a:ext cx="3537723" cy="4108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2</a:t>
            </a:r>
          </a:p>
        </p:txBody>
      </p:sp>
      <p:sp>
        <p:nvSpPr>
          <p:cNvPr id="68" name="Текст 13">
            <a:extLst>
              <a:ext uri="{FF2B5EF4-FFF2-40B4-BE49-F238E27FC236}">
                <a16:creationId xmlns:a16="http://schemas.microsoft.com/office/drawing/2014/main" id="{394A0C9A-E982-3AE4-F727-523F24D92FD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32287" y="3125978"/>
            <a:ext cx="721004" cy="41534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E94569B4-E751-2546-57E9-17FAF8ED7D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32288" y="3771923"/>
            <a:ext cx="722098" cy="41534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5413D839-27CC-77C9-DDB9-12FE47FEDB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4825" y="5288349"/>
            <a:ext cx="3531564" cy="4079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71" name="Текст 13">
            <a:extLst>
              <a:ext uri="{FF2B5EF4-FFF2-40B4-BE49-F238E27FC236}">
                <a16:creationId xmlns:a16="http://schemas.microsoft.com/office/drawing/2014/main" id="{4A0497FB-AD0A-85F2-6CA7-A8F3359419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4639003"/>
            <a:ext cx="3526135" cy="4108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3</a:t>
            </a:r>
          </a:p>
        </p:txBody>
      </p:sp>
      <p:sp>
        <p:nvSpPr>
          <p:cNvPr id="72" name="Текст 13">
            <a:extLst>
              <a:ext uri="{FF2B5EF4-FFF2-40B4-BE49-F238E27FC236}">
                <a16:creationId xmlns:a16="http://schemas.microsoft.com/office/drawing/2014/main" id="{1F9F461D-902D-A004-E6D4-CF8AB5A95D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32288" y="4634497"/>
            <a:ext cx="720090" cy="41534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73" name="Text Placeholder 7">
            <a:extLst>
              <a:ext uri="{FF2B5EF4-FFF2-40B4-BE49-F238E27FC236}">
                <a16:creationId xmlns:a16="http://schemas.microsoft.com/office/drawing/2014/main" id="{DD4418CF-D9FE-DEA8-4B09-3300528CED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32288" y="5290037"/>
            <a:ext cx="719136" cy="40750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93A02201-29DE-E3F4-B357-ABAC7BBF08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13475" y="2260000"/>
            <a:ext cx="3537722" cy="420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" name="Текст 13">
            <a:extLst>
              <a:ext uri="{FF2B5EF4-FFF2-40B4-BE49-F238E27FC236}">
                <a16:creationId xmlns:a16="http://schemas.microsoft.com/office/drawing/2014/main" id="{05F813D8-3940-4F5E-E17F-372FEE5693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13475" y="1616991"/>
            <a:ext cx="3537723" cy="4032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1</a:t>
            </a:r>
          </a:p>
        </p:txBody>
      </p:sp>
      <p:sp>
        <p:nvSpPr>
          <p:cNvPr id="5" name="Текст 13">
            <a:extLst>
              <a:ext uri="{FF2B5EF4-FFF2-40B4-BE49-F238E27FC236}">
                <a16:creationId xmlns:a16="http://schemas.microsoft.com/office/drawing/2014/main" id="{728E5462-1012-E1A7-6927-C8F0D732AD7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58387" y="1615620"/>
            <a:ext cx="719137" cy="40844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07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9F4A71EF-7014-074E-3C8C-23AA818C6C3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958388" y="2259999"/>
            <a:ext cx="719138" cy="41652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08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18FACC30-4B4C-A57D-30FD-BA7534DDF2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18759" y="3776695"/>
            <a:ext cx="3523729" cy="4079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5D673D69-3A6C-C8CF-0EC5-A06A5A14071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13475" y="3126131"/>
            <a:ext cx="3537723" cy="4108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2</a:t>
            </a:r>
          </a:p>
        </p:txBody>
      </p:sp>
      <p:sp>
        <p:nvSpPr>
          <p:cNvPr id="9" name="Текст 13">
            <a:extLst>
              <a:ext uri="{FF2B5EF4-FFF2-40B4-BE49-F238E27FC236}">
                <a16:creationId xmlns:a16="http://schemas.microsoft.com/office/drawing/2014/main" id="{40ADA1B7-220B-E1B2-0ADB-FD45287F788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58387" y="3125978"/>
            <a:ext cx="721004" cy="41534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09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6A880BB2-C7C7-2FD0-3F13-7EDBA351356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958388" y="3771923"/>
            <a:ext cx="722098" cy="41534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10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26F7835-EA61-5D79-3805-5583CE14D75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10925" y="5288349"/>
            <a:ext cx="3531564" cy="4079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12" name="Текст 13">
            <a:extLst>
              <a:ext uri="{FF2B5EF4-FFF2-40B4-BE49-F238E27FC236}">
                <a16:creationId xmlns:a16="http://schemas.microsoft.com/office/drawing/2014/main" id="{F6A7E967-BDC6-973F-C78C-B7FA0A3AE98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13475" y="4639003"/>
            <a:ext cx="3526135" cy="4108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3</a:t>
            </a:r>
          </a:p>
        </p:txBody>
      </p:sp>
      <p:sp>
        <p:nvSpPr>
          <p:cNvPr id="13" name="Текст 13">
            <a:extLst>
              <a:ext uri="{FF2B5EF4-FFF2-40B4-BE49-F238E27FC236}">
                <a16:creationId xmlns:a16="http://schemas.microsoft.com/office/drawing/2014/main" id="{CF32651E-92C8-A3D6-D509-561C1BC3411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958388" y="4634497"/>
            <a:ext cx="720090" cy="41534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11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68FE08D7-314E-DD88-386F-48A39C2EFD1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958388" y="5290037"/>
            <a:ext cx="719136" cy="40750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12</a:t>
            </a:r>
            <a:endParaRPr lang="en-US" dirty="0"/>
          </a:p>
        </p:txBody>
      </p:sp>
      <p:sp>
        <p:nvSpPr>
          <p:cNvPr id="17" name="Текст 1">
            <a:extLst>
              <a:ext uri="{FF2B5EF4-FFF2-40B4-BE49-F238E27FC236}">
                <a16:creationId xmlns:a16="http://schemas.microsoft.com/office/drawing/2014/main" id="{17F75990-D3D0-8029-613D-CA295218A3B1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F6EA602B-814E-4CB0-DB7D-D78B359436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3944174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 с текстовыми бло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7428A25B-F77E-904A-9788-AAD9878664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C2392820-FBA5-6B1A-6EBE-6C6E0F70B0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175" y="1154821"/>
            <a:ext cx="2584508" cy="4374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F4D81443-31E5-C019-5895-FCB3F9BAAB3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717563" y="1223736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4CE43293-E331-46AF-745A-540484208AD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25367" y="1223736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5BBD7C0C-453F-DBC8-EE2B-F0B12FAA7446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38140" y="1223736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2072BC85-E195-65D4-601F-5B940F83B6F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338140" y="2524391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D8AD0B68-5844-9965-9918-82A992ABEF9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338140" y="3817164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CFD6D04E-DC48-528E-FF05-12E2B401079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338140" y="5117819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3D53450-9E53-55C2-902F-E0DD6436D0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8643979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аблица 3">
            <a:extLst>
              <a:ext uri="{FF2B5EF4-FFF2-40B4-BE49-F238E27FC236}">
                <a16:creationId xmlns:a16="http://schemas.microsoft.com/office/drawing/2014/main" id="{CDCB8405-76D7-D04F-8D69-A5DF67151015}"/>
              </a:ext>
            </a:extLst>
          </p:cNvPr>
          <p:cNvSpPr>
            <a:spLocks noGrp="1"/>
          </p:cNvSpPr>
          <p:nvPr>
            <p:ph type="tbl" sz="quarter" idx="52" hasCustomPrompt="1"/>
          </p:nvPr>
        </p:nvSpPr>
        <p:spPr>
          <a:xfrm>
            <a:off x="587375" y="5049838"/>
            <a:ext cx="7273925" cy="10847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BBAFA3D-EDE7-B34D-8CE1-0E55F5E9B2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9991EA84-528B-841D-AB53-51B7274342C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401185" y="1222696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3BFE5FC3-1EFD-DABC-2385-0D7363FB2B25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401185" y="2523351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:a16="http://schemas.microsoft.com/office/drawing/2014/main" id="{39A64651-5F05-7039-9EDF-AF9538440CEB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1185" y="3816124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95CDF128-6554-90EF-23C8-8D173720437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401185" y="5116779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D7CB80E-0CCF-2574-960E-B227B8BD2B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33617556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8">
            <a:extLst>
              <a:ext uri="{FF2B5EF4-FFF2-40B4-BE49-F238E27FC236}">
                <a16:creationId xmlns:a16="http://schemas.microsoft.com/office/drawing/2014/main" id="{1E974796-7AE0-EF46-B1A0-E207CA97A9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7375" y="1393108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7" name="Текст 8">
            <a:extLst>
              <a:ext uri="{FF2B5EF4-FFF2-40B4-BE49-F238E27FC236}">
                <a16:creationId xmlns:a16="http://schemas.microsoft.com/office/drawing/2014/main" id="{E26C0338-9526-6645-AA6F-0613F77B53E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87375" y="2098037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Рисунок SmartArt 2">
            <a:extLst>
              <a:ext uri="{FF2B5EF4-FFF2-40B4-BE49-F238E27FC236}">
                <a16:creationId xmlns:a16="http://schemas.microsoft.com/office/drawing/2014/main" id="{225A6F7B-91D9-5940-BE3F-1B3D58B6262A}"/>
              </a:ext>
            </a:extLst>
          </p:cNvPr>
          <p:cNvSpPr>
            <a:spLocks noGrp="1"/>
          </p:cNvSpPr>
          <p:nvPr>
            <p:ph type="dgm" sz="quarter" idx="37" hasCustomPrompt="1"/>
          </p:nvPr>
        </p:nvSpPr>
        <p:spPr>
          <a:xfrm>
            <a:off x="3395663" y="1371600"/>
            <a:ext cx="5409368" cy="4541838"/>
          </a:xfrm>
          <a:prstGeom prst="rect">
            <a:avLst/>
          </a:prstGeom>
        </p:spPr>
        <p:txBody>
          <a:bodyPr/>
          <a:lstStyle>
            <a:lvl1pPr marL="0" marR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SmartArt</a:t>
            </a:r>
            <a:endParaRPr lang="ru-RU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A148A6A7-3249-4948-A8C0-FBF4414D8C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EAAAAF2A-C76A-21E6-F4F8-DEAE5D35593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87375" y="4202223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9706AB34-6908-732D-446B-30330D83BC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87375" y="4901375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01D4338F-D347-B3BC-7948-9BE24289389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12787" y="1393108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23B21BEC-B2C6-F370-603A-64F8ECF39D0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012787" y="2094454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1D48842D-9F7E-3985-58B8-620BECC6D74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12787" y="4202223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DED1CD50-283A-A078-D8C8-2506EA6424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012787" y="4901375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5B283FC-4AD9-6B3D-C76A-76B147550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357571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F00BDD2-13E8-8C42-85F3-30750BE333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9" name="Рисунок SmartArt 2">
            <a:extLst>
              <a:ext uri="{FF2B5EF4-FFF2-40B4-BE49-F238E27FC236}">
                <a16:creationId xmlns:a16="http://schemas.microsoft.com/office/drawing/2014/main" id="{B322744A-E826-CE60-5EFE-E45D51807D5A}"/>
              </a:ext>
            </a:extLst>
          </p:cNvPr>
          <p:cNvSpPr>
            <a:spLocks noGrp="1"/>
          </p:cNvSpPr>
          <p:nvPr>
            <p:ph type="dgm" sz="quarter" idx="37" hasCustomPrompt="1"/>
          </p:nvPr>
        </p:nvSpPr>
        <p:spPr>
          <a:xfrm>
            <a:off x="3395663" y="1371600"/>
            <a:ext cx="5409368" cy="4757738"/>
          </a:xfrm>
          <a:prstGeom prst="rect">
            <a:avLst/>
          </a:prstGeom>
        </p:spPr>
        <p:txBody>
          <a:bodyPr/>
          <a:lstStyle>
            <a:lvl1pPr marL="0" marR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SmartArt</a:t>
            </a:r>
            <a:endParaRPr lang="ru-RU" dirty="0"/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72C98E2C-76F1-1274-EA2B-12A5413F1E3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97655" y="1441923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:a16="http://schemas.microsoft.com/office/drawing/2014/main" id="{E9B8CF1F-FC6D-E148-F54E-4C9FD08358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7656" y="1877803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:a16="http://schemas.microsoft.com/office/drawing/2014/main" id="{729FA38B-C647-5A41-506F-F98EEAB9F7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97655" y="4897910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id="{7437F790-2D3E-02A9-8F7E-5CA434E656F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7656" y="5333790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E6065243-12B6-8947-EBB2-83EAE7DFC8D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97655" y="3168351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6E345ABB-4103-F5C6-4035-C328E11BE0E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97656" y="3604231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EE193FD2-BA4C-F3A2-1B59-C295AC6AD28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731374" y="1441923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C7535AF5-03EE-A45F-2145-393F7FA8CE0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31375" y="1877803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0EE1B4FC-2264-3C56-4449-4FAC5A3F802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731374" y="4897910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8AC4C972-2EE9-AF5A-9A51-A9FAEE882A2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731375" y="5333790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A65E9A29-34AE-8EFC-3757-5C6F359B81F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731374" y="3168351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2C286D4A-2DC9-2E0C-FAC0-DFEAC7B2A73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31375" y="3604231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BC9FC95-10D6-1ABA-B677-E206ED2A45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4219154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SmartArt 2">
            <a:extLst>
              <a:ext uri="{FF2B5EF4-FFF2-40B4-BE49-F238E27FC236}">
                <a16:creationId xmlns:a16="http://schemas.microsoft.com/office/drawing/2014/main" id="{3A2F8166-FB68-6C42-B7EA-A15FBFCD021F}"/>
              </a:ext>
            </a:extLst>
          </p:cNvPr>
          <p:cNvSpPr>
            <a:spLocks noGrp="1"/>
          </p:cNvSpPr>
          <p:nvPr>
            <p:ph type="dgm" sz="quarter" idx="37" hasCustomPrompt="1"/>
          </p:nvPr>
        </p:nvSpPr>
        <p:spPr>
          <a:xfrm>
            <a:off x="587374" y="1371600"/>
            <a:ext cx="6337301" cy="4752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24"/>
            </a:lvl1pPr>
          </a:lstStyle>
          <a:p>
            <a:r>
              <a:rPr lang="en-US" dirty="0"/>
              <a:t>SmartArt</a:t>
            </a:r>
            <a:endParaRPr lang="ru-RU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47178134-A8AC-B34C-A564-F8F070C18E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345238"/>
            <a:ext cx="10296525" cy="25641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69A4181B-E480-0762-AF55-6A59129E5C0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078189" y="1664520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9264973F-DC70-7609-AD64-D672A9C2CB1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078190" y="1447037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:a16="http://schemas.microsoft.com/office/drawing/2014/main" id="{450DC13B-9967-77E1-E1D7-B092EA3131C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078189" y="2954629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id="{E676DFA1-FE77-56F5-8AD3-D810B4CF127D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078190" y="2737146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:a16="http://schemas.microsoft.com/office/drawing/2014/main" id="{5676C09D-EA21-FA68-E51F-335B94618394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078189" y="4253746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id="{0D2A2B71-727F-FA4A-8169-B5BF85B6791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8078190" y="4036263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1" name="Текст 8">
            <a:extLst>
              <a:ext uri="{FF2B5EF4-FFF2-40B4-BE49-F238E27FC236}">
                <a16:creationId xmlns:a16="http://schemas.microsoft.com/office/drawing/2014/main" id="{D667EDFF-7EA3-C3C1-F47D-040A6AAAA90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078189" y="5547288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B438EBEB-A0CE-661E-D604-2198EF577C9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8078190" y="5329805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D1A24A2-D585-2226-65A6-C3EFC1D07C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96863"/>
            <a:ext cx="8208963" cy="647700"/>
          </a:xfrm>
          <a:prstGeom prst="rect">
            <a:avLst/>
          </a:prstGeom>
        </p:spPr>
        <p:txBody>
          <a:bodyPr lIns="0" tIns="0" rIns="0" bIns="36000" anchor="ctr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</p:spTree>
    <p:extLst>
      <p:ext uri="{BB962C8B-B14F-4D97-AF65-F5344CB8AC3E}">
        <p14:creationId xmlns:p14="http://schemas.microsoft.com/office/powerpoint/2010/main" val="10788615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>
            <a:extLst>
              <a:ext uri="{FF2B5EF4-FFF2-40B4-BE49-F238E27FC236}">
                <a16:creationId xmlns:a16="http://schemas.microsoft.com/office/drawing/2014/main" id="{D7082DC7-4E8A-E7F9-1496-13F239DDA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1E484D0-D81B-D22D-780D-CDA8E22018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5125" y="2356225"/>
            <a:ext cx="5401802" cy="18139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lang="en-US" sz="4800" b="1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</a:t>
            </a:r>
            <a:endParaRPr lang="en-US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B817115-CC11-4117-5783-D086C7107F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4580" y="6174183"/>
            <a:ext cx="5402347" cy="28856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00.00.202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28DAFDBF-B8C9-0E04-5780-83D3D76387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208" y="5704782"/>
            <a:ext cx="5402719" cy="28856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Контактная информация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43339245-63F7-710B-3C32-FF1B80B5EE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4208" y="5256966"/>
            <a:ext cx="5402719" cy="2476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ФИО</a:t>
            </a:r>
          </a:p>
        </p:txBody>
      </p:sp>
    </p:spTree>
    <p:extLst>
      <p:ext uri="{BB962C8B-B14F-4D97-AF65-F5344CB8AC3E}">
        <p14:creationId xmlns:p14="http://schemas.microsoft.com/office/powerpoint/2010/main" val="1608383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FC6C19-753C-C62C-9B9A-8664545856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43DE59E-FD33-6A4B-9A75-608A77E0A9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5125" y="2356225"/>
            <a:ext cx="5402719" cy="18139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lang="en-US" sz="48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</a:t>
            </a:r>
            <a:endParaRPr lang="en-US" dirty="0"/>
          </a:p>
        </p:txBody>
      </p:sp>
      <p:sp>
        <p:nvSpPr>
          <p:cNvPr id="4" name="Текст 4">
            <a:extLst>
              <a:ext uri="{FF2B5EF4-FFF2-40B4-BE49-F238E27FC236}">
                <a16:creationId xmlns:a16="http://schemas.microsoft.com/office/drawing/2014/main" id="{18A9AAE9-5386-304D-95C8-EB339A387E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4580" y="6174183"/>
            <a:ext cx="5402347" cy="28856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00.00.202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406105-BD05-3646-87CE-583928B214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208" y="5704782"/>
            <a:ext cx="5402719" cy="28856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Контактная информация</a:t>
            </a:r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FD927E3B-B22D-8240-914A-53B44FDA64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4208" y="5256966"/>
            <a:ext cx="5402719" cy="2476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ФИО</a:t>
            </a:r>
          </a:p>
        </p:txBody>
      </p:sp>
    </p:spTree>
    <p:extLst>
      <p:ext uri="{BB962C8B-B14F-4D97-AF65-F5344CB8AC3E}">
        <p14:creationId xmlns:p14="http://schemas.microsoft.com/office/powerpoint/2010/main" val="3783506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20" y="2121"/>
          <a:ext cx="2117" cy="2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Слайд think-cell" r:id="rId5" imgW="347" imgH="348" progId="TCLayout.ActiveDocument.1">
                  <p:embed/>
                </p:oleObj>
              </mc:Choice>
              <mc:Fallback>
                <p:oleObj name="Слайд think-cell" r:id="rId5" imgW="347" imgH="348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0" y="2121"/>
                        <a:ext cx="2117" cy="2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 userDrawn="1">
            <p:custDataLst>
              <p:tags r:id="rId3"/>
            </p:custDataLst>
          </p:nvPr>
        </p:nvSpPr>
        <p:spPr>
          <a:xfrm>
            <a:off x="1" y="4"/>
            <a:ext cx="211667" cy="2114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/>
            <a:endParaRPr lang="ru-RU" sz="1400" b="1" i="0" baseline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505417"/>
            <a:ext cx="10515600" cy="425902"/>
          </a:xfrm>
          <a:prstGeom prst="rect">
            <a:avLst/>
          </a:prstGeom>
        </p:spPr>
        <p:txBody>
          <a:bodyPr/>
          <a:lstStyle>
            <a:lvl1pPr>
              <a:defRPr lang="ru-RU" sz="1400" b="1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11312375" y="6525600"/>
            <a:ext cx="749300" cy="182563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DF24603-9A1B-F342-92E0-89DE32840F75}" type="slidenum">
              <a:rPr lang="en-US" sz="1100" smtClean="0">
                <a:latin typeface="Arial" charset="0"/>
                <a:ea typeface="Arial" charset="0"/>
                <a:cs typeface="Arial" charset="0"/>
              </a:rPr>
              <a:pPr algn="r"/>
              <a:t>‹#›</a:t>
            </a:fld>
            <a:endParaRPr lang="en-US" sz="11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695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BE5860A3-DB6A-AAFA-0AD6-F2AF4C2A8F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3"/>
            <a:ext cx="8208964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22720675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8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72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23" Type="http://schemas.openxmlformats.org/officeDocument/2006/relationships/theme" Target="../theme/theme11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2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77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2.png"/><Relationship Id="rId5" Type="http://schemas.openxmlformats.org/officeDocument/2006/relationships/theme" Target="../theme/theme13.xml"/><Relationship Id="rId4" Type="http://schemas.openxmlformats.org/officeDocument/2006/relationships/slideLayout" Target="../slideLayouts/slideLayout81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5" Type="http://schemas.openxmlformats.org/officeDocument/2006/relationships/image" Target="../media/image2.pn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7" Type="http://schemas.openxmlformats.org/officeDocument/2006/relationships/image" Target="../media/image17.pn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.bin"/><Relationship Id="rId4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11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73" r:id="rId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867" userDrawn="1">
          <p15:clr>
            <a:srgbClr val="F26B43"/>
          </p15:clr>
        </p15:guide>
        <p15:guide id="3" orient="horz" pos="323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orient="horz" pos="3997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725" userDrawn="1">
          <p15:clr>
            <a:srgbClr val="F26B43"/>
          </p15:clr>
        </p15:guide>
        <p15:guide id="8" orient="horz" pos="3589" userDrawn="1">
          <p15:clr>
            <a:srgbClr val="F26B43"/>
          </p15:clr>
        </p15:guide>
        <p15:guide id="9" orient="horz" pos="3453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  <p15:guide id="11" orient="horz" pos="3181" userDrawn="1">
          <p15:clr>
            <a:srgbClr val="F26B43"/>
          </p15:clr>
        </p15:guide>
        <p15:guide id="12" orient="horz" pos="3045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08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8" r:id="rId2"/>
    <p:sldLayoutId id="2147483731" r:id="rId3"/>
    <p:sldLayoutId id="2147483735" r:id="rId4"/>
    <p:sldLayoutId id="2147483734" r:id="rId5"/>
    <p:sldLayoutId id="2147483771" r:id="rId6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7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1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7" r:id="rId2"/>
    <p:sldLayoutId id="2147483760" r:id="rId3"/>
    <p:sldLayoutId id="2147483725" r:id="rId4"/>
    <p:sldLayoutId id="2147483726" r:id="rId5"/>
    <p:sldLayoutId id="2147483759" r:id="rId6"/>
    <p:sldLayoutId id="2147483752" r:id="rId7"/>
    <p:sldLayoutId id="2147483755" r:id="rId8"/>
    <p:sldLayoutId id="2147483716" r:id="rId9"/>
    <p:sldLayoutId id="2147483715" r:id="rId10"/>
    <p:sldLayoutId id="2147483859" r:id="rId11"/>
    <p:sldLayoutId id="2147483717" r:id="rId12"/>
    <p:sldLayoutId id="2147483718" r:id="rId13"/>
    <p:sldLayoutId id="2147483719" r:id="rId14"/>
    <p:sldLayoutId id="2147483754" r:id="rId15"/>
    <p:sldLayoutId id="2147483772" r:id="rId16"/>
    <p:sldLayoutId id="2147483756" r:id="rId17"/>
    <p:sldLayoutId id="2147483768" r:id="rId18"/>
    <p:sldLayoutId id="2147483757" r:id="rId19"/>
    <p:sldLayoutId id="2147483758" r:id="rId20"/>
    <p:sldLayoutId id="2147483769" r:id="rId21"/>
    <p:sldLayoutId id="2147483749" r:id="rId2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0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51" r:id="rId3"/>
    <p:sldLayoutId id="2147483750" r:id="rId4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0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762" r:id="rId2"/>
    <p:sldLayoutId id="2147483763" r:id="rId3"/>
    <p:sldLayoutId id="2147483764" r:id="rId4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3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833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76" r:id="rId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3997" userDrawn="1">
          <p15:clr>
            <a:srgbClr val="F26B43"/>
          </p15:clr>
        </p15:guide>
        <p15:guide id="3" orient="horz" pos="323" userDrawn="1">
          <p15:clr>
            <a:srgbClr val="F26B43"/>
          </p15:clr>
        </p15:guide>
        <p15:guide id="4" orient="horz" pos="1820" userDrawn="1">
          <p15:clr>
            <a:srgbClr val="F26B43"/>
          </p15:clr>
        </p15:guide>
        <p15:guide id="5" orient="horz" pos="1956" userDrawn="1">
          <p15:clr>
            <a:srgbClr val="F26B43"/>
          </p15:clr>
        </p15:guide>
        <p15:guide id="6" orient="horz" pos="2092" userDrawn="1">
          <p15:clr>
            <a:srgbClr val="F26B43"/>
          </p15:clr>
        </p15:guide>
        <p15:guide id="7" orient="horz" pos="2228" userDrawn="1">
          <p15:clr>
            <a:srgbClr val="F26B43"/>
          </p15:clr>
        </p15:guide>
        <p15:guide id="8" orient="horz" pos="2364" userDrawn="1">
          <p15:clr>
            <a:srgbClr val="F26B43"/>
          </p15:clr>
        </p15:guide>
        <p15:guide id="9" orient="horz" pos="2500" userDrawn="1">
          <p15:clr>
            <a:srgbClr val="F26B43"/>
          </p15:clr>
        </p15:guide>
        <p15:guide id="10" orient="horz" pos="2636" userDrawn="1">
          <p15:clr>
            <a:srgbClr val="F26B43"/>
          </p15:clr>
        </p15:guide>
        <p15:guide id="11" orient="horz" pos="2772" userDrawn="1">
          <p15:clr>
            <a:srgbClr val="F26B43"/>
          </p15:clr>
        </p15:guide>
        <p15:guide id="12" orient="horz" pos="2908" userDrawn="1">
          <p15:clr>
            <a:srgbClr val="F26B43"/>
          </p15:clr>
        </p15:guide>
        <p15:guide id="13" orient="horz" pos="3045" userDrawn="1">
          <p15:clr>
            <a:srgbClr val="F26B43"/>
          </p15:clr>
        </p15:guide>
        <p15:guide id="14" orient="horz" pos="3181" userDrawn="1">
          <p15:clr>
            <a:srgbClr val="F26B43"/>
          </p15:clr>
        </p15:guide>
        <p15:guide id="15" orient="horz" pos="3317" userDrawn="1">
          <p15:clr>
            <a:srgbClr val="F26B43"/>
          </p15:clr>
        </p15:guide>
        <p15:guide id="16" orient="horz" pos="3453" userDrawn="1">
          <p15:clr>
            <a:srgbClr val="F26B43"/>
          </p15:clr>
        </p15:guide>
        <p15:guide id="17" orient="horz" pos="3589" userDrawn="1">
          <p15:clr>
            <a:srgbClr val="F26B43"/>
          </p15:clr>
        </p15:guide>
        <p15:guide id="18" orient="horz" pos="3725" userDrawn="1">
          <p15:clr>
            <a:srgbClr val="F26B43"/>
          </p15:clr>
        </p15:guide>
        <p15:guide id="19" orient="horz" pos="3861" userDrawn="1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2120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Слайд think-cell" r:id="rId5" imgW="425" imgH="424" progId="TCLayout.ActiveDocument.1">
                  <p:embed/>
                </p:oleObj>
              </mc:Choice>
              <mc:Fallback>
                <p:oleObj name="Слайд think-cell" r:id="rId5" imgW="425" imgH="424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0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1FD86E-6CB1-6C4B-8ACF-69CD21CDC08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20101" y="476677"/>
            <a:ext cx="1723360" cy="50714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/>
            </a:lvl1pPr>
          </a:lstStyle>
          <a:p>
            <a:pPr>
              <a:defRPr/>
            </a:pPr>
            <a:fld id="{7EB84843-3395-A649-965A-DCE2EEB85F5C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537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34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85" r:id="rId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323" userDrawn="1">
          <p15:clr>
            <a:srgbClr val="F26B43"/>
          </p15:clr>
        </p15:guide>
        <p15:guide id="3" orient="horz" pos="867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orient="horz" pos="3997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725" userDrawn="1">
          <p15:clr>
            <a:srgbClr val="F26B43"/>
          </p15:clr>
        </p15:guide>
        <p15:guide id="8" orient="horz" pos="3589" userDrawn="1">
          <p15:clr>
            <a:srgbClr val="F26B43"/>
          </p15:clr>
        </p15:guide>
        <p15:guide id="9" orient="horz" pos="3453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  <p15:guide id="11" orient="horz" pos="3181" userDrawn="1">
          <p15:clr>
            <a:srgbClr val="F26B43"/>
          </p15:clr>
        </p15:guide>
        <p15:guide id="12" orient="horz" pos="3045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41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867" userDrawn="1">
          <p15:clr>
            <a:srgbClr val="F26B43"/>
          </p15:clr>
        </p15:guide>
        <p15:guide id="3" orient="horz" pos="323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orient="horz" pos="3997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725" userDrawn="1">
          <p15:clr>
            <a:srgbClr val="F26B43"/>
          </p15:clr>
        </p15:guide>
        <p15:guide id="8" orient="horz" pos="3589" userDrawn="1">
          <p15:clr>
            <a:srgbClr val="F26B43"/>
          </p15:clr>
        </p15:guide>
        <p15:guide id="9" orient="horz" pos="3453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  <p15:guide id="11" orient="horz" pos="3181" userDrawn="1">
          <p15:clr>
            <a:srgbClr val="F26B43"/>
          </p15:clr>
        </p15:guide>
        <p15:guide id="12" orient="horz" pos="3045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3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8" r:id="rId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57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1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7" orient="horz" pos="595" userDrawn="1">
          <p15:clr>
            <a:srgbClr val="F26B43"/>
          </p15:clr>
        </p15:guide>
        <p15:guide id="28" orient="horz" pos="731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1" orient="horz" pos="1003" userDrawn="1">
          <p15:clr>
            <a:srgbClr val="F26B43"/>
          </p15:clr>
        </p15:guide>
        <p15:guide id="32" orient="horz" pos="1139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5" orient="horz" pos="1412" userDrawn="1">
          <p15:clr>
            <a:srgbClr val="F26B43"/>
          </p15:clr>
        </p15:guide>
        <p15:guide id="37" orient="horz" pos="1548" userDrawn="1">
          <p15:clr>
            <a:srgbClr val="F26B43"/>
          </p15:clr>
        </p15:guide>
        <p15:guide id="39" orient="horz" pos="1820" userDrawn="1">
          <p15:clr>
            <a:srgbClr val="F26B43"/>
          </p15:clr>
        </p15:guide>
        <p15:guide id="40" orient="horz" pos="1956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2228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317" userDrawn="1">
          <p15:clr>
            <a:srgbClr val="F26B43"/>
          </p15:clr>
        </p15:guide>
        <p15:guide id="52" orient="horz" pos="3045" userDrawn="1">
          <p15:clr>
            <a:srgbClr val="F26B43"/>
          </p15:clr>
        </p15:guide>
        <p15:guide id="53" orient="horz" pos="1684" userDrawn="1">
          <p15:clr>
            <a:srgbClr val="F26B43"/>
          </p15:clr>
        </p15:guide>
        <p15:guide id="55" orient="horz" pos="3181" userDrawn="1">
          <p15:clr>
            <a:srgbClr val="F26B43"/>
          </p15:clr>
        </p15:guide>
        <p15:guide id="56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88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75" r:id="rId2"/>
    <p:sldLayoutId id="2147483860" r:id="rId3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386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7" r:id="rId2"/>
    <p:sldLayoutId id="2147483739" r:id="rId3"/>
    <p:sldLayoutId id="2147483740" r:id="rId4"/>
    <p:sldLayoutId id="2147483741" r:id="rId5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B6BBE5-76A3-F388-AB14-BB23499575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48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72" r:id="rId3"/>
    <p:sldLayoutId id="2147483868" r:id="rId4"/>
    <p:sldLayoutId id="2147483869" r:id="rId5"/>
    <p:sldLayoutId id="2147483870" r:id="rId6"/>
    <p:sldLayoutId id="2147483871" r:id="rId7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650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0" r:id="rId2"/>
    <p:sldLayoutId id="2147483861" r:id="rId3"/>
    <p:sldLayoutId id="2147483691" r:id="rId4"/>
    <p:sldLayoutId id="2147483695" r:id="rId5"/>
    <p:sldLayoutId id="2147483694" r:id="rId6"/>
    <p:sldLayoutId id="2147483686" r:id="rId7"/>
    <p:sldLayoutId id="2147483692" r:id="rId8"/>
    <p:sldLayoutId id="2147483696" r:id="rId9"/>
    <p:sldLayoutId id="2147483698" r:id="rId10"/>
    <p:sldLayoutId id="2147483697" r:id="rId11"/>
    <p:sldLayoutId id="2147483693" r:id="rId1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92" y="252291"/>
            <a:ext cx="1900283" cy="74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6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43" r:id="rId7"/>
    <p:sldLayoutId id="2147483742" r:id="rId8"/>
    <p:sldLayoutId id="2147483744" r:id="rId9"/>
    <p:sldLayoutId id="2147483745" r:id="rId10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tiff"/><Relationship Id="rId13" Type="http://schemas.openxmlformats.org/officeDocument/2006/relationships/image" Target="../media/image66.png"/><Relationship Id="rId18" Type="http://schemas.openxmlformats.org/officeDocument/2006/relationships/image" Target="../media/image69.png"/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microsoft.com/office/2007/relationships/hdphoto" Target="../media/hdphoto28.wdp"/><Relationship Id="rId2" Type="http://schemas.openxmlformats.org/officeDocument/2006/relationships/image" Target="../media/image56.emf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9.tiff"/><Relationship Id="rId11" Type="http://schemas.openxmlformats.org/officeDocument/2006/relationships/image" Target="../media/image64.png"/><Relationship Id="rId5" Type="http://schemas.openxmlformats.org/officeDocument/2006/relationships/image" Target="../media/image58.tiff"/><Relationship Id="rId15" Type="http://schemas.microsoft.com/office/2007/relationships/hdphoto" Target="../media/hdphoto27.wdp"/><Relationship Id="rId10" Type="http://schemas.openxmlformats.org/officeDocument/2006/relationships/image" Target="../media/image63.png"/><Relationship Id="rId19" Type="http://schemas.microsoft.com/office/2007/relationships/hdphoto" Target="../media/hdphoto29.wdp"/><Relationship Id="rId4" Type="http://schemas.microsoft.com/office/2007/relationships/hdphoto" Target="../media/hdphoto26.wdp"/><Relationship Id="rId9" Type="http://schemas.openxmlformats.org/officeDocument/2006/relationships/image" Target="../media/image62.jpeg"/><Relationship Id="rId14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3.jpeg"/><Relationship Id="rId11" Type="http://schemas.openxmlformats.org/officeDocument/2006/relationships/image" Target="../media/image77.jpg"/><Relationship Id="rId5" Type="http://schemas.microsoft.com/office/2007/relationships/hdphoto" Target="../media/hdphoto30.wdp"/><Relationship Id="rId10" Type="http://schemas.openxmlformats.org/officeDocument/2006/relationships/image" Target="../media/image76.png"/><Relationship Id="rId4" Type="http://schemas.openxmlformats.org/officeDocument/2006/relationships/image" Target="../media/image72.png"/><Relationship Id="rId9" Type="http://schemas.microsoft.com/office/2007/relationships/hdphoto" Target="../media/hdphoto3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chart" Target="../charts/chart3.xml"/><Relationship Id="rId18" Type="http://schemas.openxmlformats.org/officeDocument/2006/relationships/chart" Target="../charts/chart8.xml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chart" Target="../charts/chart2.xml"/><Relationship Id="rId17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png"/><Relationship Id="rId11" Type="http://schemas.openxmlformats.org/officeDocument/2006/relationships/chart" Target="../charts/chart1.xml"/><Relationship Id="rId5" Type="http://schemas.openxmlformats.org/officeDocument/2006/relationships/image" Target="../media/image21.png"/><Relationship Id="rId15" Type="http://schemas.openxmlformats.org/officeDocument/2006/relationships/chart" Target="../charts/chart5.xml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chart" Target="../charts/chart9.xml"/><Relationship Id="rId4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6.wdp"/><Relationship Id="rId18" Type="http://schemas.openxmlformats.org/officeDocument/2006/relationships/image" Target="../media/image40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37.png"/><Relationship Id="rId17" Type="http://schemas.microsoft.com/office/2007/relationships/hdphoto" Target="../media/hdphoto8.wdp"/><Relationship Id="rId2" Type="http://schemas.openxmlformats.org/officeDocument/2006/relationships/image" Target="../media/image32.png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4.png"/><Relationship Id="rId11" Type="http://schemas.microsoft.com/office/2007/relationships/hdphoto" Target="../media/hdphoto5.wdp"/><Relationship Id="rId24" Type="http://schemas.openxmlformats.org/officeDocument/2006/relationships/image" Target="../media/image43.pn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openxmlformats.org/officeDocument/2006/relationships/image" Target="../media/image42.tiff"/><Relationship Id="rId10" Type="http://schemas.openxmlformats.org/officeDocument/2006/relationships/image" Target="../media/image36.png"/><Relationship Id="rId19" Type="http://schemas.microsoft.com/office/2007/relationships/hdphoto" Target="../media/hdphoto9.wdp"/><Relationship Id="rId4" Type="http://schemas.openxmlformats.org/officeDocument/2006/relationships/image" Target="../media/image33.png"/><Relationship Id="rId9" Type="http://schemas.microsoft.com/office/2007/relationships/hdphoto" Target="../media/hdphoto4.wdp"/><Relationship Id="rId14" Type="http://schemas.openxmlformats.org/officeDocument/2006/relationships/image" Target="../media/image38.png"/><Relationship Id="rId22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49.png"/><Relationship Id="rId18" Type="http://schemas.microsoft.com/office/2007/relationships/hdphoto" Target="../media/hdphoto19.wdp"/><Relationship Id="rId26" Type="http://schemas.microsoft.com/office/2007/relationships/hdphoto" Target="../media/hdphoto23.wdp"/><Relationship Id="rId3" Type="http://schemas.openxmlformats.org/officeDocument/2006/relationships/image" Target="../media/image44.png"/><Relationship Id="rId21" Type="http://schemas.openxmlformats.org/officeDocument/2006/relationships/image" Target="../media/image53.png"/><Relationship Id="rId7" Type="http://schemas.openxmlformats.org/officeDocument/2006/relationships/image" Target="../media/image46.png"/><Relationship Id="rId12" Type="http://schemas.microsoft.com/office/2007/relationships/hdphoto" Target="../media/hdphoto16.wdp"/><Relationship Id="rId17" Type="http://schemas.openxmlformats.org/officeDocument/2006/relationships/image" Target="../media/image51.png"/><Relationship Id="rId25" Type="http://schemas.openxmlformats.org/officeDocument/2006/relationships/image" Target="../media/image55.png"/><Relationship Id="rId2" Type="http://schemas.openxmlformats.org/officeDocument/2006/relationships/image" Target="../media/image43.png"/><Relationship Id="rId16" Type="http://schemas.microsoft.com/office/2007/relationships/hdphoto" Target="../media/hdphoto18.wdp"/><Relationship Id="rId20" Type="http://schemas.microsoft.com/office/2007/relationships/hdphoto" Target="../media/hdphoto20.wdp"/><Relationship Id="rId29" Type="http://schemas.microsoft.com/office/2007/relationships/hdphoto" Target="../media/hdphoto25.wdp"/><Relationship Id="rId1" Type="http://schemas.openxmlformats.org/officeDocument/2006/relationships/slideLayout" Target="../slideLayouts/slideLayout25.xml"/><Relationship Id="rId6" Type="http://schemas.microsoft.com/office/2007/relationships/hdphoto" Target="../media/hdphoto13.wdp"/><Relationship Id="rId11" Type="http://schemas.openxmlformats.org/officeDocument/2006/relationships/image" Target="../media/image48.png"/><Relationship Id="rId24" Type="http://schemas.microsoft.com/office/2007/relationships/hdphoto" Target="../media/hdphoto22.wdp"/><Relationship Id="rId5" Type="http://schemas.openxmlformats.org/officeDocument/2006/relationships/image" Target="../media/image45.png"/><Relationship Id="rId15" Type="http://schemas.openxmlformats.org/officeDocument/2006/relationships/image" Target="../media/image50.png"/><Relationship Id="rId23" Type="http://schemas.openxmlformats.org/officeDocument/2006/relationships/image" Target="../media/image54.png"/><Relationship Id="rId28" Type="http://schemas.microsoft.com/office/2007/relationships/hdphoto" Target="../media/hdphoto24.wdp"/><Relationship Id="rId10" Type="http://schemas.microsoft.com/office/2007/relationships/hdphoto" Target="../media/hdphoto15.wdp"/><Relationship Id="rId19" Type="http://schemas.openxmlformats.org/officeDocument/2006/relationships/image" Target="../media/image52.png"/><Relationship Id="rId4" Type="http://schemas.microsoft.com/office/2007/relationships/hdphoto" Target="../media/hdphoto12.wdp"/><Relationship Id="rId9" Type="http://schemas.openxmlformats.org/officeDocument/2006/relationships/image" Target="../media/image47.png"/><Relationship Id="rId14" Type="http://schemas.microsoft.com/office/2007/relationships/hdphoto" Target="../media/hdphoto17.wdp"/><Relationship Id="rId22" Type="http://schemas.microsoft.com/office/2007/relationships/hdphoto" Target="../media/hdphoto21.wdp"/><Relationship Id="rId27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18">
            <a:extLst>
              <a:ext uri="{FF2B5EF4-FFF2-40B4-BE49-F238E27FC236}">
                <a16:creationId xmlns:a16="http://schemas.microsoft.com/office/drawing/2014/main" id="{300E34BE-77E0-911F-5F9C-BF47D14083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 </a:t>
            </a:r>
            <a:r>
              <a:rPr lang="ru-RU" dirty="0"/>
              <a:t>Лидер-форум «Аддитивные технологии – новая реальность»</a:t>
            </a:r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4195A6C2-DD8F-1656-82BA-B9C90A7DD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Тематическая сессия</a:t>
            </a:r>
            <a:br>
              <a:rPr lang="ru-RU" dirty="0"/>
            </a:br>
            <a:r>
              <a:rPr lang="ru-RU" dirty="0"/>
              <a:t>«Атомная промышленность»</a:t>
            </a: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24971A50-C399-CEB7-0BA8-21C564BC4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КАВЕЛАШВИЛИ Илья Владимирович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331006FB-102E-B799-D4BB-425075909E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Генеральный директор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B8F21072-2385-834A-3624-F96E93FFA7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20 – 21 ноября 2023 г.</a:t>
            </a:r>
          </a:p>
        </p:txBody>
      </p:sp>
    </p:spTree>
    <p:extLst>
      <p:ext uri="{BB962C8B-B14F-4D97-AF65-F5344CB8AC3E}">
        <p14:creationId xmlns:p14="http://schemas.microsoft.com/office/powerpoint/2010/main" val="2666269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Проекты внедрения аддитивных технологий </a:t>
            </a:r>
            <a:br>
              <a:rPr lang="ru-RU" dirty="0"/>
            </a:br>
            <a:r>
              <a:rPr lang="ru-RU" dirty="0"/>
              <a:t>в атомной промышленности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A349250-474A-CD75-DE2A-D0303358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4587"/>
              </p:ext>
            </p:extLst>
          </p:nvPr>
        </p:nvGraphicFramePr>
        <p:xfrm>
          <a:off x="595684" y="1465433"/>
          <a:ext cx="10877134" cy="4743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5138">
                  <a:extLst>
                    <a:ext uri="{9D8B030D-6E8A-4147-A177-3AD203B41FA5}">
                      <a16:colId xmlns:a16="http://schemas.microsoft.com/office/drawing/2014/main" val="1220093646"/>
                    </a:ext>
                  </a:extLst>
                </a:gridCol>
                <a:gridCol w="1793612">
                  <a:extLst>
                    <a:ext uri="{9D8B030D-6E8A-4147-A177-3AD203B41FA5}">
                      <a16:colId xmlns:a16="http://schemas.microsoft.com/office/drawing/2014/main" val="121895620"/>
                    </a:ext>
                  </a:extLst>
                </a:gridCol>
                <a:gridCol w="2838090">
                  <a:extLst>
                    <a:ext uri="{9D8B030D-6E8A-4147-A177-3AD203B41FA5}">
                      <a16:colId xmlns:a16="http://schemas.microsoft.com/office/drawing/2014/main" val="2784734009"/>
                    </a:ext>
                  </a:extLst>
                </a:gridCol>
                <a:gridCol w="4080294">
                  <a:extLst>
                    <a:ext uri="{9D8B030D-6E8A-4147-A177-3AD203B41FA5}">
                      <a16:colId xmlns:a16="http://schemas.microsoft.com/office/drawing/2014/main" val="2072675053"/>
                    </a:ext>
                  </a:extLst>
                </a:gridCol>
              </a:tblGrid>
              <a:tr h="1185763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84920"/>
                  </a:ext>
                </a:extLst>
              </a:tr>
              <a:tr h="1185763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045641"/>
                  </a:ext>
                </a:extLst>
              </a:tr>
              <a:tr h="1185763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467740"/>
                  </a:ext>
                </a:extLst>
              </a:tr>
              <a:tr h="1185763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1489634"/>
                  </a:ext>
                </a:extLst>
              </a:tr>
            </a:tbl>
          </a:graphicData>
        </a:graphic>
      </p:graphicFrame>
      <p:sp>
        <p:nvSpPr>
          <p:cNvPr id="76" name="TextBox 75">
            <a:extLst>
              <a:ext uri="{FF2B5EF4-FFF2-40B4-BE49-F238E27FC236}">
                <a16:creationId xmlns:a16="http://schemas.microsoft.com/office/drawing/2014/main" id="{1582980D-2574-26D8-63A4-8025C8F66EAE}"/>
              </a:ext>
            </a:extLst>
          </p:cNvPr>
          <p:cNvSpPr txBox="1"/>
          <p:nvPr/>
        </p:nvSpPr>
        <p:spPr>
          <a:xfrm>
            <a:off x="582548" y="1165223"/>
            <a:ext cx="1989895" cy="246221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/>
          <a:p>
            <a:r>
              <a:rPr lang="ru-RU" altLang="ru-RU" sz="1600" b="1" dirty="0">
                <a:solidFill>
                  <a:schemeClr val="accent2"/>
                </a:solidFill>
              </a:rPr>
              <a:t>Участники проекта</a:t>
            </a:r>
          </a:p>
        </p:txBody>
      </p: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id="{62ACAFAE-49DF-3AD5-47A7-D6FFD9D15A4A}"/>
              </a:ext>
            </a:extLst>
          </p:cNvPr>
          <p:cNvCxnSpPr>
            <a:cxnSpLocks/>
          </p:cNvCxnSpPr>
          <p:nvPr/>
        </p:nvCxnSpPr>
        <p:spPr>
          <a:xfrm>
            <a:off x="595683" y="1421196"/>
            <a:ext cx="10836000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DBEEA9A9-1E89-F2C3-574A-8225B616EE2C}"/>
              </a:ext>
            </a:extLst>
          </p:cNvPr>
          <p:cNvSpPr txBox="1"/>
          <p:nvPr/>
        </p:nvSpPr>
        <p:spPr>
          <a:xfrm>
            <a:off x="2857989" y="1155166"/>
            <a:ext cx="1939496" cy="246221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2"/>
                </a:solidFill>
              </a:defRPr>
            </a:lvl1pPr>
          </a:lstStyle>
          <a:p>
            <a:r>
              <a:rPr lang="ru-RU" altLang="ru-RU" dirty="0"/>
              <a:t>Описание проекта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BF9E099-530B-7841-2257-6B14BCC738EB}"/>
              </a:ext>
            </a:extLst>
          </p:cNvPr>
          <p:cNvSpPr txBox="1"/>
          <p:nvPr/>
        </p:nvSpPr>
        <p:spPr>
          <a:xfrm>
            <a:off x="7452554" y="1145710"/>
            <a:ext cx="2693549" cy="246221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2"/>
                </a:solidFill>
              </a:defRPr>
            </a:lvl1pPr>
          </a:lstStyle>
          <a:p>
            <a:r>
              <a:rPr lang="ru-RU" altLang="ru-RU" dirty="0"/>
              <a:t>Эффекты применения АТ</a:t>
            </a:r>
          </a:p>
        </p:txBody>
      </p:sp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C948DE81-9392-72AD-6C82-530BA4A6E9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lum contras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31"/>
          <a:stretch/>
        </p:blipFill>
        <p:spPr>
          <a:xfrm>
            <a:off x="2860304" y="1515839"/>
            <a:ext cx="1215564" cy="1082167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CC7CF029-3BF6-74A7-4F2B-292B945056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211" y="1531047"/>
            <a:ext cx="900739" cy="343889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887AC721-1D99-125D-F446-5331222633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1190" y="2000871"/>
            <a:ext cx="1000303" cy="317825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1F51172B-DCEC-D2B7-7255-AA1BA491183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8799" y="1523204"/>
            <a:ext cx="1008000" cy="373333"/>
          </a:xfrm>
          <a:prstGeom prst="rect">
            <a:avLst/>
          </a:prstGeom>
        </p:spPr>
      </p:pic>
      <p:pic>
        <p:nvPicPr>
          <p:cNvPr id="84" name="Picture 9" descr="Защита от коррозии корпусов судов и морской техники">
            <a:extLst>
              <a:ext uri="{FF2B5EF4-FFF2-40B4-BE49-F238E27FC236}">
                <a16:creationId xmlns:a16="http://schemas.microsoft.com/office/drawing/2014/main" id="{DC423E7D-9FB3-AAFD-4134-3778DE73B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9239" y="2381965"/>
            <a:ext cx="1332325" cy="18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ADD1B367-E44F-F64E-8C24-FC346D5D64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837" y="1914053"/>
            <a:ext cx="936000" cy="410795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68340F27-D647-1181-E74E-90A32D92AF02}"/>
              </a:ext>
            </a:extLst>
          </p:cNvPr>
          <p:cNvSpPr txBox="1"/>
          <p:nvPr/>
        </p:nvSpPr>
        <p:spPr>
          <a:xfrm>
            <a:off x="4102010" y="1533442"/>
            <a:ext cx="3083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Выгородка атомного реактора ВВЭР</a:t>
            </a:r>
          </a:p>
          <a:p>
            <a:r>
              <a:rPr lang="ru-RU" sz="1200" dirty="0"/>
              <a:t>Завершено изготовление фрагмента выгородки реактора по технологии ПЛВ: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200" dirty="0"/>
              <a:t>высота – 1 м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ru-RU" sz="1200" dirty="0"/>
              <a:t>масса – 700 кг</a:t>
            </a: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3E224AE4-4DF0-ED50-EA48-3DAF3FFE5FBD}"/>
              </a:ext>
            </a:extLst>
          </p:cNvPr>
          <p:cNvSpPr/>
          <p:nvPr/>
        </p:nvSpPr>
        <p:spPr>
          <a:xfrm>
            <a:off x="7392518" y="1523963"/>
            <a:ext cx="41991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С помощью 3D-печати удалось оптимизировать конструкцию выгородки реактора, значительно улучшить её рабочие характеристики. </a:t>
            </a:r>
            <a:r>
              <a:rPr lang="ru-RU" sz="1200" b="1" dirty="0">
                <a:solidFill>
                  <a:schemeClr val="accent2"/>
                </a:solidFill>
              </a:rPr>
              <a:t>Режимы охлаждения стали эффективнее на 30%</a:t>
            </a:r>
            <a:r>
              <a:rPr lang="ru-RU" sz="1200" dirty="0">
                <a:cs typeface="Arial" panose="020B0604020202020204" pitchFamily="34" charset="0"/>
              </a:rPr>
              <a:t>, что позволит заметно увеличить ресурс данного элемента. </a:t>
            </a:r>
          </a:p>
        </p:txBody>
      </p:sp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7E0991C7-D8ED-DA3B-6A34-EB1A29F95EE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0304" y="2714792"/>
            <a:ext cx="1215564" cy="1049704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4B419A73-B290-0B9F-B6C6-34302D2D75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24678" y="2704108"/>
            <a:ext cx="1007999" cy="39837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9B3A9165-49DE-6E87-D057-BBEA985ECE0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86" y="3145315"/>
            <a:ext cx="999588" cy="356594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82479644-EF24-A3F9-AE3E-3F8081D4D9A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1190" y="3133912"/>
            <a:ext cx="811915" cy="400685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22E0C792-8186-4135-9CD6-3F33846F52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67" y="2721360"/>
            <a:ext cx="900739" cy="343889"/>
          </a:xfrm>
          <a:prstGeom prst="rect">
            <a:avLst/>
          </a:prstGeom>
        </p:spPr>
      </p:pic>
      <p:pic>
        <p:nvPicPr>
          <p:cNvPr id="93" name="Picture 9" descr="Защита от коррозии корпусов судов и морской техники">
            <a:extLst>
              <a:ext uri="{FF2B5EF4-FFF2-40B4-BE49-F238E27FC236}">
                <a16:creationId xmlns:a16="http://schemas.microsoft.com/office/drawing/2014/main" id="{99529113-E101-B83B-4828-0622BC91A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9239" y="3585940"/>
            <a:ext cx="1332325" cy="18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65F5B427-41E3-4743-12D9-EC5A56DF39AF}"/>
              </a:ext>
            </a:extLst>
          </p:cNvPr>
          <p:cNvSpPr/>
          <p:nvPr/>
        </p:nvSpPr>
        <p:spPr>
          <a:xfrm>
            <a:off x="4102010" y="2662471"/>
            <a:ext cx="3083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Антидебризные фильтры для ТВС</a:t>
            </a:r>
            <a:br>
              <a:rPr lang="ru-RU" sz="1200" b="1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(</a:t>
            </a:r>
            <a:r>
              <a:rPr lang="ru-RU" sz="1200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фрагмента АДФ-2, хвостовики с АДФ-2)</a:t>
            </a:r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4F363CA1-A877-2E2B-AD86-06A668CD9399}"/>
              </a:ext>
            </a:extLst>
          </p:cNvPr>
          <p:cNvSpPr/>
          <p:nvPr/>
        </p:nvSpPr>
        <p:spPr>
          <a:xfrm>
            <a:off x="4101749" y="3098397"/>
            <a:ext cx="3083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Завершена печать хвостовика с АДФ-2, проведено ТО. Изделия переданы в «ОКБМ Африкантов» на испытания. </a:t>
            </a:r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1DCD2E12-B8D9-7DA7-DB6C-E0B9DD436CAB}"/>
              </a:ext>
            </a:extLst>
          </p:cNvPr>
          <p:cNvSpPr/>
          <p:nvPr/>
        </p:nvSpPr>
        <p:spPr>
          <a:xfrm>
            <a:off x="7398269" y="2689560"/>
            <a:ext cx="40821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С помощью 3D-печати удалось значительно </a:t>
            </a:r>
            <a:r>
              <a:rPr lang="ru-RU" sz="1200" b="1" dirty="0">
                <a:solidFill>
                  <a:schemeClr val="accent2"/>
                </a:solidFill>
              </a:rPr>
              <a:t>снизить количество деталей</a:t>
            </a:r>
            <a:r>
              <a:rPr lang="ru-RU" sz="1200" dirty="0">
                <a:cs typeface="Arial" panose="020B0604020202020204" pitchFamily="34" charset="0"/>
              </a:rPr>
              <a:t> в составе изделия. Новая конструкция получилась </a:t>
            </a:r>
            <a:r>
              <a:rPr lang="ru-RU" sz="1200" dirty="0">
                <a:solidFill>
                  <a:schemeClr val="accent2"/>
                </a:solidFill>
              </a:rPr>
              <a:t>единой и цельной</a:t>
            </a:r>
            <a:r>
              <a:rPr lang="ru-RU" sz="1200" dirty="0">
                <a:cs typeface="Arial" panose="020B0604020202020204" pitchFamily="34" charset="0"/>
              </a:rPr>
              <a:t>. Значительно </a:t>
            </a:r>
            <a:r>
              <a:rPr lang="ru-RU" sz="1200" dirty="0">
                <a:solidFill>
                  <a:schemeClr val="accent2"/>
                </a:solidFill>
              </a:rPr>
              <a:t>снижены сроки изготовления</a:t>
            </a:r>
            <a:r>
              <a:rPr lang="ru-RU" sz="1200" dirty="0">
                <a:cs typeface="Arial" panose="020B0604020202020204" pitchFamily="34" charset="0"/>
              </a:rPr>
              <a:t> и общий объём работ, </a:t>
            </a:r>
            <a:r>
              <a:rPr lang="ru-RU" sz="1200" dirty="0">
                <a:solidFill>
                  <a:schemeClr val="accent2"/>
                </a:solidFill>
              </a:rPr>
              <a:t>отходы материала сведены к минимуму</a:t>
            </a:r>
            <a:r>
              <a:rPr lang="ru-RU" sz="1200" dirty="0"/>
              <a:t>.</a:t>
            </a:r>
            <a:r>
              <a:rPr lang="ru-RU" sz="1200" dirty="0">
                <a:solidFill>
                  <a:schemeClr val="accent2"/>
                </a:solidFill>
              </a:rPr>
              <a:t> </a:t>
            </a:r>
          </a:p>
        </p:txBody>
      </p:sp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DC922FE5-2A6F-CE69-0E3B-64E93D5983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7702" y="4162843"/>
            <a:ext cx="1135397" cy="366744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EBED7CC2-76FD-17C3-79C7-8CC53634981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804"/>
                    </a14:imgEffect>
                    <a14:imgEffect>
                      <a14:saturation sat="98000"/>
                    </a14:imgEffect>
                    <a14:imgEffect>
                      <a14:brightnessContrast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0305" y="3897007"/>
            <a:ext cx="1215564" cy="1038757"/>
          </a:xfrm>
          <a:prstGeom prst="rect">
            <a:avLst/>
          </a:prstGeom>
        </p:spPr>
      </p:pic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B7F252BF-3C36-59D3-70E1-BB7CE54DAC5E}"/>
              </a:ext>
            </a:extLst>
          </p:cNvPr>
          <p:cNvSpPr/>
          <p:nvPr/>
        </p:nvSpPr>
        <p:spPr>
          <a:xfrm>
            <a:off x="4102009" y="3899757"/>
            <a:ext cx="32991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Фланец электрохимического генератора</a:t>
            </a:r>
          </a:p>
          <a:p>
            <a:r>
              <a:rPr lang="ru-RU" sz="1200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Разработана конструкция, технология изготовления, Напечатаны опытные образцы, проведены испытания. Освоен серийный выпуск изделий. </a:t>
            </a:r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3B3A53DB-B4DF-4CE7-AABB-CE35AD217607}"/>
              </a:ext>
            </a:extLst>
          </p:cNvPr>
          <p:cNvSpPr/>
          <p:nvPr/>
        </p:nvSpPr>
        <p:spPr>
          <a:xfrm>
            <a:off x="7403710" y="3917245"/>
            <a:ext cx="40821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С помощью 3D-печати удалось </a:t>
            </a:r>
            <a:r>
              <a:rPr lang="ru-RU" sz="1200" dirty="0">
                <a:solidFill>
                  <a:schemeClr val="accent2"/>
                </a:solidFill>
              </a:rPr>
              <a:t>в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accent2"/>
                </a:solidFill>
              </a:rPr>
              <a:t>4 раза </a:t>
            </a:r>
            <a:r>
              <a:rPr lang="ru-RU" sz="1200" dirty="0">
                <a:solidFill>
                  <a:schemeClr val="accent2"/>
                </a:solidFill>
              </a:rPr>
              <a:t>снизить себестоимость</a:t>
            </a:r>
            <a:r>
              <a:rPr lang="ru-RU" sz="1200" dirty="0">
                <a:cs typeface="Arial" panose="020B0604020202020204" pitchFamily="34" charset="0"/>
              </a:rPr>
              <a:t> изделия, почти </a:t>
            </a:r>
            <a:r>
              <a:rPr lang="ru-RU" sz="1200" dirty="0">
                <a:solidFill>
                  <a:schemeClr val="accent2"/>
                </a:solidFill>
              </a:rPr>
              <a:t>в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accent2"/>
                </a:solidFill>
              </a:rPr>
              <a:t>3 раза</a:t>
            </a:r>
            <a:r>
              <a:rPr lang="ru-RU" sz="12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accent2"/>
                </a:solidFill>
              </a:rPr>
              <a:t>сократить сроки изготовления</a:t>
            </a:r>
            <a:r>
              <a:rPr lang="ru-RU" sz="1200" dirty="0">
                <a:cs typeface="Arial" panose="020B0604020202020204" pitchFamily="34" charset="0"/>
              </a:rPr>
              <a:t> изделия. Коэффициент использования материалов 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(</a:t>
            </a:r>
            <a:r>
              <a:rPr lang="ru-RU" sz="1200" dirty="0">
                <a:solidFill>
                  <a:schemeClr val="accent2"/>
                </a:solidFill>
              </a:rPr>
              <a:t>КИМ) увеличен </a:t>
            </a:r>
            <a:r>
              <a:rPr lang="ru-RU" sz="1200" b="1" dirty="0">
                <a:solidFill>
                  <a:schemeClr val="accent2"/>
                </a:solidFill>
              </a:rPr>
              <a:t>на 90%</a:t>
            </a:r>
            <a:r>
              <a:rPr lang="ru-RU" sz="1200" dirty="0">
                <a:cs typeface="Arial" panose="020B0604020202020204" pitchFamily="34" charset="0"/>
              </a:rPr>
              <a:t>. Значительно </a:t>
            </a:r>
            <a:r>
              <a:rPr lang="ru-RU" sz="1200" dirty="0">
                <a:solidFill>
                  <a:schemeClr val="accent2"/>
                </a:solidFill>
              </a:rPr>
              <a:t>упрощена конструкци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я</a:t>
            </a:r>
            <a:r>
              <a:rPr lang="ru-RU" sz="1200" dirty="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1322E729-8EF8-3BE6-7D6D-B28CCF91420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1781" b="86027" l="13452" r="805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215" t="12040" r="19722" b="14325"/>
          <a:stretch/>
        </p:blipFill>
        <p:spPr>
          <a:xfrm>
            <a:off x="3272573" y="5531669"/>
            <a:ext cx="803295" cy="594991"/>
          </a:xfrm>
          <a:prstGeom prst="rect">
            <a:avLst/>
          </a:prstGeom>
        </p:spPr>
      </p:pic>
      <p:pic>
        <p:nvPicPr>
          <p:cNvPr id="102" name="Picture 18">
            <a:extLst>
              <a:ext uri="{FF2B5EF4-FFF2-40B4-BE49-F238E27FC236}">
                <a16:creationId xmlns:a16="http://schemas.microsoft.com/office/drawing/2014/main" id="{1F9B6ABE-EF8B-C780-A134-C8FB8F2C3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1493" y="4980097"/>
            <a:ext cx="777771" cy="7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926779C6-C925-98DD-E605-CA721D72B7B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702" y="5381528"/>
            <a:ext cx="999588" cy="356594"/>
          </a:xfrm>
          <a:prstGeom prst="rect">
            <a:avLst/>
          </a:prstGeom>
        </p:spPr>
      </p:pic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10084B3C-D04A-1537-0C44-832079A9F9D4}"/>
              </a:ext>
            </a:extLst>
          </p:cNvPr>
          <p:cNvSpPr/>
          <p:nvPr/>
        </p:nvSpPr>
        <p:spPr>
          <a:xfrm>
            <a:off x="4099128" y="5144891"/>
            <a:ext cx="32991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Отработка технологии изготовления элементов  оборудования атомной энергетики. </a:t>
            </a:r>
            <a:r>
              <a:rPr lang="ru-RU" sz="1200" dirty="0">
                <a:solidFill>
                  <a:srgbClr val="333333">
                    <a:lumMod val="50000"/>
                  </a:srgbClr>
                </a:solidFill>
                <a:cs typeface="Arial" panose="020B0604020202020204" pitchFamily="34" charset="0"/>
              </a:rPr>
              <a:t>Угольник парогенератора и рабочее колесо насоса.</a:t>
            </a: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379CFFE3-FF33-C7AB-6E4B-00D65D7050BD}"/>
              </a:ext>
            </a:extLst>
          </p:cNvPr>
          <p:cNvSpPr/>
          <p:nvPr/>
        </p:nvSpPr>
        <p:spPr>
          <a:xfrm>
            <a:off x="7406273" y="5157002"/>
            <a:ext cx="4082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Коэффициент использования материалов </a:t>
            </a:r>
            <a:r>
              <a:rPr lang="ru-RU" sz="1200" dirty="0">
                <a:solidFill>
                  <a:schemeClr val="accent2"/>
                </a:solidFill>
              </a:rPr>
              <a:t>(КИМ) увеличен </a:t>
            </a:r>
            <a:r>
              <a:rPr lang="ru-RU" sz="1200" b="1" dirty="0">
                <a:solidFill>
                  <a:schemeClr val="accent2"/>
                </a:solidFill>
              </a:rPr>
              <a:t>в 3-4 раза</a:t>
            </a:r>
            <a:r>
              <a:rPr lang="ru-RU" sz="1200" dirty="0">
                <a:solidFill>
                  <a:schemeClr val="accent2"/>
                </a:solidFill>
              </a:rPr>
              <a:t> для рабочего колеса насоса и </a:t>
            </a:r>
            <a:r>
              <a:rPr lang="ru-RU" sz="1200" b="1" dirty="0">
                <a:solidFill>
                  <a:schemeClr val="accent2"/>
                </a:solidFill>
              </a:rPr>
              <a:t>до 5 раз</a:t>
            </a:r>
            <a:r>
              <a:rPr lang="ru-RU" sz="1200" dirty="0">
                <a:solidFill>
                  <a:schemeClr val="accent2"/>
                </a:solidFill>
              </a:rPr>
              <a:t> для угольника парогенератора</a:t>
            </a:r>
            <a:r>
              <a:rPr lang="ru-RU" sz="1200" dirty="0">
                <a:cs typeface="Arial" panose="020B0604020202020204" pitchFamily="34" charset="0"/>
              </a:rPr>
              <a:t>. Значительно </a:t>
            </a:r>
            <a:r>
              <a:rPr lang="ru-RU" sz="1200" dirty="0">
                <a:solidFill>
                  <a:schemeClr val="accent2"/>
                </a:solidFill>
              </a:rPr>
              <a:t>упрощена конструкция</a:t>
            </a:r>
            <a:r>
              <a:rPr lang="ru-RU" sz="1200" dirty="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5241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Оказание услуг 3</a:t>
            </a:r>
            <a:r>
              <a:rPr lang="en-US" dirty="0"/>
              <a:t>D-</a:t>
            </a:r>
            <a:r>
              <a:rPr lang="ru-RU" dirty="0"/>
              <a:t>печати заказчикам в России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F3EF59F-CB80-55FA-4CA5-24C48F34E0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513790"/>
              </p:ext>
            </p:extLst>
          </p:nvPr>
        </p:nvGraphicFramePr>
        <p:xfrm>
          <a:off x="587375" y="1718821"/>
          <a:ext cx="10877134" cy="3802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5138">
                  <a:extLst>
                    <a:ext uri="{9D8B030D-6E8A-4147-A177-3AD203B41FA5}">
                      <a16:colId xmlns:a16="http://schemas.microsoft.com/office/drawing/2014/main" val="1220093646"/>
                    </a:ext>
                  </a:extLst>
                </a:gridCol>
                <a:gridCol w="1793612">
                  <a:extLst>
                    <a:ext uri="{9D8B030D-6E8A-4147-A177-3AD203B41FA5}">
                      <a16:colId xmlns:a16="http://schemas.microsoft.com/office/drawing/2014/main" val="121895620"/>
                    </a:ext>
                  </a:extLst>
                </a:gridCol>
                <a:gridCol w="2838090">
                  <a:extLst>
                    <a:ext uri="{9D8B030D-6E8A-4147-A177-3AD203B41FA5}">
                      <a16:colId xmlns:a16="http://schemas.microsoft.com/office/drawing/2014/main" val="2784734009"/>
                    </a:ext>
                  </a:extLst>
                </a:gridCol>
                <a:gridCol w="4080294">
                  <a:extLst>
                    <a:ext uri="{9D8B030D-6E8A-4147-A177-3AD203B41FA5}">
                      <a16:colId xmlns:a16="http://schemas.microsoft.com/office/drawing/2014/main" val="2072675053"/>
                    </a:ext>
                  </a:extLst>
                </a:gridCol>
              </a:tblGrid>
              <a:tr h="950537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84920"/>
                  </a:ext>
                </a:extLst>
              </a:tr>
              <a:tr h="950537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045641"/>
                  </a:ext>
                </a:extLst>
              </a:tr>
              <a:tr h="950537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1489634"/>
                  </a:ext>
                </a:extLst>
              </a:tr>
              <a:tr h="950537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6497133"/>
                  </a:ext>
                </a:extLst>
              </a:tr>
            </a:tbl>
          </a:graphicData>
        </a:graphic>
      </p:graphicFrame>
      <p:sp>
        <p:nvSpPr>
          <p:cNvPr id="76" name="TextBox 75">
            <a:extLst>
              <a:ext uri="{FF2B5EF4-FFF2-40B4-BE49-F238E27FC236}">
                <a16:creationId xmlns:a16="http://schemas.microsoft.com/office/drawing/2014/main" id="{8D8687DE-EFFD-93A8-7CF8-73AB64053557}"/>
              </a:ext>
            </a:extLst>
          </p:cNvPr>
          <p:cNvSpPr txBox="1"/>
          <p:nvPr/>
        </p:nvSpPr>
        <p:spPr>
          <a:xfrm>
            <a:off x="587375" y="1340787"/>
            <a:ext cx="1102922" cy="246221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2"/>
                </a:solidFill>
              </a:defRPr>
            </a:lvl1pPr>
          </a:lstStyle>
          <a:p>
            <a:r>
              <a:rPr lang="ru-RU" altLang="ru-RU" dirty="0"/>
              <a:t>Заказчики</a:t>
            </a:r>
          </a:p>
        </p:txBody>
      </p: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id="{CAC52653-36B0-E403-1E4D-516754616CAD}"/>
              </a:ext>
            </a:extLst>
          </p:cNvPr>
          <p:cNvCxnSpPr>
            <a:cxnSpLocks/>
          </p:cNvCxnSpPr>
          <p:nvPr/>
        </p:nvCxnSpPr>
        <p:spPr>
          <a:xfrm>
            <a:off x="587374" y="1674584"/>
            <a:ext cx="10836000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BC00F7E3-95B3-0A35-9281-DBB5CD9274E9}"/>
              </a:ext>
            </a:extLst>
          </p:cNvPr>
          <p:cNvSpPr txBox="1"/>
          <p:nvPr/>
        </p:nvSpPr>
        <p:spPr>
          <a:xfrm>
            <a:off x="2813084" y="1340787"/>
            <a:ext cx="1939496" cy="246221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2"/>
                </a:solidFill>
              </a:defRPr>
            </a:lvl1pPr>
          </a:lstStyle>
          <a:p>
            <a:r>
              <a:rPr lang="ru-RU" altLang="ru-RU" dirty="0"/>
              <a:t>Описание проекта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CC03D64-D1F9-DE54-2893-A3BD26A28D62}"/>
              </a:ext>
            </a:extLst>
          </p:cNvPr>
          <p:cNvSpPr txBox="1"/>
          <p:nvPr/>
        </p:nvSpPr>
        <p:spPr>
          <a:xfrm>
            <a:off x="7447283" y="1340787"/>
            <a:ext cx="2693549" cy="246221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2"/>
                </a:solidFill>
              </a:defRPr>
            </a:lvl1pPr>
          </a:lstStyle>
          <a:p>
            <a:r>
              <a:rPr lang="ru-RU" altLang="ru-RU" dirty="0"/>
              <a:t>Эффекты применения АТ</a:t>
            </a:r>
          </a:p>
        </p:txBody>
      </p:sp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CB48F77A-754D-4203-9565-1CE114D34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117" y="4775631"/>
            <a:ext cx="1302594" cy="470891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E19AEE82-E5C6-A829-0ABB-A689679D5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523" y="3759113"/>
            <a:ext cx="1124122" cy="679790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BA410120-7A26-4F61-6F28-1415146804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-5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0996" y="1757612"/>
            <a:ext cx="1193820" cy="881435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943ADB6D-E187-C876-447E-E68074835DB6}"/>
              </a:ext>
            </a:extLst>
          </p:cNvPr>
          <p:cNvSpPr/>
          <p:nvPr/>
        </p:nvSpPr>
        <p:spPr>
          <a:xfrm>
            <a:off x="4089965" y="1768770"/>
            <a:ext cx="31865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Выполнен заказ на печать опытных образцов детали «Импеллер», детали проходят ресурсные испытания в составе оборудования. </a:t>
            </a:r>
            <a:endParaRPr lang="en-US" sz="1200" dirty="0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A888170F-1BCC-99FD-D821-EE28BD26EDE4}"/>
              </a:ext>
            </a:extLst>
          </p:cNvPr>
          <p:cNvSpPr/>
          <p:nvPr/>
        </p:nvSpPr>
        <p:spPr>
          <a:xfrm>
            <a:off x="7400835" y="1760725"/>
            <a:ext cx="39673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С помощью 3D-печати удалось </a:t>
            </a:r>
            <a:r>
              <a:rPr lang="ru-RU" sz="1200" dirty="0">
                <a:solidFill>
                  <a:schemeClr val="accent2"/>
                </a:solidFill>
              </a:rPr>
              <a:t>оптимизировать конструкцию</a:t>
            </a:r>
            <a:r>
              <a:rPr lang="ru-RU" sz="1200" dirty="0">
                <a:cs typeface="Arial" panose="020B0604020202020204" pitchFamily="34" charset="0"/>
              </a:rPr>
              <a:t> детали. Внесены изменения в РКД. </a:t>
            </a:r>
            <a:r>
              <a:rPr lang="ru-RU" sz="1200" dirty="0">
                <a:solidFill>
                  <a:schemeClr val="accent2"/>
                </a:solidFill>
              </a:rPr>
              <a:t>Улучшены рабочие характеристики. Снижен вес детали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B6C6E4D0-8541-2948-A6FC-B0C79214F7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0996" y="2705117"/>
            <a:ext cx="1193820" cy="863574"/>
          </a:xfrm>
          <a:prstGeom prst="rect">
            <a:avLst/>
          </a:prstGeom>
        </p:spPr>
      </p:pic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id="{8511FEDD-EBBD-A290-B4E1-182E1FBA19B6}"/>
              </a:ext>
            </a:extLst>
          </p:cNvPr>
          <p:cNvSpPr/>
          <p:nvPr/>
        </p:nvSpPr>
        <p:spPr>
          <a:xfrm>
            <a:off x="4089964" y="2719526"/>
            <a:ext cx="31865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 заказу ФГУП «ЭХП» на площадке НПО «Центротех» ведется печать почти 200 изделий типа «статор» - «ротор» из материала Inconel718.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05DF716F-7464-9C68-1BD9-5BA8BC890B73}"/>
              </a:ext>
            </a:extLst>
          </p:cNvPr>
          <p:cNvSpPr/>
          <p:nvPr/>
        </p:nvSpPr>
        <p:spPr>
          <a:xfrm>
            <a:off x="7400835" y="2794078"/>
            <a:ext cx="3967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С помощью 3D-печати удалось </a:t>
            </a:r>
            <a:r>
              <a:rPr lang="ru-RU" sz="1200" dirty="0">
                <a:solidFill>
                  <a:schemeClr val="accent2"/>
                </a:solidFill>
              </a:rPr>
              <a:t>повысить скорость изготовления деталей</a:t>
            </a:r>
            <a:r>
              <a:rPr lang="ru-RU" sz="1200" dirty="0">
                <a:cs typeface="Arial" panose="020B0604020202020204" pitchFamily="34" charset="0"/>
              </a:rPr>
              <a:t> сложной формы. </a:t>
            </a:r>
            <a:r>
              <a:rPr lang="ru-RU" sz="1200" dirty="0">
                <a:solidFill>
                  <a:schemeClr val="accent2"/>
                </a:solidFill>
              </a:rPr>
              <a:t>Снижены отходы материалов и общий объём работ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4BC7E0DE-CE5E-7B4A-6E86-E09FB5B05ADB}"/>
              </a:ext>
            </a:extLst>
          </p:cNvPr>
          <p:cNvSpPr/>
          <p:nvPr/>
        </p:nvSpPr>
        <p:spPr>
          <a:xfrm>
            <a:off x="4089965" y="3668083"/>
            <a:ext cx="31865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Заготовки деталей «Сопловой аппарат». Детали изготовлены на площадке ООО «НПО «Центротех». Выполняется отработка режимов детали «Цилиндр»</a:t>
            </a:r>
          </a:p>
        </p:txBody>
      </p:sp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11CC1FF1-BFA2-5719-2EFB-279DC78830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27126" y="4636743"/>
            <a:ext cx="685559" cy="808424"/>
          </a:xfrm>
          <a:prstGeom prst="rect">
            <a:avLst/>
          </a:prstGeom>
        </p:spPr>
      </p:pic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AD6629B3-5576-EF8C-7F93-DE028672059B}"/>
              </a:ext>
            </a:extLst>
          </p:cNvPr>
          <p:cNvSpPr/>
          <p:nvPr/>
        </p:nvSpPr>
        <p:spPr>
          <a:xfrm>
            <a:off x="7400835" y="3758036"/>
            <a:ext cx="3967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С помощью 3D-печати удалось </a:t>
            </a:r>
            <a:r>
              <a:rPr lang="ru-RU" sz="1200" dirty="0">
                <a:solidFill>
                  <a:schemeClr val="accent2"/>
                </a:solidFill>
              </a:rPr>
              <a:t>повысить скорость изготовления деталей</a:t>
            </a:r>
            <a:r>
              <a:rPr lang="ru-RU" sz="1200" dirty="0">
                <a:cs typeface="Arial" panose="020B0604020202020204" pitchFamily="34" charset="0"/>
              </a:rPr>
              <a:t> сложной формы. </a:t>
            </a:r>
            <a:r>
              <a:rPr lang="ru-RU" sz="1200" dirty="0">
                <a:solidFill>
                  <a:schemeClr val="accent2"/>
                </a:solidFill>
              </a:rPr>
              <a:t>Снижены отходы материалов и общий объём работ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3" name="Рисунок 92">
            <a:extLst>
              <a:ext uri="{FF2B5EF4-FFF2-40B4-BE49-F238E27FC236}">
                <a16:creationId xmlns:a16="http://schemas.microsoft.com/office/drawing/2014/main" id="{8E425FE7-BCA2-F83E-8BC1-CAFE807C25B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0997" y="3667820"/>
            <a:ext cx="1193820" cy="853124"/>
          </a:xfrm>
          <a:prstGeom prst="rect">
            <a:avLst/>
          </a:prstGeom>
        </p:spPr>
      </p:pic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F5D7A44A-6C81-3D1F-E640-B28A28194918}"/>
              </a:ext>
            </a:extLst>
          </p:cNvPr>
          <p:cNvSpPr/>
          <p:nvPr/>
        </p:nvSpPr>
        <p:spPr>
          <a:xfrm>
            <a:off x="4089964" y="4785499"/>
            <a:ext cx="26236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accent5"/>
              </a:buClr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Печать для Газпром изделия «сопло» из 12Х18Н10Т</a:t>
            </a:r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9E1E2FE7-5093-6B1D-9234-BF1561D4F6DD}"/>
              </a:ext>
            </a:extLst>
          </p:cNvPr>
          <p:cNvSpPr/>
          <p:nvPr/>
        </p:nvSpPr>
        <p:spPr>
          <a:xfrm>
            <a:off x="7394314" y="4687020"/>
            <a:ext cx="3967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>
                <a:cs typeface="Arial" panose="020B0604020202020204" pitchFamily="34" charset="0"/>
              </a:rPr>
              <a:t>С помощью 3D-печати удалось </a:t>
            </a:r>
            <a:r>
              <a:rPr lang="ru-RU" sz="1200" dirty="0">
                <a:solidFill>
                  <a:schemeClr val="accent2"/>
                </a:solidFill>
              </a:rPr>
              <a:t>оптимизировать конструкцию</a:t>
            </a:r>
            <a:r>
              <a:rPr lang="ru-RU" sz="1200" dirty="0">
                <a:cs typeface="Arial" panose="020B0604020202020204" pitchFamily="34" charset="0"/>
              </a:rPr>
              <a:t> детали. </a:t>
            </a:r>
            <a:r>
              <a:rPr lang="ru-RU" sz="1200" dirty="0">
                <a:solidFill>
                  <a:schemeClr val="accent2"/>
                </a:solidFill>
              </a:rPr>
              <a:t>Улучшены рабочие характеристики и снижен вес детали</a:t>
            </a:r>
            <a:r>
              <a:rPr lang="ru-RU" sz="1200" dirty="0">
                <a:solidFill>
                  <a:srgbClr val="0070C0"/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8D037202-CE0F-A854-438F-109FB4289D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5539" y="1889010"/>
            <a:ext cx="1449516" cy="67544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E2AE1D5B-1246-A29D-5825-C3E034D24DF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7574" y="2891108"/>
            <a:ext cx="1302594" cy="59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50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Какие проблемы препятствуют широкому внедрению аддитивных технологий в производство?</a:t>
            </a:r>
          </a:p>
        </p:txBody>
      </p:sp>
      <p:graphicFrame>
        <p:nvGraphicFramePr>
          <p:cNvPr id="2" name="Diagram 17">
            <a:extLst>
              <a:ext uri="{FF2B5EF4-FFF2-40B4-BE49-F238E27FC236}">
                <a16:creationId xmlns:a16="http://schemas.microsoft.com/office/drawing/2014/main" id="{431F7758-4475-DA88-13E6-788F4139E8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5201371"/>
              </p:ext>
            </p:extLst>
          </p:nvPr>
        </p:nvGraphicFramePr>
        <p:xfrm>
          <a:off x="3725503" y="987245"/>
          <a:ext cx="4212990" cy="4597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97F25AC-D48C-AA27-6964-D65D52A9DC64}"/>
              </a:ext>
            </a:extLst>
          </p:cNvPr>
          <p:cNvSpPr txBox="1"/>
          <p:nvPr/>
        </p:nvSpPr>
        <p:spPr>
          <a:xfrm>
            <a:off x="7783846" y="1545220"/>
            <a:ext cx="8556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r" defTabSz="1219170">
              <a:defRPr sz="1600" b="1">
                <a:solidFill>
                  <a:srgbClr val="0070C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dirty="0">
                <a:solidFill>
                  <a:schemeClr val="accent2"/>
                </a:solidFill>
                <a:ea typeface="+mn-ea"/>
                <a:cs typeface="+mn-cs"/>
              </a:rPr>
              <a:t>Кадры</a:t>
            </a:r>
            <a:endParaRPr lang="en-US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5EA6ECC-2582-0605-F0E2-187C8F93F3C9}"/>
              </a:ext>
            </a:extLst>
          </p:cNvPr>
          <p:cNvSpPr txBox="1"/>
          <p:nvPr/>
        </p:nvSpPr>
        <p:spPr>
          <a:xfrm>
            <a:off x="7783845" y="1847597"/>
            <a:ext cx="2807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 defTabSz="1219170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ru-RU" dirty="0">
                <a:solidFill>
                  <a:prstClr val="black"/>
                </a:solidFill>
              </a:rPr>
              <a:t>Отсутствие в достаточном объеме высококвалифицированных кадров (инженер-конструктор, инженер-расчетчик, инженер-технолог, операторы оборудования и т.д.)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0E1F573-9A7A-B13C-26FC-70CC7B3E7822}"/>
              </a:ext>
            </a:extLst>
          </p:cNvPr>
          <p:cNvSpPr txBox="1"/>
          <p:nvPr/>
        </p:nvSpPr>
        <p:spPr>
          <a:xfrm>
            <a:off x="1798553" y="1545220"/>
            <a:ext cx="2069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9170"/>
            <a:r>
              <a:rPr lang="ru-RU" sz="1600" b="1" dirty="0">
                <a:solidFill>
                  <a:schemeClr val="accent2"/>
                </a:solidFill>
              </a:rPr>
              <a:t>Нормативная база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7168E9A-C42E-3324-2309-9BCE38D6FF65}"/>
              </a:ext>
            </a:extLst>
          </p:cNvPr>
          <p:cNvSpPr txBox="1"/>
          <p:nvPr/>
        </p:nvSpPr>
        <p:spPr>
          <a:xfrm>
            <a:off x="1567636" y="1847597"/>
            <a:ext cx="2299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/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Необходимость получения разрешений на применение АТ во всех отраслях (особенно в атомной) </a:t>
            </a: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1DD925E-E11C-E46F-EEE4-C4D2C1435D45}"/>
              </a:ext>
            </a:extLst>
          </p:cNvPr>
          <p:cNvSpPr txBox="1"/>
          <p:nvPr/>
        </p:nvSpPr>
        <p:spPr>
          <a:xfrm>
            <a:off x="1650373" y="3727414"/>
            <a:ext cx="2217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r" defTabSz="1219170">
              <a:defRPr sz="1600" b="1">
                <a:solidFill>
                  <a:srgbClr val="0070C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dirty="0">
                <a:solidFill>
                  <a:schemeClr val="accent2"/>
                </a:solidFill>
                <a:ea typeface="+mn-ea"/>
                <a:cs typeface="+mn-cs"/>
              </a:rPr>
              <a:t>Высокая стоимость</a:t>
            </a:r>
            <a:endParaRPr lang="en-US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B1C3196-6C3C-B071-4997-D865E7911F3E}"/>
              </a:ext>
            </a:extLst>
          </p:cNvPr>
          <p:cNvSpPr txBox="1"/>
          <p:nvPr/>
        </p:nvSpPr>
        <p:spPr>
          <a:xfrm>
            <a:off x="1650371" y="4028442"/>
            <a:ext cx="2217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 defTabSz="121917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prstClr val="black"/>
                </a:solidFill>
              </a:rPr>
              <a:t>Стереотип о высокой стоимости 3</a:t>
            </a:r>
            <a:r>
              <a:rPr lang="en-GB" dirty="0">
                <a:solidFill>
                  <a:prstClr val="black"/>
                </a:solidFill>
              </a:rPr>
              <a:t>D-</a:t>
            </a:r>
            <a:r>
              <a:rPr lang="ru-RU" dirty="0">
                <a:solidFill>
                  <a:prstClr val="black"/>
                </a:solidFill>
              </a:rPr>
              <a:t>печати и долгом сроке окупаемости оборудования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135">
            <a:extLst>
              <a:ext uri="{FF2B5EF4-FFF2-40B4-BE49-F238E27FC236}">
                <a16:creationId xmlns:a16="http://schemas.microsoft.com/office/drawing/2014/main" id="{5ABD86C2-4BEC-6DB6-00BB-DA1BCAF2216B}"/>
              </a:ext>
            </a:extLst>
          </p:cNvPr>
          <p:cNvSpPr>
            <a:spLocks noEditPoints="1"/>
          </p:cNvSpPr>
          <p:nvPr/>
        </p:nvSpPr>
        <p:spPr bwMode="auto">
          <a:xfrm>
            <a:off x="4564911" y="1823358"/>
            <a:ext cx="777860" cy="855236"/>
          </a:xfrm>
          <a:custGeom>
            <a:avLst/>
            <a:gdLst>
              <a:gd name="T0" fmla="*/ 749 w 813"/>
              <a:gd name="T1" fmla="*/ 15 h 866"/>
              <a:gd name="T2" fmla="*/ 664 w 813"/>
              <a:gd name="T3" fmla="*/ 19 h 866"/>
              <a:gd name="T4" fmla="*/ 640 w 813"/>
              <a:gd name="T5" fmla="*/ 2 h 866"/>
              <a:gd name="T6" fmla="*/ 354 w 813"/>
              <a:gd name="T7" fmla="*/ 410 h 866"/>
              <a:gd name="T8" fmla="*/ 308 w 813"/>
              <a:gd name="T9" fmla="*/ 481 h 866"/>
              <a:gd name="T10" fmla="*/ 334 w 813"/>
              <a:gd name="T11" fmla="*/ 481 h 866"/>
              <a:gd name="T12" fmla="*/ 431 w 813"/>
              <a:gd name="T13" fmla="*/ 449 h 866"/>
              <a:gd name="T14" fmla="*/ 636 w 813"/>
              <a:gd name="T15" fmla="*/ 336 h 866"/>
              <a:gd name="T16" fmla="*/ 492 w 813"/>
              <a:gd name="T17" fmla="*/ 324 h 866"/>
              <a:gd name="T18" fmla="*/ 691 w 813"/>
              <a:gd name="T19" fmla="*/ 287 h 866"/>
              <a:gd name="T20" fmla="*/ 691 w 813"/>
              <a:gd name="T21" fmla="*/ 251 h 866"/>
              <a:gd name="T22" fmla="*/ 600 w 813"/>
              <a:gd name="T23" fmla="*/ 215 h 866"/>
              <a:gd name="T24" fmla="*/ 761 w 813"/>
              <a:gd name="T25" fmla="*/ 206 h 866"/>
              <a:gd name="T26" fmla="*/ 565 w 813"/>
              <a:gd name="T27" fmla="*/ 360 h 866"/>
              <a:gd name="T28" fmla="*/ 455 w 813"/>
              <a:gd name="T29" fmla="*/ 360 h 866"/>
              <a:gd name="T30" fmla="*/ 628 w 813"/>
              <a:gd name="T31" fmla="*/ 136 h 866"/>
              <a:gd name="T32" fmla="*/ 578 w 813"/>
              <a:gd name="T33" fmla="*/ 186 h 866"/>
              <a:gd name="T34" fmla="*/ 506 w 813"/>
              <a:gd name="T35" fmla="*/ 258 h 866"/>
              <a:gd name="T36" fmla="*/ 433 w 813"/>
              <a:gd name="T37" fmla="*/ 331 h 866"/>
              <a:gd name="T38" fmla="*/ 493 w 813"/>
              <a:gd name="T39" fmla="*/ 143 h 866"/>
              <a:gd name="T40" fmla="*/ 628 w 813"/>
              <a:gd name="T41" fmla="*/ 136 h 866"/>
              <a:gd name="T42" fmla="*/ 636 w 813"/>
              <a:gd name="T43" fmla="*/ 179 h 866"/>
              <a:gd name="T44" fmla="*/ 735 w 813"/>
              <a:gd name="T45" fmla="*/ 179 h 866"/>
              <a:gd name="T46" fmla="*/ 331 w 813"/>
              <a:gd name="T47" fmla="*/ 631 h 866"/>
              <a:gd name="T48" fmla="*/ 367 w 813"/>
              <a:gd name="T49" fmla="*/ 523 h 866"/>
              <a:gd name="T50" fmla="*/ 150 w 813"/>
              <a:gd name="T51" fmla="*/ 631 h 866"/>
              <a:gd name="T52" fmla="*/ 186 w 813"/>
              <a:gd name="T53" fmla="*/ 652 h 866"/>
              <a:gd name="T54" fmla="*/ 0 w 813"/>
              <a:gd name="T55" fmla="*/ 866 h 866"/>
              <a:gd name="T56" fmla="*/ 511 w 813"/>
              <a:gd name="T57" fmla="*/ 847 h 866"/>
              <a:gd name="T58" fmla="*/ 40 w 813"/>
              <a:gd name="T59" fmla="*/ 830 h 866"/>
              <a:gd name="T60" fmla="*/ 222 w 813"/>
              <a:gd name="T61" fmla="*/ 683 h 866"/>
              <a:gd name="T62" fmla="*/ 186 w 813"/>
              <a:gd name="T63" fmla="*/ 595 h 866"/>
              <a:gd name="T64" fmla="*/ 331 w 813"/>
              <a:gd name="T65" fmla="*/ 559 h 866"/>
              <a:gd name="T66" fmla="*/ 295 w 813"/>
              <a:gd name="T67" fmla="*/ 595 h 866"/>
              <a:gd name="T68" fmla="*/ 310 w 813"/>
              <a:gd name="T69" fmla="*/ 685 h 866"/>
              <a:gd name="T70" fmla="*/ 40 w 813"/>
              <a:gd name="T71" fmla="*/ 83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13" h="866">
                <a:moveTo>
                  <a:pt x="774" y="15"/>
                </a:moveTo>
                <a:cubicBezTo>
                  <a:pt x="767" y="8"/>
                  <a:pt x="756" y="8"/>
                  <a:pt x="749" y="15"/>
                </a:cubicBezTo>
                <a:cubicBezTo>
                  <a:pt x="664" y="100"/>
                  <a:pt x="664" y="100"/>
                  <a:pt x="664" y="100"/>
                </a:cubicBezTo>
                <a:cubicBezTo>
                  <a:pt x="664" y="19"/>
                  <a:pt x="664" y="19"/>
                  <a:pt x="664" y="19"/>
                </a:cubicBezTo>
                <a:cubicBezTo>
                  <a:pt x="664" y="14"/>
                  <a:pt x="662" y="8"/>
                  <a:pt x="657" y="5"/>
                </a:cubicBezTo>
                <a:cubicBezTo>
                  <a:pt x="652" y="1"/>
                  <a:pt x="646" y="0"/>
                  <a:pt x="640" y="2"/>
                </a:cubicBezTo>
                <a:cubicBezTo>
                  <a:pt x="584" y="22"/>
                  <a:pt x="522" y="63"/>
                  <a:pt x="467" y="118"/>
                </a:cubicBezTo>
                <a:cubicBezTo>
                  <a:pt x="361" y="224"/>
                  <a:pt x="315" y="347"/>
                  <a:pt x="354" y="410"/>
                </a:cubicBezTo>
                <a:cubicBezTo>
                  <a:pt x="308" y="456"/>
                  <a:pt x="308" y="456"/>
                  <a:pt x="308" y="456"/>
                </a:cubicBezTo>
                <a:cubicBezTo>
                  <a:pt x="301" y="463"/>
                  <a:pt x="301" y="474"/>
                  <a:pt x="308" y="481"/>
                </a:cubicBezTo>
                <a:cubicBezTo>
                  <a:pt x="312" y="485"/>
                  <a:pt x="316" y="487"/>
                  <a:pt x="321" y="487"/>
                </a:cubicBezTo>
                <a:cubicBezTo>
                  <a:pt x="326" y="487"/>
                  <a:pt x="330" y="485"/>
                  <a:pt x="334" y="481"/>
                </a:cubicBezTo>
                <a:cubicBezTo>
                  <a:pt x="379" y="436"/>
                  <a:pt x="379" y="436"/>
                  <a:pt x="379" y="436"/>
                </a:cubicBezTo>
                <a:cubicBezTo>
                  <a:pt x="394" y="445"/>
                  <a:pt x="411" y="449"/>
                  <a:pt x="431" y="449"/>
                </a:cubicBezTo>
                <a:cubicBezTo>
                  <a:pt x="486" y="449"/>
                  <a:pt x="558" y="417"/>
                  <a:pt x="630" y="356"/>
                </a:cubicBezTo>
                <a:cubicBezTo>
                  <a:pt x="636" y="351"/>
                  <a:pt x="638" y="343"/>
                  <a:pt x="636" y="336"/>
                </a:cubicBezTo>
                <a:cubicBezTo>
                  <a:pt x="633" y="328"/>
                  <a:pt x="626" y="324"/>
                  <a:pt x="619" y="324"/>
                </a:cubicBezTo>
                <a:cubicBezTo>
                  <a:pt x="492" y="324"/>
                  <a:pt x="492" y="324"/>
                  <a:pt x="492" y="324"/>
                </a:cubicBezTo>
                <a:cubicBezTo>
                  <a:pt x="528" y="287"/>
                  <a:pt x="528" y="287"/>
                  <a:pt x="528" y="287"/>
                </a:cubicBezTo>
                <a:cubicBezTo>
                  <a:pt x="691" y="287"/>
                  <a:pt x="691" y="287"/>
                  <a:pt x="691" y="287"/>
                </a:cubicBezTo>
                <a:cubicBezTo>
                  <a:pt x="701" y="287"/>
                  <a:pt x="709" y="279"/>
                  <a:pt x="709" y="269"/>
                </a:cubicBezTo>
                <a:cubicBezTo>
                  <a:pt x="709" y="259"/>
                  <a:pt x="701" y="251"/>
                  <a:pt x="691" y="251"/>
                </a:cubicBezTo>
                <a:cubicBezTo>
                  <a:pt x="564" y="251"/>
                  <a:pt x="564" y="251"/>
                  <a:pt x="564" y="251"/>
                </a:cubicBezTo>
                <a:cubicBezTo>
                  <a:pt x="600" y="215"/>
                  <a:pt x="600" y="215"/>
                  <a:pt x="600" y="215"/>
                </a:cubicBezTo>
                <a:cubicBezTo>
                  <a:pt x="745" y="215"/>
                  <a:pt x="745" y="215"/>
                  <a:pt x="745" y="215"/>
                </a:cubicBezTo>
                <a:cubicBezTo>
                  <a:pt x="752" y="215"/>
                  <a:pt x="758" y="212"/>
                  <a:pt x="761" y="206"/>
                </a:cubicBezTo>
                <a:cubicBezTo>
                  <a:pt x="808" y="124"/>
                  <a:pt x="813" y="54"/>
                  <a:pt x="774" y="15"/>
                </a:cubicBezTo>
                <a:close/>
                <a:moveTo>
                  <a:pt x="565" y="360"/>
                </a:moveTo>
                <a:cubicBezTo>
                  <a:pt x="501" y="404"/>
                  <a:pt x="441" y="423"/>
                  <a:pt x="406" y="409"/>
                </a:cubicBezTo>
                <a:cubicBezTo>
                  <a:pt x="455" y="360"/>
                  <a:pt x="455" y="360"/>
                  <a:pt x="455" y="360"/>
                </a:cubicBezTo>
                <a:lnTo>
                  <a:pt x="565" y="360"/>
                </a:lnTo>
                <a:close/>
                <a:moveTo>
                  <a:pt x="628" y="136"/>
                </a:moveTo>
                <a:cubicBezTo>
                  <a:pt x="581" y="183"/>
                  <a:pt x="581" y="183"/>
                  <a:pt x="581" y="183"/>
                </a:cubicBezTo>
                <a:cubicBezTo>
                  <a:pt x="580" y="184"/>
                  <a:pt x="579" y="185"/>
                  <a:pt x="578" y="186"/>
                </a:cubicBezTo>
                <a:cubicBezTo>
                  <a:pt x="509" y="255"/>
                  <a:pt x="509" y="255"/>
                  <a:pt x="509" y="255"/>
                </a:cubicBezTo>
                <a:cubicBezTo>
                  <a:pt x="508" y="256"/>
                  <a:pt x="507" y="257"/>
                  <a:pt x="506" y="258"/>
                </a:cubicBezTo>
                <a:cubicBezTo>
                  <a:pt x="437" y="327"/>
                  <a:pt x="437" y="327"/>
                  <a:pt x="437" y="327"/>
                </a:cubicBezTo>
                <a:cubicBezTo>
                  <a:pt x="435" y="328"/>
                  <a:pt x="434" y="329"/>
                  <a:pt x="433" y="331"/>
                </a:cubicBezTo>
                <a:cubicBezTo>
                  <a:pt x="381" y="383"/>
                  <a:pt x="381" y="383"/>
                  <a:pt x="381" y="383"/>
                </a:cubicBezTo>
                <a:cubicBezTo>
                  <a:pt x="363" y="336"/>
                  <a:pt x="400" y="236"/>
                  <a:pt x="493" y="143"/>
                </a:cubicBezTo>
                <a:cubicBezTo>
                  <a:pt x="535" y="101"/>
                  <a:pt x="584" y="66"/>
                  <a:pt x="628" y="46"/>
                </a:cubicBezTo>
                <a:lnTo>
                  <a:pt x="628" y="136"/>
                </a:lnTo>
                <a:close/>
                <a:moveTo>
                  <a:pt x="735" y="179"/>
                </a:moveTo>
                <a:cubicBezTo>
                  <a:pt x="636" y="179"/>
                  <a:pt x="636" y="179"/>
                  <a:pt x="636" y="179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71" y="84"/>
                  <a:pt x="762" y="128"/>
                  <a:pt x="735" y="179"/>
                </a:cubicBezTo>
                <a:close/>
                <a:moveTo>
                  <a:pt x="331" y="652"/>
                </a:moveTo>
                <a:cubicBezTo>
                  <a:pt x="331" y="631"/>
                  <a:pt x="331" y="631"/>
                  <a:pt x="331" y="631"/>
                </a:cubicBezTo>
                <a:cubicBezTo>
                  <a:pt x="367" y="631"/>
                  <a:pt x="367" y="631"/>
                  <a:pt x="367" y="631"/>
                </a:cubicBezTo>
                <a:cubicBezTo>
                  <a:pt x="367" y="523"/>
                  <a:pt x="367" y="523"/>
                  <a:pt x="367" y="523"/>
                </a:cubicBezTo>
                <a:cubicBezTo>
                  <a:pt x="150" y="523"/>
                  <a:pt x="150" y="523"/>
                  <a:pt x="150" y="523"/>
                </a:cubicBezTo>
                <a:cubicBezTo>
                  <a:pt x="150" y="631"/>
                  <a:pt x="150" y="631"/>
                  <a:pt x="150" y="631"/>
                </a:cubicBezTo>
                <a:cubicBezTo>
                  <a:pt x="186" y="631"/>
                  <a:pt x="186" y="631"/>
                  <a:pt x="186" y="631"/>
                </a:cubicBezTo>
                <a:cubicBezTo>
                  <a:pt x="186" y="652"/>
                  <a:pt x="186" y="652"/>
                  <a:pt x="186" y="652"/>
                </a:cubicBezTo>
                <a:cubicBezTo>
                  <a:pt x="72" y="671"/>
                  <a:pt x="10" y="737"/>
                  <a:pt x="2" y="847"/>
                </a:cubicBezTo>
                <a:cubicBezTo>
                  <a:pt x="0" y="866"/>
                  <a:pt x="0" y="866"/>
                  <a:pt x="0" y="866"/>
                </a:cubicBezTo>
                <a:cubicBezTo>
                  <a:pt x="512" y="866"/>
                  <a:pt x="512" y="866"/>
                  <a:pt x="512" y="866"/>
                </a:cubicBezTo>
                <a:cubicBezTo>
                  <a:pt x="511" y="847"/>
                  <a:pt x="511" y="847"/>
                  <a:pt x="511" y="847"/>
                </a:cubicBezTo>
                <a:cubicBezTo>
                  <a:pt x="502" y="735"/>
                  <a:pt x="443" y="671"/>
                  <a:pt x="331" y="652"/>
                </a:cubicBezTo>
                <a:close/>
                <a:moveTo>
                  <a:pt x="40" y="830"/>
                </a:moveTo>
                <a:cubicBezTo>
                  <a:pt x="53" y="745"/>
                  <a:pt x="106" y="698"/>
                  <a:pt x="207" y="685"/>
                </a:cubicBezTo>
                <a:cubicBezTo>
                  <a:pt x="222" y="683"/>
                  <a:pt x="222" y="683"/>
                  <a:pt x="222" y="683"/>
                </a:cubicBezTo>
                <a:cubicBezTo>
                  <a:pt x="222" y="595"/>
                  <a:pt x="222" y="595"/>
                  <a:pt x="222" y="595"/>
                </a:cubicBezTo>
                <a:cubicBezTo>
                  <a:pt x="186" y="595"/>
                  <a:pt x="186" y="595"/>
                  <a:pt x="186" y="595"/>
                </a:cubicBezTo>
                <a:cubicBezTo>
                  <a:pt x="186" y="559"/>
                  <a:pt x="186" y="559"/>
                  <a:pt x="186" y="559"/>
                </a:cubicBezTo>
                <a:cubicBezTo>
                  <a:pt x="331" y="559"/>
                  <a:pt x="331" y="559"/>
                  <a:pt x="331" y="559"/>
                </a:cubicBezTo>
                <a:cubicBezTo>
                  <a:pt x="331" y="595"/>
                  <a:pt x="331" y="595"/>
                  <a:pt x="331" y="595"/>
                </a:cubicBezTo>
                <a:cubicBezTo>
                  <a:pt x="295" y="595"/>
                  <a:pt x="295" y="595"/>
                  <a:pt x="295" y="595"/>
                </a:cubicBezTo>
                <a:cubicBezTo>
                  <a:pt x="295" y="683"/>
                  <a:pt x="295" y="683"/>
                  <a:pt x="295" y="683"/>
                </a:cubicBezTo>
                <a:cubicBezTo>
                  <a:pt x="310" y="685"/>
                  <a:pt x="310" y="685"/>
                  <a:pt x="310" y="685"/>
                </a:cubicBezTo>
                <a:cubicBezTo>
                  <a:pt x="409" y="698"/>
                  <a:pt x="460" y="743"/>
                  <a:pt x="472" y="830"/>
                </a:cubicBezTo>
                <a:lnTo>
                  <a:pt x="40" y="8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>
              <a:solidFill>
                <a:srgbClr val="57565A"/>
              </a:solidFill>
              <a:latin typeface="Open Sans Ligh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FEAF5EA-54DF-9B32-C344-F15ACBF1D696}"/>
              </a:ext>
            </a:extLst>
          </p:cNvPr>
          <p:cNvSpPr txBox="1"/>
          <p:nvPr/>
        </p:nvSpPr>
        <p:spPr>
          <a:xfrm>
            <a:off x="7767741" y="3727414"/>
            <a:ext cx="2054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r" defTabSz="1219170">
              <a:defRPr sz="1600" b="1">
                <a:solidFill>
                  <a:srgbClr val="0070C0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dirty="0">
                <a:solidFill>
                  <a:schemeClr val="accent2"/>
                </a:solidFill>
                <a:ea typeface="+mn-ea"/>
                <a:cs typeface="+mn-cs"/>
              </a:rPr>
              <a:t>Прочие проблемы</a:t>
            </a:r>
            <a:endParaRPr lang="en-US" dirty="0">
              <a:solidFill>
                <a:schemeClr val="accent2"/>
              </a:solidFill>
              <a:ea typeface="+mn-ea"/>
              <a:cs typeface="+mn-cs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7BF183C-7508-F656-8F7A-BD4C3FFE24C0}"/>
              </a:ext>
            </a:extLst>
          </p:cNvPr>
          <p:cNvSpPr txBox="1"/>
          <p:nvPr/>
        </p:nvSpPr>
        <p:spPr>
          <a:xfrm>
            <a:off x="7767740" y="4029791"/>
            <a:ext cx="2994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 defTabSz="1219170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ru-RU" dirty="0">
                <a:solidFill>
                  <a:prstClr val="black"/>
                </a:solidFill>
              </a:rPr>
              <a:t>С большой вероятностью существуют и прочие ограничения, через которые нам необходимо перешагнуть совместными усилиями.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Freeform 40">
            <a:extLst>
              <a:ext uri="{FF2B5EF4-FFF2-40B4-BE49-F238E27FC236}">
                <a16:creationId xmlns:a16="http://schemas.microsoft.com/office/drawing/2014/main" id="{CFE5AAAA-D2C1-AEA9-85BB-1EDB417A43F7}"/>
              </a:ext>
            </a:extLst>
          </p:cNvPr>
          <p:cNvSpPr>
            <a:spLocks noEditPoints="1"/>
          </p:cNvSpPr>
          <p:nvPr/>
        </p:nvSpPr>
        <p:spPr bwMode="auto">
          <a:xfrm>
            <a:off x="6447521" y="1957148"/>
            <a:ext cx="644042" cy="755846"/>
          </a:xfrm>
          <a:custGeom>
            <a:avLst/>
            <a:gdLst>
              <a:gd name="T0" fmla="*/ 372 w 419"/>
              <a:gd name="T1" fmla="*/ 188 h 491"/>
              <a:gd name="T2" fmla="*/ 379 w 419"/>
              <a:gd name="T3" fmla="*/ 158 h 491"/>
              <a:gd name="T4" fmla="*/ 338 w 419"/>
              <a:gd name="T5" fmla="*/ 55 h 491"/>
              <a:gd name="T6" fmla="*/ 0 w 419"/>
              <a:gd name="T7" fmla="*/ 167 h 491"/>
              <a:gd name="T8" fmla="*/ 80 w 419"/>
              <a:gd name="T9" fmla="*/ 310 h 491"/>
              <a:gd name="T10" fmla="*/ 74 w 419"/>
              <a:gd name="T11" fmla="*/ 460 h 491"/>
              <a:gd name="T12" fmla="*/ 256 w 419"/>
              <a:gd name="T13" fmla="*/ 484 h 491"/>
              <a:gd name="T14" fmla="*/ 262 w 419"/>
              <a:gd name="T15" fmla="*/ 396 h 491"/>
              <a:gd name="T16" fmla="*/ 347 w 419"/>
              <a:gd name="T17" fmla="*/ 413 h 491"/>
              <a:gd name="T18" fmla="*/ 379 w 419"/>
              <a:gd name="T19" fmla="*/ 364 h 491"/>
              <a:gd name="T20" fmla="*/ 384 w 419"/>
              <a:gd name="T21" fmla="*/ 348 h 491"/>
              <a:gd name="T22" fmla="*/ 386 w 419"/>
              <a:gd name="T23" fmla="*/ 330 h 491"/>
              <a:gd name="T24" fmla="*/ 390 w 419"/>
              <a:gd name="T25" fmla="*/ 305 h 491"/>
              <a:gd name="T26" fmla="*/ 390 w 419"/>
              <a:gd name="T27" fmla="*/ 294 h 491"/>
              <a:gd name="T28" fmla="*/ 419 w 419"/>
              <a:gd name="T29" fmla="*/ 272 h 491"/>
              <a:gd name="T30" fmla="*/ 405 w 419"/>
              <a:gd name="T31" fmla="*/ 281 h 491"/>
              <a:gd name="T32" fmla="*/ 381 w 419"/>
              <a:gd name="T33" fmla="*/ 290 h 491"/>
              <a:gd name="T34" fmla="*/ 382 w 419"/>
              <a:gd name="T35" fmla="*/ 310 h 491"/>
              <a:gd name="T36" fmla="*/ 377 w 419"/>
              <a:gd name="T37" fmla="*/ 325 h 491"/>
              <a:gd name="T38" fmla="*/ 378 w 419"/>
              <a:gd name="T39" fmla="*/ 338 h 491"/>
              <a:gd name="T40" fmla="*/ 369 w 419"/>
              <a:gd name="T41" fmla="*/ 357 h 491"/>
              <a:gd name="T42" fmla="*/ 369 w 419"/>
              <a:gd name="T43" fmla="*/ 389 h 491"/>
              <a:gd name="T44" fmla="*/ 345 w 419"/>
              <a:gd name="T45" fmla="*/ 404 h 491"/>
              <a:gd name="T46" fmla="*/ 256 w 419"/>
              <a:gd name="T47" fmla="*/ 387 h 491"/>
              <a:gd name="T48" fmla="*/ 83 w 419"/>
              <a:gd name="T49" fmla="*/ 454 h 491"/>
              <a:gd name="T50" fmla="*/ 68 w 419"/>
              <a:gd name="T51" fmla="*/ 282 h 491"/>
              <a:gd name="T52" fmla="*/ 47 w 419"/>
              <a:gd name="T53" fmla="*/ 56 h 491"/>
              <a:gd name="T54" fmla="*/ 331 w 419"/>
              <a:gd name="T55" fmla="*/ 61 h 491"/>
              <a:gd name="T56" fmla="*/ 370 w 419"/>
              <a:gd name="T57" fmla="*/ 158 h 491"/>
              <a:gd name="T58" fmla="*/ 363 w 419"/>
              <a:gd name="T59" fmla="*/ 189 h 491"/>
              <a:gd name="T60" fmla="*/ 409 w 419"/>
              <a:gd name="T61" fmla="*/ 273 h 491"/>
              <a:gd name="T62" fmla="*/ 283 w 419"/>
              <a:gd name="T63" fmla="*/ 74 h 491"/>
              <a:gd name="T64" fmla="*/ 52 w 419"/>
              <a:gd name="T65" fmla="*/ 163 h 491"/>
              <a:gd name="T66" fmla="*/ 96 w 419"/>
              <a:gd name="T67" fmla="*/ 249 h 491"/>
              <a:gd name="T68" fmla="*/ 160 w 419"/>
              <a:gd name="T69" fmla="*/ 240 h 491"/>
              <a:gd name="T70" fmla="*/ 200 w 419"/>
              <a:gd name="T71" fmla="*/ 201 h 491"/>
              <a:gd name="T72" fmla="*/ 240 w 419"/>
              <a:gd name="T73" fmla="*/ 179 h 491"/>
              <a:gd name="T74" fmla="*/ 321 w 419"/>
              <a:gd name="T75" fmla="*/ 137 h 491"/>
              <a:gd name="T76" fmla="*/ 260 w 419"/>
              <a:gd name="T77" fmla="*/ 170 h 491"/>
              <a:gd name="T78" fmla="*/ 232 w 419"/>
              <a:gd name="T79" fmla="*/ 173 h 491"/>
              <a:gd name="T80" fmla="*/ 195 w 419"/>
              <a:gd name="T81" fmla="*/ 189 h 491"/>
              <a:gd name="T82" fmla="*/ 189 w 419"/>
              <a:gd name="T83" fmla="*/ 196 h 491"/>
              <a:gd name="T84" fmla="*/ 156 w 419"/>
              <a:gd name="T85" fmla="*/ 231 h 491"/>
              <a:gd name="T86" fmla="*/ 132 w 419"/>
              <a:gd name="T87" fmla="*/ 257 h 491"/>
              <a:gd name="T88" fmla="*/ 89 w 419"/>
              <a:gd name="T89" fmla="*/ 214 h 491"/>
              <a:gd name="T90" fmla="*/ 61 w 419"/>
              <a:gd name="T91" fmla="*/ 163 h 491"/>
              <a:gd name="T92" fmla="*/ 277 w 419"/>
              <a:gd name="T93" fmla="*/ 82 h 491"/>
              <a:gd name="T94" fmla="*/ 260 w 419"/>
              <a:gd name="T95" fmla="*/ 170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19" h="491">
                <a:moveTo>
                  <a:pt x="407" y="250"/>
                </a:moveTo>
                <a:cubicBezTo>
                  <a:pt x="396" y="233"/>
                  <a:pt x="374" y="197"/>
                  <a:pt x="372" y="188"/>
                </a:cubicBezTo>
                <a:cubicBezTo>
                  <a:pt x="373" y="187"/>
                  <a:pt x="373" y="185"/>
                  <a:pt x="374" y="183"/>
                </a:cubicBezTo>
                <a:cubicBezTo>
                  <a:pt x="376" y="176"/>
                  <a:pt x="379" y="166"/>
                  <a:pt x="379" y="158"/>
                </a:cubicBezTo>
                <a:cubicBezTo>
                  <a:pt x="379" y="146"/>
                  <a:pt x="377" y="129"/>
                  <a:pt x="374" y="118"/>
                </a:cubicBezTo>
                <a:cubicBezTo>
                  <a:pt x="373" y="112"/>
                  <a:pt x="364" y="83"/>
                  <a:pt x="338" y="55"/>
                </a:cubicBezTo>
                <a:cubicBezTo>
                  <a:pt x="303" y="18"/>
                  <a:pt x="255" y="0"/>
                  <a:pt x="193" y="0"/>
                </a:cubicBezTo>
                <a:cubicBezTo>
                  <a:pt x="65" y="0"/>
                  <a:pt x="0" y="56"/>
                  <a:pt x="0" y="167"/>
                </a:cubicBezTo>
                <a:cubicBezTo>
                  <a:pt x="0" y="231"/>
                  <a:pt x="37" y="266"/>
                  <a:pt x="61" y="288"/>
                </a:cubicBezTo>
                <a:cubicBezTo>
                  <a:pt x="70" y="297"/>
                  <a:pt x="78" y="304"/>
                  <a:pt x="80" y="310"/>
                </a:cubicBezTo>
                <a:cubicBezTo>
                  <a:pt x="97" y="376"/>
                  <a:pt x="82" y="429"/>
                  <a:pt x="72" y="454"/>
                </a:cubicBezTo>
                <a:cubicBezTo>
                  <a:pt x="71" y="456"/>
                  <a:pt x="72" y="459"/>
                  <a:pt x="74" y="460"/>
                </a:cubicBezTo>
                <a:cubicBezTo>
                  <a:pt x="112" y="480"/>
                  <a:pt x="154" y="491"/>
                  <a:pt x="197" y="491"/>
                </a:cubicBezTo>
                <a:cubicBezTo>
                  <a:pt x="217" y="491"/>
                  <a:pt x="236" y="489"/>
                  <a:pt x="256" y="484"/>
                </a:cubicBezTo>
                <a:cubicBezTo>
                  <a:pt x="258" y="484"/>
                  <a:pt x="259" y="482"/>
                  <a:pt x="259" y="480"/>
                </a:cubicBezTo>
                <a:cubicBezTo>
                  <a:pt x="259" y="438"/>
                  <a:pt x="260" y="406"/>
                  <a:pt x="262" y="396"/>
                </a:cubicBezTo>
                <a:cubicBezTo>
                  <a:pt x="280" y="401"/>
                  <a:pt x="335" y="413"/>
                  <a:pt x="345" y="413"/>
                </a:cubicBezTo>
                <a:cubicBezTo>
                  <a:pt x="346" y="413"/>
                  <a:pt x="347" y="413"/>
                  <a:pt x="347" y="413"/>
                </a:cubicBezTo>
                <a:cubicBezTo>
                  <a:pt x="355" y="413"/>
                  <a:pt x="374" y="413"/>
                  <a:pt x="378" y="391"/>
                </a:cubicBezTo>
                <a:cubicBezTo>
                  <a:pt x="381" y="380"/>
                  <a:pt x="380" y="370"/>
                  <a:pt x="379" y="364"/>
                </a:cubicBezTo>
                <a:cubicBezTo>
                  <a:pt x="379" y="362"/>
                  <a:pt x="378" y="360"/>
                  <a:pt x="378" y="360"/>
                </a:cubicBezTo>
                <a:cubicBezTo>
                  <a:pt x="379" y="356"/>
                  <a:pt x="382" y="352"/>
                  <a:pt x="384" y="348"/>
                </a:cubicBezTo>
                <a:cubicBezTo>
                  <a:pt x="386" y="344"/>
                  <a:pt x="387" y="342"/>
                  <a:pt x="388" y="339"/>
                </a:cubicBezTo>
                <a:cubicBezTo>
                  <a:pt x="388" y="337"/>
                  <a:pt x="387" y="333"/>
                  <a:pt x="386" y="330"/>
                </a:cubicBezTo>
                <a:cubicBezTo>
                  <a:pt x="389" y="327"/>
                  <a:pt x="393" y="323"/>
                  <a:pt x="394" y="319"/>
                </a:cubicBezTo>
                <a:cubicBezTo>
                  <a:pt x="394" y="315"/>
                  <a:pt x="392" y="310"/>
                  <a:pt x="390" y="305"/>
                </a:cubicBezTo>
                <a:cubicBezTo>
                  <a:pt x="390" y="305"/>
                  <a:pt x="390" y="305"/>
                  <a:pt x="390" y="304"/>
                </a:cubicBezTo>
                <a:cubicBezTo>
                  <a:pt x="390" y="303"/>
                  <a:pt x="390" y="299"/>
                  <a:pt x="390" y="294"/>
                </a:cubicBezTo>
                <a:cubicBezTo>
                  <a:pt x="396" y="293"/>
                  <a:pt x="406" y="291"/>
                  <a:pt x="409" y="289"/>
                </a:cubicBezTo>
                <a:cubicBezTo>
                  <a:pt x="415" y="286"/>
                  <a:pt x="419" y="277"/>
                  <a:pt x="419" y="272"/>
                </a:cubicBezTo>
                <a:cubicBezTo>
                  <a:pt x="419" y="270"/>
                  <a:pt x="418" y="270"/>
                  <a:pt x="407" y="250"/>
                </a:cubicBezTo>
                <a:close/>
                <a:moveTo>
                  <a:pt x="405" y="281"/>
                </a:moveTo>
                <a:cubicBezTo>
                  <a:pt x="403" y="282"/>
                  <a:pt x="393" y="284"/>
                  <a:pt x="385" y="286"/>
                </a:cubicBezTo>
                <a:cubicBezTo>
                  <a:pt x="383" y="286"/>
                  <a:pt x="381" y="288"/>
                  <a:pt x="381" y="290"/>
                </a:cubicBezTo>
                <a:cubicBezTo>
                  <a:pt x="380" y="305"/>
                  <a:pt x="380" y="306"/>
                  <a:pt x="380" y="307"/>
                </a:cubicBezTo>
                <a:cubicBezTo>
                  <a:pt x="381" y="308"/>
                  <a:pt x="381" y="308"/>
                  <a:pt x="382" y="310"/>
                </a:cubicBezTo>
                <a:cubicBezTo>
                  <a:pt x="384" y="314"/>
                  <a:pt x="385" y="316"/>
                  <a:pt x="385" y="317"/>
                </a:cubicBezTo>
                <a:cubicBezTo>
                  <a:pt x="384" y="319"/>
                  <a:pt x="381" y="322"/>
                  <a:pt x="377" y="325"/>
                </a:cubicBezTo>
                <a:cubicBezTo>
                  <a:pt x="376" y="326"/>
                  <a:pt x="375" y="329"/>
                  <a:pt x="376" y="331"/>
                </a:cubicBezTo>
                <a:cubicBezTo>
                  <a:pt x="377" y="334"/>
                  <a:pt x="378" y="337"/>
                  <a:pt x="378" y="338"/>
                </a:cubicBezTo>
                <a:cubicBezTo>
                  <a:pt x="378" y="339"/>
                  <a:pt x="377" y="342"/>
                  <a:pt x="375" y="344"/>
                </a:cubicBezTo>
                <a:cubicBezTo>
                  <a:pt x="373" y="348"/>
                  <a:pt x="371" y="353"/>
                  <a:pt x="369" y="357"/>
                </a:cubicBezTo>
                <a:cubicBezTo>
                  <a:pt x="369" y="359"/>
                  <a:pt x="369" y="362"/>
                  <a:pt x="369" y="365"/>
                </a:cubicBezTo>
                <a:cubicBezTo>
                  <a:pt x="370" y="371"/>
                  <a:pt x="371" y="379"/>
                  <a:pt x="369" y="389"/>
                </a:cubicBezTo>
                <a:cubicBezTo>
                  <a:pt x="367" y="401"/>
                  <a:pt x="359" y="404"/>
                  <a:pt x="347" y="404"/>
                </a:cubicBezTo>
                <a:cubicBezTo>
                  <a:pt x="347" y="404"/>
                  <a:pt x="346" y="404"/>
                  <a:pt x="345" y="404"/>
                </a:cubicBezTo>
                <a:cubicBezTo>
                  <a:pt x="335" y="403"/>
                  <a:pt x="271" y="389"/>
                  <a:pt x="261" y="386"/>
                </a:cubicBezTo>
                <a:cubicBezTo>
                  <a:pt x="259" y="386"/>
                  <a:pt x="257" y="386"/>
                  <a:pt x="256" y="387"/>
                </a:cubicBezTo>
                <a:cubicBezTo>
                  <a:pt x="250" y="394"/>
                  <a:pt x="249" y="449"/>
                  <a:pt x="250" y="476"/>
                </a:cubicBezTo>
                <a:cubicBezTo>
                  <a:pt x="193" y="488"/>
                  <a:pt x="133" y="480"/>
                  <a:pt x="83" y="454"/>
                </a:cubicBezTo>
                <a:cubicBezTo>
                  <a:pt x="93" y="426"/>
                  <a:pt x="105" y="373"/>
                  <a:pt x="89" y="307"/>
                </a:cubicBezTo>
                <a:cubicBezTo>
                  <a:pt x="87" y="299"/>
                  <a:pt x="79" y="292"/>
                  <a:pt x="68" y="282"/>
                </a:cubicBezTo>
                <a:cubicBezTo>
                  <a:pt x="44" y="260"/>
                  <a:pt x="9" y="227"/>
                  <a:pt x="9" y="167"/>
                </a:cubicBezTo>
                <a:cubicBezTo>
                  <a:pt x="9" y="119"/>
                  <a:pt x="22" y="82"/>
                  <a:pt x="47" y="56"/>
                </a:cubicBezTo>
                <a:cubicBezTo>
                  <a:pt x="78" y="25"/>
                  <a:pt x="127" y="9"/>
                  <a:pt x="193" y="9"/>
                </a:cubicBezTo>
                <a:cubicBezTo>
                  <a:pt x="252" y="9"/>
                  <a:pt x="298" y="27"/>
                  <a:pt x="331" y="61"/>
                </a:cubicBezTo>
                <a:cubicBezTo>
                  <a:pt x="357" y="88"/>
                  <a:pt x="364" y="117"/>
                  <a:pt x="365" y="120"/>
                </a:cubicBezTo>
                <a:cubicBezTo>
                  <a:pt x="367" y="130"/>
                  <a:pt x="370" y="147"/>
                  <a:pt x="370" y="158"/>
                </a:cubicBezTo>
                <a:cubicBezTo>
                  <a:pt x="370" y="165"/>
                  <a:pt x="367" y="174"/>
                  <a:pt x="365" y="180"/>
                </a:cubicBezTo>
                <a:cubicBezTo>
                  <a:pt x="363" y="185"/>
                  <a:pt x="363" y="187"/>
                  <a:pt x="363" y="189"/>
                </a:cubicBezTo>
                <a:cubicBezTo>
                  <a:pt x="364" y="198"/>
                  <a:pt x="380" y="224"/>
                  <a:pt x="399" y="255"/>
                </a:cubicBezTo>
                <a:cubicBezTo>
                  <a:pt x="403" y="263"/>
                  <a:pt x="408" y="271"/>
                  <a:pt x="409" y="273"/>
                </a:cubicBezTo>
                <a:cubicBezTo>
                  <a:pt x="409" y="275"/>
                  <a:pt x="406" y="280"/>
                  <a:pt x="405" y="281"/>
                </a:cubicBezTo>
                <a:close/>
                <a:moveTo>
                  <a:pt x="283" y="74"/>
                </a:moveTo>
                <a:cubicBezTo>
                  <a:pt x="257" y="54"/>
                  <a:pt x="225" y="43"/>
                  <a:pt x="192" y="43"/>
                </a:cubicBezTo>
                <a:cubicBezTo>
                  <a:pt x="103" y="43"/>
                  <a:pt x="52" y="87"/>
                  <a:pt x="52" y="163"/>
                </a:cubicBezTo>
                <a:cubicBezTo>
                  <a:pt x="52" y="204"/>
                  <a:pt x="70" y="215"/>
                  <a:pt x="80" y="218"/>
                </a:cubicBezTo>
                <a:cubicBezTo>
                  <a:pt x="82" y="228"/>
                  <a:pt x="90" y="242"/>
                  <a:pt x="96" y="249"/>
                </a:cubicBezTo>
                <a:cubicBezTo>
                  <a:pt x="107" y="260"/>
                  <a:pt x="120" y="266"/>
                  <a:pt x="132" y="266"/>
                </a:cubicBezTo>
                <a:cubicBezTo>
                  <a:pt x="146" y="266"/>
                  <a:pt x="156" y="257"/>
                  <a:pt x="160" y="240"/>
                </a:cubicBezTo>
                <a:cubicBezTo>
                  <a:pt x="176" y="239"/>
                  <a:pt x="188" y="228"/>
                  <a:pt x="194" y="218"/>
                </a:cubicBezTo>
                <a:cubicBezTo>
                  <a:pt x="198" y="212"/>
                  <a:pt x="200" y="206"/>
                  <a:pt x="200" y="201"/>
                </a:cubicBezTo>
                <a:cubicBezTo>
                  <a:pt x="203" y="202"/>
                  <a:pt x="206" y="202"/>
                  <a:pt x="208" y="202"/>
                </a:cubicBezTo>
                <a:cubicBezTo>
                  <a:pt x="224" y="202"/>
                  <a:pt x="236" y="190"/>
                  <a:pt x="240" y="179"/>
                </a:cubicBezTo>
                <a:cubicBezTo>
                  <a:pt x="248" y="179"/>
                  <a:pt x="254" y="179"/>
                  <a:pt x="260" y="179"/>
                </a:cubicBezTo>
                <a:cubicBezTo>
                  <a:pt x="286" y="179"/>
                  <a:pt x="321" y="175"/>
                  <a:pt x="321" y="137"/>
                </a:cubicBezTo>
                <a:cubicBezTo>
                  <a:pt x="321" y="116"/>
                  <a:pt x="307" y="93"/>
                  <a:pt x="283" y="74"/>
                </a:cubicBezTo>
                <a:close/>
                <a:moveTo>
                  <a:pt x="260" y="170"/>
                </a:moveTo>
                <a:cubicBezTo>
                  <a:pt x="254" y="170"/>
                  <a:pt x="246" y="170"/>
                  <a:pt x="237" y="169"/>
                </a:cubicBezTo>
                <a:cubicBezTo>
                  <a:pt x="234" y="169"/>
                  <a:pt x="232" y="171"/>
                  <a:pt x="232" y="173"/>
                </a:cubicBezTo>
                <a:cubicBezTo>
                  <a:pt x="231" y="181"/>
                  <a:pt x="222" y="192"/>
                  <a:pt x="208" y="192"/>
                </a:cubicBezTo>
                <a:cubicBezTo>
                  <a:pt x="204" y="192"/>
                  <a:pt x="200" y="191"/>
                  <a:pt x="195" y="189"/>
                </a:cubicBezTo>
                <a:cubicBezTo>
                  <a:pt x="194" y="189"/>
                  <a:pt x="191" y="189"/>
                  <a:pt x="190" y="190"/>
                </a:cubicBezTo>
                <a:cubicBezTo>
                  <a:pt x="189" y="192"/>
                  <a:pt x="188" y="194"/>
                  <a:pt x="189" y="196"/>
                </a:cubicBezTo>
                <a:cubicBezTo>
                  <a:pt x="191" y="200"/>
                  <a:pt x="190" y="206"/>
                  <a:pt x="186" y="213"/>
                </a:cubicBezTo>
                <a:cubicBezTo>
                  <a:pt x="180" y="222"/>
                  <a:pt x="169" y="231"/>
                  <a:pt x="156" y="231"/>
                </a:cubicBezTo>
                <a:cubicBezTo>
                  <a:pt x="154" y="231"/>
                  <a:pt x="152" y="233"/>
                  <a:pt x="152" y="235"/>
                </a:cubicBezTo>
                <a:cubicBezTo>
                  <a:pt x="150" y="245"/>
                  <a:pt x="145" y="257"/>
                  <a:pt x="132" y="257"/>
                </a:cubicBezTo>
                <a:cubicBezTo>
                  <a:pt x="123" y="257"/>
                  <a:pt x="112" y="251"/>
                  <a:pt x="103" y="242"/>
                </a:cubicBezTo>
                <a:cubicBezTo>
                  <a:pt x="97" y="236"/>
                  <a:pt x="89" y="221"/>
                  <a:pt x="89" y="214"/>
                </a:cubicBezTo>
                <a:cubicBezTo>
                  <a:pt x="89" y="211"/>
                  <a:pt x="87" y="209"/>
                  <a:pt x="85" y="209"/>
                </a:cubicBezTo>
                <a:cubicBezTo>
                  <a:pt x="80" y="208"/>
                  <a:pt x="61" y="203"/>
                  <a:pt x="61" y="163"/>
                </a:cubicBezTo>
                <a:cubicBezTo>
                  <a:pt x="61" y="122"/>
                  <a:pt x="78" y="53"/>
                  <a:pt x="192" y="53"/>
                </a:cubicBezTo>
                <a:cubicBezTo>
                  <a:pt x="223" y="53"/>
                  <a:pt x="253" y="63"/>
                  <a:pt x="277" y="82"/>
                </a:cubicBezTo>
                <a:cubicBezTo>
                  <a:pt x="299" y="98"/>
                  <a:pt x="312" y="119"/>
                  <a:pt x="312" y="137"/>
                </a:cubicBezTo>
                <a:cubicBezTo>
                  <a:pt x="312" y="160"/>
                  <a:pt x="297" y="170"/>
                  <a:pt x="260" y="17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Arial"/>
            </a:endParaRPr>
          </a:p>
        </p:txBody>
      </p:sp>
      <p:sp>
        <p:nvSpPr>
          <p:cNvPr id="82" name="Freeform 32">
            <a:extLst>
              <a:ext uri="{FF2B5EF4-FFF2-40B4-BE49-F238E27FC236}">
                <a16:creationId xmlns:a16="http://schemas.microsoft.com/office/drawing/2014/main" id="{E3BF469F-7F33-06F2-7D98-D0EBCEC6B5D9}"/>
              </a:ext>
            </a:extLst>
          </p:cNvPr>
          <p:cNvSpPr>
            <a:spLocks noEditPoints="1"/>
          </p:cNvSpPr>
          <p:nvPr/>
        </p:nvSpPr>
        <p:spPr bwMode="auto">
          <a:xfrm>
            <a:off x="6501554" y="3770730"/>
            <a:ext cx="742840" cy="755846"/>
          </a:xfrm>
          <a:custGeom>
            <a:avLst/>
            <a:gdLst>
              <a:gd name="T0" fmla="*/ 224 w 410"/>
              <a:gd name="T1" fmla="*/ 333 h 413"/>
              <a:gd name="T2" fmla="*/ 197 w 410"/>
              <a:gd name="T3" fmla="*/ 274 h 413"/>
              <a:gd name="T4" fmla="*/ 227 w 410"/>
              <a:gd name="T5" fmla="*/ 199 h 413"/>
              <a:gd name="T6" fmla="*/ 153 w 410"/>
              <a:gd name="T7" fmla="*/ 102 h 413"/>
              <a:gd name="T8" fmla="*/ 80 w 410"/>
              <a:gd name="T9" fmla="*/ 199 h 413"/>
              <a:gd name="T10" fmla="*/ 111 w 410"/>
              <a:gd name="T11" fmla="*/ 276 h 413"/>
              <a:gd name="T12" fmla="*/ 85 w 410"/>
              <a:gd name="T13" fmla="*/ 332 h 413"/>
              <a:gd name="T14" fmla="*/ 0 w 410"/>
              <a:gd name="T15" fmla="*/ 409 h 413"/>
              <a:gd name="T16" fmla="*/ 5 w 410"/>
              <a:gd name="T17" fmla="*/ 413 h 413"/>
              <a:gd name="T18" fmla="*/ 302 w 410"/>
              <a:gd name="T19" fmla="*/ 413 h 413"/>
              <a:gd name="T20" fmla="*/ 307 w 410"/>
              <a:gd name="T21" fmla="*/ 409 h 413"/>
              <a:gd name="T22" fmla="*/ 224 w 410"/>
              <a:gd name="T23" fmla="*/ 333 h 413"/>
              <a:gd name="T24" fmla="*/ 90 w 410"/>
              <a:gd name="T25" fmla="*/ 199 h 413"/>
              <a:gd name="T26" fmla="*/ 153 w 410"/>
              <a:gd name="T27" fmla="*/ 112 h 413"/>
              <a:gd name="T28" fmla="*/ 217 w 410"/>
              <a:gd name="T29" fmla="*/ 199 h 413"/>
              <a:gd name="T30" fmla="*/ 153 w 410"/>
              <a:gd name="T31" fmla="*/ 285 h 413"/>
              <a:gd name="T32" fmla="*/ 120 w 410"/>
              <a:gd name="T33" fmla="*/ 271 h 413"/>
              <a:gd name="T34" fmla="*/ 118 w 410"/>
              <a:gd name="T35" fmla="*/ 269 h 413"/>
              <a:gd name="T36" fmla="*/ 90 w 410"/>
              <a:gd name="T37" fmla="*/ 199 h 413"/>
              <a:gd name="T38" fmla="*/ 10 w 410"/>
              <a:gd name="T39" fmla="*/ 404 h 413"/>
              <a:gd name="T40" fmla="*/ 87 w 410"/>
              <a:gd name="T41" fmla="*/ 341 h 413"/>
              <a:gd name="T42" fmla="*/ 88 w 410"/>
              <a:gd name="T43" fmla="*/ 341 h 413"/>
              <a:gd name="T44" fmla="*/ 120 w 410"/>
              <a:gd name="T45" fmla="*/ 283 h 413"/>
              <a:gd name="T46" fmla="*/ 153 w 410"/>
              <a:gd name="T47" fmla="*/ 295 h 413"/>
              <a:gd name="T48" fmla="*/ 188 w 410"/>
              <a:gd name="T49" fmla="*/ 282 h 413"/>
              <a:gd name="T50" fmla="*/ 194 w 410"/>
              <a:gd name="T51" fmla="*/ 313 h 413"/>
              <a:gd name="T52" fmla="*/ 221 w 410"/>
              <a:gd name="T53" fmla="*/ 342 h 413"/>
              <a:gd name="T54" fmla="*/ 222 w 410"/>
              <a:gd name="T55" fmla="*/ 342 h 413"/>
              <a:gd name="T56" fmla="*/ 297 w 410"/>
              <a:gd name="T57" fmla="*/ 404 h 413"/>
              <a:gd name="T58" fmla="*/ 10 w 410"/>
              <a:gd name="T59" fmla="*/ 404 h 413"/>
              <a:gd name="T60" fmla="*/ 262 w 410"/>
              <a:gd name="T61" fmla="*/ 270 h 413"/>
              <a:gd name="T62" fmla="*/ 286 w 410"/>
              <a:gd name="T63" fmla="*/ 250 h 413"/>
              <a:gd name="T64" fmla="*/ 262 w 410"/>
              <a:gd name="T65" fmla="*/ 229 h 413"/>
              <a:gd name="T66" fmla="*/ 237 w 410"/>
              <a:gd name="T67" fmla="*/ 250 h 413"/>
              <a:gd name="T68" fmla="*/ 262 w 410"/>
              <a:gd name="T69" fmla="*/ 270 h 413"/>
              <a:gd name="T70" fmla="*/ 262 w 410"/>
              <a:gd name="T71" fmla="*/ 238 h 413"/>
              <a:gd name="T72" fmla="*/ 276 w 410"/>
              <a:gd name="T73" fmla="*/ 250 h 413"/>
              <a:gd name="T74" fmla="*/ 262 w 410"/>
              <a:gd name="T75" fmla="*/ 261 h 413"/>
              <a:gd name="T76" fmla="*/ 247 w 410"/>
              <a:gd name="T77" fmla="*/ 250 h 413"/>
              <a:gd name="T78" fmla="*/ 262 w 410"/>
              <a:gd name="T79" fmla="*/ 238 h 413"/>
              <a:gd name="T80" fmla="*/ 327 w 410"/>
              <a:gd name="T81" fmla="*/ 0 h 413"/>
              <a:gd name="T82" fmla="*/ 244 w 410"/>
              <a:gd name="T83" fmla="*/ 69 h 413"/>
              <a:gd name="T84" fmla="*/ 327 w 410"/>
              <a:gd name="T85" fmla="*/ 138 h 413"/>
              <a:gd name="T86" fmla="*/ 410 w 410"/>
              <a:gd name="T87" fmla="*/ 69 h 413"/>
              <a:gd name="T88" fmla="*/ 327 w 410"/>
              <a:gd name="T89" fmla="*/ 0 h 413"/>
              <a:gd name="T90" fmla="*/ 327 w 410"/>
              <a:gd name="T91" fmla="*/ 129 h 413"/>
              <a:gd name="T92" fmla="*/ 253 w 410"/>
              <a:gd name="T93" fmla="*/ 69 h 413"/>
              <a:gd name="T94" fmla="*/ 327 w 410"/>
              <a:gd name="T95" fmla="*/ 9 h 413"/>
              <a:gd name="T96" fmla="*/ 401 w 410"/>
              <a:gd name="T97" fmla="*/ 69 h 413"/>
              <a:gd name="T98" fmla="*/ 327 w 410"/>
              <a:gd name="T99" fmla="*/ 129 h 413"/>
              <a:gd name="T100" fmla="*/ 318 w 410"/>
              <a:gd name="T101" fmla="*/ 167 h 413"/>
              <a:gd name="T102" fmla="*/ 281 w 410"/>
              <a:gd name="T103" fmla="*/ 199 h 413"/>
              <a:gd name="T104" fmla="*/ 318 w 410"/>
              <a:gd name="T105" fmla="*/ 230 h 413"/>
              <a:gd name="T106" fmla="*/ 355 w 410"/>
              <a:gd name="T107" fmla="*/ 199 h 413"/>
              <a:gd name="T108" fmla="*/ 318 w 410"/>
              <a:gd name="T109" fmla="*/ 167 h 413"/>
              <a:gd name="T110" fmla="*/ 318 w 410"/>
              <a:gd name="T111" fmla="*/ 220 h 413"/>
              <a:gd name="T112" fmla="*/ 290 w 410"/>
              <a:gd name="T113" fmla="*/ 199 h 413"/>
              <a:gd name="T114" fmla="*/ 318 w 410"/>
              <a:gd name="T115" fmla="*/ 177 h 413"/>
              <a:gd name="T116" fmla="*/ 345 w 410"/>
              <a:gd name="T117" fmla="*/ 199 h 413"/>
              <a:gd name="T118" fmla="*/ 318 w 410"/>
              <a:gd name="T119" fmla="*/ 22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0" h="413">
                <a:moveTo>
                  <a:pt x="224" y="333"/>
                </a:moveTo>
                <a:cubicBezTo>
                  <a:pt x="204" y="327"/>
                  <a:pt x="198" y="295"/>
                  <a:pt x="197" y="274"/>
                </a:cubicBezTo>
                <a:cubicBezTo>
                  <a:pt x="215" y="257"/>
                  <a:pt x="227" y="229"/>
                  <a:pt x="227" y="199"/>
                </a:cubicBezTo>
                <a:cubicBezTo>
                  <a:pt x="227" y="139"/>
                  <a:pt x="199" y="102"/>
                  <a:pt x="153" y="102"/>
                </a:cubicBezTo>
                <a:cubicBezTo>
                  <a:pt x="108" y="102"/>
                  <a:pt x="80" y="139"/>
                  <a:pt x="80" y="199"/>
                </a:cubicBezTo>
                <a:cubicBezTo>
                  <a:pt x="80" y="229"/>
                  <a:pt x="93" y="258"/>
                  <a:pt x="111" y="276"/>
                </a:cubicBezTo>
                <a:cubicBezTo>
                  <a:pt x="110" y="298"/>
                  <a:pt x="104" y="326"/>
                  <a:pt x="85" y="332"/>
                </a:cubicBezTo>
                <a:cubicBezTo>
                  <a:pt x="30" y="343"/>
                  <a:pt x="0" y="370"/>
                  <a:pt x="0" y="409"/>
                </a:cubicBezTo>
                <a:cubicBezTo>
                  <a:pt x="0" y="411"/>
                  <a:pt x="2" y="413"/>
                  <a:pt x="5" y="413"/>
                </a:cubicBezTo>
                <a:cubicBezTo>
                  <a:pt x="302" y="413"/>
                  <a:pt x="302" y="413"/>
                  <a:pt x="302" y="413"/>
                </a:cubicBezTo>
                <a:cubicBezTo>
                  <a:pt x="305" y="413"/>
                  <a:pt x="307" y="411"/>
                  <a:pt x="307" y="409"/>
                </a:cubicBezTo>
                <a:cubicBezTo>
                  <a:pt x="307" y="370"/>
                  <a:pt x="278" y="344"/>
                  <a:pt x="224" y="333"/>
                </a:cubicBezTo>
                <a:close/>
                <a:moveTo>
                  <a:pt x="90" y="199"/>
                </a:moveTo>
                <a:cubicBezTo>
                  <a:pt x="90" y="157"/>
                  <a:pt x="107" y="112"/>
                  <a:pt x="153" y="112"/>
                </a:cubicBezTo>
                <a:cubicBezTo>
                  <a:pt x="200" y="112"/>
                  <a:pt x="217" y="157"/>
                  <a:pt x="217" y="199"/>
                </a:cubicBezTo>
                <a:cubicBezTo>
                  <a:pt x="217" y="248"/>
                  <a:pt x="184" y="285"/>
                  <a:pt x="153" y="285"/>
                </a:cubicBezTo>
                <a:cubicBezTo>
                  <a:pt x="141" y="285"/>
                  <a:pt x="129" y="280"/>
                  <a:pt x="120" y="271"/>
                </a:cubicBezTo>
                <a:cubicBezTo>
                  <a:pt x="119" y="270"/>
                  <a:pt x="119" y="270"/>
                  <a:pt x="118" y="269"/>
                </a:cubicBezTo>
                <a:cubicBezTo>
                  <a:pt x="101" y="252"/>
                  <a:pt x="90" y="224"/>
                  <a:pt x="90" y="199"/>
                </a:cubicBezTo>
                <a:close/>
                <a:moveTo>
                  <a:pt x="10" y="404"/>
                </a:moveTo>
                <a:cubicBezTo>
                  <a:pt x="12" y="372"/>
                  <a:pt x="38" y="351"/>
                  <a:pt x="87" y="341"/>
                </a:cubicBezTo>
                <a:cubicBezTo>
                  <a:pt x="88" y="341"/>
                  <a:pt x="88" y="341"/>
                  <a:pt x="88" y="341"/>
                </a:cubicBezTo>
                <a:cubicBezTo>
                  <a:pt x="109" y="335"/>
                  <a:pt x="118" y="308"/>
                  <a:pt x="120" y="283"/>
                </a:cubicBezTo>
                <a:cubicBezTo>
                  <a:pt x="130" y="290"/>
                  <a:pt x="142" y="295"/>
                  <a:pt x="153" y="295"/>
                </a:cubicBezTo>
                <a:cubicBezTo>
                  <a:pt x="166" y="295"/>
                  <a:pt x="178" y="290"/>
                  <a:pt x="188" y="282"/>
                </a:cubicBezTo>
                <a:cubicBezTo>
                  <a:pt x="189" y="293"/>
                  <a:pt x="191" y="304"/>
                  <a:pt x="194" y="313"/>
                </a:cubicBezTo>
                <a:cubicBezTo>
                  <a:pt x="200" y="328"/>
                  <a:pt x="209" y="339"/>
                  <a:pt x="221" y="342"/>
                </a:cubicBezTo>
                <a:cubicBezTo>
                  <a:pt x="222" y="342"/>
                  <a:pt x="222" y="342"/>
                  <a:pt x="222" y="342"/>
                </a:cubicBezTo>
                <a:cubicBezTo>
                  <a:pt x="270" y="352"/>
                  <a:pt x="295" y="373"/>
                  <a:pt x="297" y="404"/>
                </a:cubicBezTo>
                <a:lnTo>
                  <a:pt x="10" y="404"/>
                </a:lnTo>
                <a:close/>
                <a:moveTo>
                  <a:pt x="262" y="270"/>
                </a:moveTo>
                <a:cubicBezTo>
                  <a:pt x="275" y="270"/>
                  <a:pt x="286" y="261"/>
                  <a:pt x="286" y="250"/>
                </a:cubicBezTo>
                <a:cubicBezTo>
                  <a:pt x="286" y="238"/>
                  <a:pt x="275" y="229"/>
                  <a:pt x="262" y="229"/>
                </a:cubicBezTo>
                <a:cubicBezTo>
                  <a:pt x="248" y="229"/>
                  <a:pt x="237" y="238"/>
                  <a:pt x="237" y="250"/>
                </a:cubicBezTo>
                <a:cubicBezTo>
                  <a:pt x="237" y="261"/>
                  <a:pt x="248" y="270"/>
                  <a:pt x="262" y="270"/>
                </a:cubicBezTo>
                <a:close/>
                <a:moveTo>
                  <a:pt x="262" y="238"/>
                </a:moveTo>
                <a:cubicBezTo>
                  <a:pt x="270" y="238"/>
                  <a:pt x="276" y="243"/>
                  <a:pt x="276" y="250"/>
                </a:cubicBezTo>
                <a:cubicBezTo>
                  <a:pt x="276" y="256"/>
                  <a:pt x="270" y="261"/>
                  <a:pt x="262" y="261"/>
                </a:cubicBezTo>
                <a:cubicBezTo>
                  <a:pt x="253" y="261"/>
                  <a:pt x="247" y="256"/>
                  <a:pt x="247" y="250"/>
                </a:cubicBezTo>
                <a:cubicBezTo>
                  <a:pt x="247" y="243"/>
                  <a:pt x="253" y="238"/>
                  <a:pt x="262" y="238"/>
                </a:cubicBezTo>
                <a:close/>
                <a:moveTo>
                  <a:pt x="327" y="0"/>
                </a:moveTo>
                <a:cubicBezTo>
                  <a:pt x="281" y="0"/>
                  <a:pt x="244" y="31"/>
                  <a:pt x="244" y="69"/>
                </a:cubicBezTo>
                <a:cubicBezTo>
                  <a:pt x="244" y="107"/>
                  <a:pt x="281" y="138"/>
                  <a:pt x="327" y="138"/>
                </a:cubicBezTo>
                <a:cubicBezTo>
                  <a:pt x="373" y="138"/>
                  <a:pt x="410" y="107"/>
                  <a:pt x="410" y="69"/>
                </a:cubicBezTo>
                <a:cubicBezTo>
                  <a:pt x="410" y="31"/>
                  <a:pt x="373" y="0"/>
                  <a:pt x="327" y="0"/>
                </a:cubicBezTo>
                <a:close/>
                <a:moveTo>
                  <a:pt x="327" y="129"/>
                </a:moveTo>
                <a:cubicBezTo>
                  <a:pt x="286" y="129"/>
                  <a:pt x="253" y="102"/>
                  <a:pt x="253" y="69"/>
                </a:cubicBezTo>
                <a:cubicBezTo>
                  <a:pt x="253" y="36"/>
                  <a:pt x="286" y="9"/>
                  <a:pt x="327" y="9"/>
                </a:cubicBezTo>
                <a:cubicBezTo>
                  <a:pt x="368" y="9"/>
                  <a:pt x="401" y="36"/>
                  <a:pt x="401" y="69"/>
                </a:cubicBezTo>
                <a:cubicBezTo>
                  <a:pt x="401" y="102"/>
                  <a:pt x="368" y="129"/>
                  <a:pt x="327" y="129"/>
                </a:cubicBezTo>
                <a:close/>
                <a:moveTo>
                  <a:pt x="318" y="167"/>
                </a:moveTo>
                <a:cubicBezTo>
                  <a:pt x="298" y="167"/>
                  <a:pt x="281" y="181"/>
                  <a:pt x="281" y="199"/>
                </a:cubicBezTo>
                <a:cubicBezTo>
                  <a:pt x="281" y="216"/>
                  <a:pt x="298" y="230"/>
                  <a:pt x="318" y="230"/>
                </a:cubicBezTo>
                <a:cubicBezTo>
                  <a:pt x="338" y="230"/>
                  <a:pt x="355" y="216"/>
                  <a:pt x="355" y="199"/>
                </a:cubicBezTo>
                <a:cubicBezTo>
                  <a:pt x="355" y="181"/>
                  <a:pt x="338" y="167"/>
                  <a:pt x="318" y="167"/>
                </a:cubicBezTo>
                <a:close/>
                <a:moveTo>
                  <a:pt x="318" y="220"/>
                </a:moveTo>
                <a:cubicBezTo>
                  <a:pt x="303" y="220"/>
                  <a:pt x="290" y="211"/>
                  <a:pt x="290" y="199"/>
                </a:cubicBezTo>
                <a:cubicBezTo>
                  <a:pt x="290" y="187"/>
                  <a:pt x="303" y="177"/>
                  <a:pt x="318" y="177"/>
                </a:cubicBezTo>
                <a:cubicBezTo>
                  <a:pt x="333" y="177"/>
                  <a:pt x="345" y="187"/>
                  <a:pt x="345" y="199"/>
                </a:cubicBezTo>
                <a:cubicBezTo>
                  <a:pt x="345" y="211"/>
                  <a:pt x="333" y="220"/>
                  <a:pt x="318" y="22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Arial"/>
            </a:endParaRPr>
          </a:p>
        </p:txBody>
      </p:sp>
      <p:sp>
        <p:nvSpPr>
          <p:cNvPr id="83" name="Freeform 103">
            <a:extLst>
              <a:ext uri="{FF2B5EF4-FFF2-40B4-BE49-F238E27FC236}">
                <a16:creationId xmlns:a16="http://schemas.microsoft.com/office/drawing/2014/main" id="{D3C2D371-D017-CD4D-886A-578E2B2668E7}"/>
              </a:ext>
            </a:extLst>
          </p:cNvPr>
          <p:cNvSpPr>
            <a:spLocks noEditPoints="1"/>
          </p:cNvSpPr>
          <p:nvPr/>
        </p:nvSpPr>
        <p:spPr bwMode="auto">
          <a:xfrm>
            <a:off x="4602048" y="3876746"/>
            <a:ext cx="716345" cy="649830"/>
          </a:xfrm>
          <a:custGeom>
            <a:avLst/>
            <a:gdLst>
              <a:gd name="T0" fmla="*/ 466 w 675"/>
              <a:gd name="T1" fmla="*/ 403 h 557"/>
              <a:gd name="T2" fmla="*/ 270 w 675"/>
              <a:gd name="T3" fmla="*/ 403 h 557"/>
              <a:gd name="T4" fmla="*/ 368 w 675"/>
              <a:gd name="T5" fmla="*/ 304 h 557"/>
              <a:gd name="T6" fmla="*/ 368 w 675"/>
              <a:gd name="T7" fmla="*/ 502 h 557"/>
              <a:gd name="T8" fmla="*/ 368 w 675"/>
              <a:gd name="T9" fmla="*/ 304 h 557"/>
              <a:gd name="T10" fmla="*/ 598 w 675"/>
              <a:gd name="T11" fmla="*/ 406 h 557"/>
              <a:gd name="T12" fmla="*/ 514 w 675"/>
              <a:gd name="T13" fmla="*/ 406 h 557"/>
              <a:gd name="T14" fmla="*/ 556 w 675"/>
              <a:gd name="T15" fmla="*/ 378 h 557"/>
              <a:gd name="T16" fmla="*/ 556 w 675"/>
              <a:gd name="T17" fmla="*/ 435 h 557"/>
              <a:gd name="T18" fmla="*/ 556 w 675"/>
              <a:gd name="T19" fmla="*/ 378 h 557"/>
              <a:gd name="T20" fmla="*/ 226 w 675"/>
              <a:gd name="T21" fmla="*/ 406 h 557"/>
              <a:gd name="T22" fmla="*/ 142 w 675"/>
              <a:gd name="T23" fmla="*/ 406 h 557"/>
              <a:gd name="T24" fmla="*/ 184 w 675"/>
              <a:gd name="T25" fmla="*/ 378 h 557"/>
              <a:gd name="T26" fmla="*/ 184 w 675"/>
              <a:gd name="T27" fmla="*/ 435 h 557"/>
              <a:gd name="T28" fmla="*/ 184 w 675"/>
              <a:gd name="T29" fmla="*/ 378 h 557"/>
              <a:gd name="T30" fmla="*/ 659 w 675"/>
              <a:gd name="T31" fmla="*/ 249 h 557"/>
              <a:gd name="T32" fmla="*/ 613 w 675"/>
              <a:gd name="T33" fmla="*/ 93 h 557"/>
              <a:gd name="T34" fmla="*/ 587 w 675"/>
              <a:gd name="T35" fmla="*/ 6 h 557"/>
              <a:gd name="T36" fmla="*/ 579 w 675"/>
              <a:gd name="T37" fmla="*/ 1 h 557"/>
              <a:gd name="T38" fmla="*/ 492 w 675"/>
              <a:gd name="T39" fmla="*/ 26 h 557"/>
              <a:gd name="T40" fmla="*/ 93 w 675"/>
              <a:gd name="T41" fmla="*/ 143 h 557"/>
              <a:gd name="T42" fmla="*/ 93 w 675"/>
              <a:gd name="T43" fmla="*/ 143 h 557"/>
              <a:gd name="T44" fmla="*/ 1 w 675"/>
              <a:gd name="T45" fmla="*/ 177 h 557"/>
              <a:gd name="T46" fmla="*/ 64 w 675"/>
              <a:gd name="T47" fmla="*/ 550 h 557"/>
              <a:gd name="T48" fmla="*/ 668 w 675"/>
              <a:gd name="T49" fmla="*/ 557 h 557"/>
              <a:gd name="T50" fmla="*/ 675 w 675"/>
              <a:gd name="T51" fmla="*/ 256 h 557"/>
              <a:gd name="T52" fmla="*/ 64 w 675"/>
              <a:gd name="T53" fmla="*/ 344 h 557"/>
              <a:gd name="T54" fmla="*/ 64 w 675"/>
              <a:gd name="T55" fmla="*/ 255 h 557"/>
              <a:gd name="T56" fmla="*/ 64 w 675"/>
              <a:gd name="T57" fmla="*/ 344 h 557"/>
              <a:gd name="T58" fmla="*/ 169 w 675"/>
              <a:gd name="T59" fmla="*/ 263 h 557"/>
              <a:gd name="T60" fmla="*/ 661 w 675"/>
              <a:gd name="T61" fmla="*/ 354 h 557"/>
              <a:gd name="T62" fmla="*/ 593 w 675"/>
              <a:gd name="T63" fmla="*/ 543 h 557"/>
              <a:gd name="T64" fmla="*/ 78 w 675"/>
              <a:gd name="T65" fmla="*/ 475 h 557"/>
              <a:gd name="T66" fmla="*/ 78 w 675"/>
              <a:gd name="T67" fmla="*/ 340 h 557"/>
              <a:gd name="T68" fmla="*/ 155 w 675"/>
              <a:gd name="T69" fmla="*/ 263 h 557"/>
              <a:gd name="T70" fmla="*/ 306 w 675"/>
              <a:gd name="T71" fmla="*/ 138 h 557"/>
              <a:gd name="T72" fmla="*/ 419 w 675"/>
              <a:gd name="T73" fmla="*/ 249 h 557"/>
              <a:gd name="T74" fmla="*/ 306 w 675"/>
              <a:gd name="T75" fmla="*/ 138 h 557"/>
              <a:gd name="T76" fmla="*/ 585 w 675"/>
              <a:gd name="T77" fmla="*/ 263 h 557"/>
              <a:gd name="T78" fmla="*/ 654 w 675"/>
              <a:gd name="T79" fmla="*/ 263 h 557"/>
              <a:gd name="T80" fmla="*/ 661 w 675"/>
              <a:gd name="T81" fmla="*/ 340 h 557"/>
              <a:gd name="T82" fmla="*/ 428 w 675"/>
              <a:gd name="T83" fmla="*/ 206 h 557"/>
              <a:gd name="T84" fmla="*/ 237 w 675"/>
              <a:gd name="T85" fmla="*/ 249 h 557"/>
              <a:gd name="T86" fmla="*/ 103 w 675"/>
              <a:gd name="T87" fmla="*/ 155 h 557"/>
              <a:gd name="T88" fmla="*/ 534 w 675"/>
              <a:gd name="T89" fmla="*/ 93 h 557"/>
              <a:gd name="T90" fmla="*/ 601 w 675"/>
              <a:gd name="T91" fmla="*/ 103 h 557"/>
              <a:gd name="T92" fmla="*/ 433 w 675"/>
              <a:gd name="T93" fmla="*/ 249 h 557"/>
              <a:gd name="T94" fmla="*/ 541 w 675"/>
              <a:gd name="T95" fmla="*/ 81 h 557"/>
              <a:gd name="T96" fmla="*/ 576 w 675"/>
              <a:gd name="T97" fmla="*/ 16 h 557"/>
              <a:gd name="T98" fmla="*/ 90 w 675"/>
              <a:gd name="T99" fmla="*/ 159 h 557"/>
              <a:gd name="T100" fmla="*/ 16 w 675"/>
              <a:gd name="T101" fmla="*/ 180 h 557"/>
              <a:gd name="T102" fmla="*/ 78 w 675"/>
              <a:gd name="T103" fmla="*/ 489 h 557"/>
              <a:gd name="T104" fmla="*/ 78 w 675"/>
              <a:gd name="T105" fmla="*/ 543 h 557"/>
              <a:gd name="T106" fmla="*/ 607 w 675"/>
              <a:gd name="T107" fmla="*/ 543 h 557"/>
              <a:gd name="T108" fmla="*/ 661 w 675"/>
              <a:gd name="T109" fmla="*/ 543 h 557"/>
              <a:gd name="T110" fmla="*/ 515 w 675"/>
              <a:gd name="T111" fmla="*/ 141 h 557"/>
              <a:gd name="T112" fmla="*/ 478 w 675"/>
              <a:gd name="T113" fmla="*/ 163 h 557"/>
              <a:gd name="T114" fmla="*/ 515 w 675"/>
              <a:gd name="T115" fmla="*/ 226 h 557"/>
              <a:gd name="T116" fmla="*/ 555 w 675"/>
              <a:gd name="T117" fmla="*/ 172 h 557"/>
              <a:gd name="T118" fmla="*/ 523 w 675"/>
              <a:gd name="T119" fmla="*/ 210 h 557"/>
              <a:gd name="T120" fmla="*/ 488 w 675"/>
              <a:gd name="T121" fmla="*/ 191 h 557"/>
              <a:gd name="T122" fmla="*/ 507 w 675"/>
              <a:gd name="T123" fmla="*/ 157 h 557"/>
              <a:gd name="T124" fmla="*/ 542 w 675"/>
              <a:gd name="T125" fmla="*/ 176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5" h="557">
                <a:moveTo>
                  <a:pt x="368" y="516"/>
                </a:moveTo>
                <a:cubicBezTo>
                  <a:pt x="422" y="516"/>
                  <a:pt x="466" y="465"/>
                  <a:pt x="466" y="403"/>
                </a:cubicBezTo>
                <a:cubicBezTo>
                  <a:pt x="466" y="341"/>
                  <a:pt x="422" y="290"/>
                  <a:pt x="368" y="290"/>
                </a:cubicBezTo>
                <a:cubicBezTo>
                  <a:pt x="314" y="290"/>
                  <a:pt x="270" y="341"/>
                  <a:pt x="270" y="403"/>
                </a:cubicBezTo>
                <a:cubicBezTo>
                  <a:pt x="270" y="465"/>
                  <a:pt x="314" y="516"/>
                  <a:pt x="368" y="516"/>
                </a:cubicBezTo>
                <a:close/>
                <a:moveTo>
                  <a:pt x="368" y="304"/>
                </a:moveTo>
                <a:cubicBezTo>
                  <a:pt x="414" y="304"/>
                  <a:pt x="452" y="349"/>
                  <a:pt x="452" y="403"/>
                </a:cubicBezTo>
                <a:cubicBezTo>
                  <a:pt x="452" y="458"/>
                  <a:pt x="414" y="502"/>
                  <a:pt x="368" y="502"/>
                </a:cubicBezTo>
                <a:cubicBezTo>
                  <a:pt x="322" y="502"/>
                  <a:pt x="284" y="458"/>
                  <a:pt x="284" y="403"/>
                </a:cubicBezTo>
                <a:cubicBezTo>
                  <a:pt x="284" y="349"/>
                  <a:pt x="322" y="304"/>
                  <a:pt x="368" y="304"/>
                </a:cubicBezTo>
                <a:close/>
                <a:moveTo>
                  <a:pt x="556" y="449"/>
                </a:moveTo>
                <a:cubicBezTo>
                  <a:pt x="579" y="449"/>
                  <a:pt x="598" y="430"/>
                  <a:pt x="598" y="406"/>
                </a:cubicBezTo>
                <a:cubicBezTo>
                  <a:pt x="598" y="383"/>
                  <a:pt x="579" y="364"/>
                  <a:pt x="556" y="364"/>
                </a:cubicBezTo>
                <a:cubicBezTo>
                  <a:pt x="533" y="364"/>
                  <a:pt x="514" y="383"/>
                  <a:pt x="514" y="406"/>
                </a:cubicBezTo>
                <a:cubicBezTo>
                  <a:pt x="514" y="430"/>
                  <a:pt x="533" y="449"/>
                  <a:pt x="556" y="449"/>
                </a:cubicBezTo>
                <a:close/>
                <a:moveTo>
                  <a:pt x="556" y="378"/>
                </a:moveTo>
                <a:cubicBezTo>
                  <a:pt x="571" y="378"/>
                  <a:pt x="584" y="391"/>
                  <a:pt x="584" y="406"/>
                </a:cubicBezTo>
                <a:cubicBezTo>
                  <a:pt x="584" y="422"/>
                  <a:pt x="571" y="435"/>
                  <a:pt x="556" y="435"/>
                </a:cubicBezTo>
                <a:cubicBezTo>
                  <a:pt x="540" y="435"/>
                  <a:pt x="528" y="422"/>
                  <a:pt x="528" y="406"/>
                </a:cubicBezTo>
                <a:cubicBezTo>
                  <a:pt x="528" y="391"/>
                  <a:pt x="540" y="378"/>
                  <a:pt x="556" y="378"/>
                </a:cubicBezTo>
                <a:close/>
                <a:moveTo>
                  <a:pt x="184" y="449"/>
                </a:moveTo>
                <a:cubicBezTo>
                  <a:pt x="207" y="449"/>
                  <a:pt x="226" y="430"/>
                  <a:pt x="226" y="406"/>
                </a:cubicBezTo>
                <a:cubicBezTo>
                  <a:pt x="226" y="383"/>
                  <a:pt x="207" y="364"/>
                  <a:pt x="184" y="364"/>
                </a:cubicBezTo>
                <a:cubicBezTo>
                  <a:pt x="161" y="364"/>
                  <a:pt x="142" y="383"/>
                  <a:pt x="142" y="406"/>
                </a:cubicBezTo>
                <a:cubicBezTo>
                  <a:pt x="142" y="430"/>
                  <a:pt x="161" y="449"/>
                  <a:pt x="184" y="449"/>
                </a:cubicBezTo>
                <a:close/>
                <a:moveTo>
                  <a:pt x="184" y="378"/>
                </a:moveTo>
                <a:cubicBezTo>
                  <a:pt x="199" y="378"/>
                  <a:pt x="212" y="391"/>
                  <a:pt x="212" y="406"/>
                </a:cubicBezTo>
                <a:cubicBezTo>
                  <a:pt x="212" y="422"/>
                  <a:pt x="199" y="435"/>
                  <a:pt x="184" y="435"/>
                </a:cubicBezTo>
                <a:cubicBezTo>
                  <a:pt x="168" y="435"/>
                  <a:pt x="156" y="422"/>
                  <a:pt x="156" y="406"/>
                </a:cubicBezTo>
                <a:cubicBezTo>
                  <a:pt x="156" y="391"/>
                  <a:pt x="168" y="378"/>
                  <a:pt x="184" y="378"/>
                </a:cubicBezTo>
                <a:close/>
                <a:moveTo>
                  <a:pt x="668" y="249"/>
                </a:moveTo>
                <a:cubicBezTo>
                  <a:pt x="659" y="249"/>
                  <a:pt x="659" y="249"/>
                  <a:pt x="659" y="249"/>
                </a:cubicBezTo>
                <a:cubicBezTo>
                  <a:pt x="613" y="93"/>
                  <a:pt x="613" y="93"/>
                  <a:pt x="613" y="93"/>
                </a:cubicBezTo>
                <a:cubicBezTo>
                  <a:pt x="613" y="93"/>
                  <a:pt x="613" y="93"/>
                  <a:pt x="613" y="93"/>
                </a:cubicBezTo>
                <a:cubicBezTo>
                  <a:pt x="613" y="93"/>
                  <a:pt x="613" y="93"/>
                  <a:pt x="613" y="93"/>
                </a:cubicBezTo>
                <a:cubicBezTo>
                  <a:pt x="587" y="6"/>
                  <a:pt x="587" y="6"/>
                  <a:pt x="587" y="6"/>
                </a:cubicBezTo>
                <a:cubicBezTo>
                  <a:pt x="587" y="4"/>
                  <a:pt x="586" y="2"/>
                  <a:pt x="584" y="1"/>
                </a:cubicBezTo>
                <a:cubicBezTo>
                  <a:pt x="582" y="1"/>
                  <a:pt x="581" y="0"/>
                  <a:pt x="579" y="1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492" y="26"/>
                  <a:pt x="492" y="26"/>
                  <a:pt x="492" y="26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6" y="169"/>
                  <a:pt x="6" y="169"/>
                  <a:pt x="6" y="169"/>
                </a:cubicBezTo>
                <a:cubicBezTo>
                  <a:pt x="2" y="170"/>
                  <a:pt x="0" y="173"/>
                  <a:pt x="1" y="177"/>
                </a:cubicBezTo>
                <a:cubicBezTo>
                  <a:pt x="64" y="394"/>
                  <a:pt x="64" y="394"/>
                  <a:pt x="64" y="394"/>
                </a:cubicBezTo>
                <a:cubicBezTo>
                  <a:pt x="64" y="550"/>
                  <a:pt x="64" y="550"/>
                  <a:pt x="64" y="550"/>
                </a:cubicBezTo>
                <a:cubicBezTo>
                  <a:pt x="64" y="554"/>
                  <a:pt x="67" y="557"/>
                  <a:pt x="71" y="557"/>
                </a:cubicBezTo>
                <a:cubicBezTo>
                  <a:pt x="668" y="557"/>
                  <a:pt x="668" y="557"/>
                  <a:pt x="668" y="557"/>
                </a:cubicBezTo>
                <a:cubicBezTo>
                  <a:pt x="672" y="557"/>
                  <a:pt x="675" y="554"/>
                  <a:pt x="675" y="550"/>
                </a:cubicBezTo>
                <a:cubicBezTo>
                  <a:pt x="675" y="256"/>
                  <a:pt x="675" y="256"/>
                  <a:pt x="675" y="256"/>
                </a:cubicBezTo>
                <a:cubicBezTo>
                  <a:pt x="675" y="252"/>
                  <a:pt x="672" y="249"/>
                  <a:pt x="668" y="249"/>
                </a:cubicBezTo>
                <a:close/>
                <a:moveTo>
                  <a:pt x="64" y="344"/>
                </a:moveTo>
                <a:cubicBezTo>
                  <a:pt x="42" y="267"/>
                  <a:pt x="42" y="267"/>
                  <a:pt x="42" y="267"/>
                </a:cubicBezTo>
                <a:cubicBezTo>
                  <a:pt x="50" y="264"/>
                  <a:pt x="58" y="260"/>
                  <a:pt x="64" y="255"/>
                </a:cubicBezTo>
                <a:cubicBezTo>
                  <a:pt x="64" y="255"/>
                  <a:pt x="64" y="256"/>
                  <a:pt x="64" y="256"/>
                </a:cubicBezTo>
                <a:lnTo>
                  <a:pt x="64" y="344"/>
                </a:lnTo>
                <a:close/>
                <a:moveTo>
                  <a:pt x="78" y="354"/>
                </a:moveTo>
                <a:cubicBezTo>
                  <a:pt x="127" y="350"/>
                  <a:pt x="165" y="311"/>
                  <a:pt x="169" y="263"/>
                </a:cubicBezTo>
                <a:cubicBezTo>
                  <a:pt x="571" y="263"/>
                  <a:pt x="571" y="263"/>
                  <a:pt x="571" y="263"/>
                </a:cubicBezTo>
                <a:cubicBezTo>
                  <a:pt x="574" y="311"/>
                  <a:pt x="613" y="350"/>
                  <a:pt x="661" y="354"/>
                </a:cubicBezTo>
                <a:cubicBezTo>
                  <a:pt x="661" y="475"/>
                  <a:pt x="661" y="475"/>
                  <a:pt x="661" y="475"/>
                </a:cubicBezTo>
                <a:cubicBezTo>
                  <a:pt x="625" y="478"/>
                  <a:pt x="596" y="507"/>
                  <a:pt x="593" y="543"/>
                </a:cubicBezTo>
                <a:cubicBezTo>
                  <a:pt x="147" y="543"/>
                  <a:pt x="147" y="543"/>
                  <a:pt x="147" y="543"/>
                </a:cubicBezTo>
                <a:cubicBezTo>
                  <a:pt x="143" y="507"/>
                  <a:pt x="114" y="478"/>
                  <a:pt x="78" y="475"/>
                </a:cubicBezTo>
                <a:lnTo>
                  <a:pt x="78" y="354"/>
                </a:lnTo>
                <a:close/>
                <a:moveTo>
                  <a:pt x="78" y="340"/>
                </a:moveTo>
                <a:cubicBezTo>
                  <a:pt x="78" y="263"/>
                  <a:pt x="78" y="263"/>
                  <a:pt x="78" y="263"/>
                </a:cubicBezTo>
                <a:cubicBezTo>
                  <a:pt x="155" y="263"/>
                  <a:pt x="155" y="263"/>
                  <a:pt x="155" y="263"/>
                </a:cubicBezTo>
                <a:cubicBezTo>
                  <a:pt x="151" y="304"/>
                  <a:pt x="119" y="336"/>
                  <a:pt x="78" y="340"/>
                </a:cubicBezTo>
                <a:close/>
                <a:moveTo>
                  <a:pt x="306" y="138"/>
                </a:moveTo>
                <a:cubicBezTo>
                  <a:pt x="351" y="125"/>
                  <a:pt x="399" y="157"/>
                  <a:pt x="414" y="210"/>
                </a:cubicBezTo>
                <a:cubicBezTo>
                  <a:pt x="418" y="223"/>
                  <a:pt x="420" y="236"/>
                  <a:pt x="419" y="249"/>
                </a:cubicBezTo>
                <a:cubicBezTo>
                  <a:pt x="252" y="249"/>
                  <a:pt x="252" y="249"/>
                  <a:pt x="252" y="249"/>
                </a:cubicBezTo>
                <a:cubicBezTo>
                  <a:pt x="241" y="200"/>
                  <a:pt x="264" y="150"/>
                  <a:pt x="306" y="138"/>
                </a:cubicBezTo>
                <a:close/>
                <a:moveTo>
                  <a:pt x="661" y="340"/>
                </a:moveTo>
                <a:cubicBezTo>
                  <a:pt x="621" y="336"/>
                  <a:pt x="588" y="304"/>
                  <a:pt x="585" y="263"/>
                </a:cubicBezTo>
                <a:cubicBezTo>
                  <a:pt x="654" y="263"/>
                  <a:pt x="654" y="263"/>
                  <a:pt x="654" y="263"/>
                </a:cubicBezTo>
                <a:cubicBezTo>
                  <a:pt x="654" y="263"/>
                  <a:pt x="654" y="263"/>
                  <a:pt x="654" y="263"/>
                </a:cubicBezTo>
                <a:cubicBezTo>
                  <a:pt x="661" y="263"/>
                  <a:pt x="661" y="263"/>
                  <a:pt x="661" y="263"/>
                </a:cubicBezTo>
                <a:lnTo>
                  <a:pt x="661" y="340"/>
                </a:lnTo>
                <a:close/>
                <a:moveTo>
                  <a:pt x="433" y="249"/>
                </a:moveTo>
                <a:cubicBezTo>
                  <a:pt x="434" y="235"/>
                  <a:pt x="432" y="220"/>
                  <a:pt x="428" y="206"/>
                </a:cubicBezTo>
                <a:cubicBezTo>
                  <a:pt x="410" y="146"/>
                  <a:pt x="354" y="110"/>
                  <a:pt x="302" y="125"/>
                </a:cubicBezTo>
                <a:cubicBezTo>
                  <a:pt x="253" y="139"/>
                  <a:pt x="226" y="193"/>
                  <a:pt x="237" y="249"/>
                </a:cubicBezTo>
                <a:cubicBezTo>
                  <a:pt x="72" y="249"/>
                  <a:pt x="72" y="249"/>
                  <a:pt x="72" y="249"/>
                </a:cubicBezTo>
                <a:cubicBezTo>
                  <a:pt x="98" y="226"/>
                  <a:pt x="111" y="190"/>
                  <a:pt x="103" y="155"/>
                </a:cubicBezTo>
                <a:cubicBezTo>
                  <a:pt x="489" y="42"/>
                  <a:pt x="489" y="42"/>
                  <a:pt x="489" y="42"/>
                </a:cubicBezTo>
                <a:cubicBezTo>
                  <a:pt x="497" y="64"/>
                  <a:pt x="513" y="82"/>
                  <a:pt x="534" y="93"/>
                </a:cubicBezTo>
                <a:cubicBezTo>
                  <a:pt x="548" y="101"/>
                  <a:pt x="564" y="105"/>
                  <a:pt x="581" y="105"/>
                </a:cubicBezTo>
                <a:cubicBezTo>
                  <a:pt x="588" y="105"/>
                  <a:pt x="595" y="105"/>
                  <a:pt x="601" y="103"/>
                </a:cubicBezTo>
                <a:cubicBezTo>
                  <a:pt x="644" y="249"/>
                  <a:pt x="644" y="249"/>
                  <a:pt x="644" y="249"/>
                </a:cubicBezTo>
                <a:lnTo>
                  <a:pt x="433" y="249"/>
                </a:lnTo>
                <a:close/>
                <a:moveTo>
                  <a:pt x="597" y="90"/>
                </a:moveTo>
                <a:cubicBezTo>
                  <a:pt x="578" y="94"/>
                  <a:pt x="558" y="91"/>
                  <a:pt x="541" y="81"/>
                </a:cubicBezTo>
                <a:cubicBezTo>
                  <a:pt x="523" y="71"/>
                  <a:pt x="510" y="56"/>
                  <a:pt x="503" y="38"/>
                </a:cubicBezTo>
                <a:cubicBezTo>
                  <a:pt x="576" y="16"/>
                  <a:pt x="576" y="16"/>
                  <a:pt x="576" y="16"/>
                </a:cubicBezTo>
                <a:lnTo>
                  <a:pt x="597" y="90"/>
                </a:lnTo>
                <a:close/>
                <a:moveTo>
                  <a:pt x="90" y="159"/>
                </a:moveTo>
                <a:cubicBezTo>
                  <a:pt x="98" y="198"/>
                  <a:pt x="76" y="239"/>
                  <a:pt x="38" y="253"/>
                </a:cubicBezTo>
                <a:cubicBezTo>
                  <a:pt x="16" y="180"/>
                  <a:pt x="16" y="180"/>
                  <a:pt x="16" y="180"/>
                </a:cubicBezTo>
                <a:lnTo>
                  <a:pt x="90" y="159"/>
                </a:lnTo>
                <a:close/>
                <a:moveTo>
                  <a:pt x="78" y="489"/>
                </a:moveTo>
                <a:cubicBezTo>
                  <a:pt x="107" y="492"/>
                  <a:pt x="129" y="515"/>
                  <a:pt x="133" y="543"/>
                </a:cubicBezTo>
                <a:cubicBezTo>
                  <a:pt x="78" y="543"/>
                  <a:pt x="78" y="543"/>
                  <a:pt x="78" y="543"/>
                </a:cubicBezTo>
                <a:lnTo>
                  <a:pt x="78" y="489"/>
                </a:lnTo>
                <a:close/>
                <a:moveTo>
                  <a:pt x="607" y="543"/>
                </a:moveTo>
                <a:cubicBezTo>
                  <a:pt x="610" y="515"/>
                  <a:pt x="633" y="492"/>
                  <a:pt x="661" y="489"/>
                </a:cubicBezTo>
                <a:cubicBezTo>
                  <a:pt x="661" y="543"/>
                  <a:pt x="661" y="543"/>
                  <a:pt x="661" y="543"/>
                </a:cubicBezTo>
                <a:lnTo>
                  <a:pt x="607" y="543"/>
                </a:lnTo>
                <a:close/>
                <a:moveTo>
                  <a:pt x="515" y="141"/>
                </a:moveTo>
                <a:cubicBezTo>
                  <a:pt x="511" y="141"/>
                  <a:pt x="507" y="142"/>
                  <a:pt x="503" y="143"/>
                </a:cubicBezTo>
                <a:cubicBezTo>
                  <a:pt x="492" y="146"/>
                  <a:pt x="484" y="153"/>
                  <a:pt x="478" y="163"/>
                </a:cubicBezTo>
                <a:cubicBezTo>
                  <a:pt x="473" y="173"/>
                  <a:pt x="471" y="185"/>
                  <a:pt x="475" y="195"/>
                </a:cubicBezTo>
                <a:cubicBezTo>
                  <a:pt x="480" y="213"/>
                  <a:pt x="496" y="226"/>
                  <a:pt x="515" y="226"/>
                </a:cubicBezTo>
                <a:cubicBezTo>
                  <a:pt x="519" y="226"/>
                  <a:pt x="523" y="225"/>
                  <a:pt x="527" y="224"/>
                </a:cubicBezTo>
                <a:cubicBezTo>
                  <a:pt x="549" y="217"/>
                  <a:pt x="562" y="194"/>
                  <a:pt x="555" y="172"/>
                </a:cubicBezTo>
                <a:cubicBezTo>
                  <a:pt x="550" y="154"/>
                  <a:pt x="534" y="141"/>
                  <a:pt x="515" y="141"/>
                </a:cubicBezTo>
                <a:close/>
                <a:moveTo>
                  <a:pt x="523" y="210"/>
                </a:moveTo>
                <a:cubicBezTo>
                  <a:pt x="520" y="211"/>
                  <a:pt x="518" y="212"/>
                  <a:pt x="515" y="212"/>
                </a:cubicBezTo>
                <a:cubicBezTo>
                  <a:pt x="503" y="212"/>
                  <a:pt x="492" y="203"/>
                  <a:pt x="488" y="191"/>
                </a:cubicBezTo>
                <a:cubicBezTo>
                  <a:pt x="486" y="184"/>
                  <a:pt x="487" y="177"/>
                  <a:pt x="490" y="170"/>
                </a:cubicBezTo>
                <a:cubicBezTo>
                  <a:pt x="494" y="163"/>
                  <a:pt x="500" y="159"/>
                  <a:pt x="507" y="157"/>
                </a:cubicBezTo>
                <a:cubicBezTo>
                  <a:pt x="510" y="156"/>
                  <a:pt x="512" y="155"/>
                  <a:pt x="515" y="155"/>
                </a:cubicBezTo>
                <a:cubicBezTo>
                  <a:pt x="527" y="155"/>
                  <a:pt x="538" y="164"/>
                  <a:pt x="542" y="176"/>
                </a:cubicBezTo>
                <a:cubicBezTo>
                  <a:pt x="546" y="190"/>
                  <a:pt x="538" y="206"/>
                  <a:pt x="523" y="21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Arial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87127A8-DA82-1113-EA67-1E155BB4445D}"/>
              </a:ext>
            </a:extLst>
          </p:cNvPr>
          <p:cNvSpPr txBox="1"/>
          <p:nvPr/>
        </p:nvSpPr>
        <p:spPr>
          <a:xfrm>
            <a:off x="879189" y="5499430"/>
            <a:ext cx="103580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Эксперты ООО «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РусАТ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» разрабатывают стратегии, направленные на улучшение нормативной базы, обеспечивают повышение квалификации специалистов и сотрудников предприятий, проводят обучение студентов, а также предлагают инновационные подходы к снижению затрат на внедрение аддитивных технологий. Мы нацелены на создание условий, при которых бизнес и промышленность сможет эффективно функционировать, преодолевая всевозможные препятствия и барьеры. </a:t>
            </a:r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742CA973-CC3C-79ED-7FB9-CED4D96B5EB2}"/>
              </a:ext>
            </a:extLst>
          </p:cNvPr>
          <p:cNvSpPr/>
          <p:nvPr/>
        </p:nvSpPr>
        <p:spPr>
          <a:xfrm>
            <a:off x="587376" y="5453163"/>
            <a:ext cx="10832620" cy="938617"/>
          </a:xfrm>
          <a:prstGeom prst="rect">
            <a:avLst/>
          </a:prstGeom>
          <a:noFill/>
          <a:ln w="19050">
            <a:solidFill>
              <a:srgbClr val="005E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F9C19311-57EA-1E5E-2C61-04375072DE50}"/>
              </a:ext>
            </a:extLst>
          </p:cNvPr>
          <p:cNvSpPr/>
          <p:nvPr/>
        </p:nvSpPr>
        <p:spPr>
          <a:xfrm>
            <a:off x="587375" y="5453163"/>
            <a:ext cx="184629" cy="938618"/>
          </a:xfrm>
          <a:prstGeom prst="rect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99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03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0A7B7F3E-3224-77C9-0B8C-E04BAA3FFD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D0937C-4558-49AE-9651-1F4501827F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20 – 21 ноября 2023 г.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70627D-0549-548E-7DC6-2AC4DB075F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" dirty="0" err="1"/>
              <a:t>IVlKavelashvili@rosatom.ru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930866E-E958-F3B7-66FB-7D0AD24512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КАВЕЛАШВИЛИ Илья Владимирович</a:t>
            </a:r>
          </a:p>
        </p:txBody>
      </p:sp>
    </p:spTree>
    <p:extLst>
      <p:ext uri="{BB962C8B-B14F-4D97-AF65-F5344CB8AC3E}">
        <p14:creationId xmlns:p14="http://schemas.microsoft.com/office/powerpoint/2010/main" val="99372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потребители АТ – стратегические </a:t>
            </a:r>
            <a:br>
              <a:rPr lang="ru-RU" dirty="0"/>
            </a:br>
            <a:r>
              <a:rPr lang="ru-RU" dirty="0"/>
              <a:t>отрасли РФ </a:t>
            </a:r>
          </a:p>
        </p:txBody>
      </p:sp>
      <p:graphicFrame>
        <p:nvGraphicFramePr>
          <p:cNvPr id="104" name="Таблица 103">
            <a:extLst>
              <a:ext uri="{FF2B5EF4-FFF2-40B4-BE49-F238E27FC236}">
                <a16:creationId xmlns:a16="http://schemas.microsoft.com/office/drawing/2014/main" id="{D0EBF4C4-EA46-020D-D43F-D32C95F540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613294"/>
              </p:ext>
            </p:extLst>
          </p:nvPr>
        </p:nvGraphicFramePr>
        <p:xfrm>
          <a:off x="915175" y="1498486"/>
          <a:ext cx="10721860" cy="4934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2176">
                  <a:extLst>
                    <a:ext uri="{9D8B030D-6E8A-4147-A177-3AD203B41FA5}">
                      <a16:colId xmlns:a16="http://schemas.microsoft.com/office/drawing/2014/main" val="1220093646"/>
                    </a:ext>
                  </a:extLst>
                </a:gridCol>
                <a:gridCol w="2358192">
                  <a:extLst>
                    <a:ext uri="{9D8B030D-6E8A-4147-A177-3AD203B41FA5}">
                      <a16:colId xmlns:a16="http://schemas.microsoft.com/office/drawing/2014/main" val="121895620"/>
                    </a:ext>
                  </a:extLst>
                </a:gridCol>
                <a:gridCol w="1880148">
                  <a:extLst>
                    <a:ext uri="{9D8B030D-6E8A-4147-A177-3AD203B41FA5}">
                      <a16:colId xmlns:a16="http://schemas.microsoft.com/office/drawing/2014/main" val="2784734009"/>
                    </a:ext>
                  </a:extLst>
                </a:gridCol>
                <a:gridCol w="1311215">
                  <a:extLst>
                    <a:ext uri="{9D8B030D-6E8A-4147-A177-3AD203B41FA5}">
                      <a16:colId xmlns:a16="http://schemas.microsoft.com/office/drawing/2014/main" val="956012702"/>
                    </a:ext>
                  </a:extLst>
                </a:gridCol>
                <a:gridCol w="3830129">
                  <a:extLst>
                    <a:ext uri="{9D8B030D-6E8A-4147-A177-3AD203B41FA5}">
                      <a16:colId xmlns:a16="http://schemas.microsoft.com/office/drawing/2014/main" val="2072675053"/>
                    </a:ext>
                  </a:extLst>
                </a:gridCol>
              </a:tblGrid>
              <a:tr h="585008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Космос и ОПК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Роскосмос, Ростех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26%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SLM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en-US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DMD /</a:t>
                      </a:r>
                      <a:r>
                        <a:rPr lang="ru-RU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EBAM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SLS / SLA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48820"/>
                  </a:ext>
                </a:extLst>
              </a:tr>
              <a:tr h="585008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Авиация и двигателестроение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ОДК, УЗГА,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S7 Aerospace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23%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SLM</a:t>
                      </a:r>
                      <a:r>
                        <a:rPr lang="ru-RU" sz="1200" b="1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b="1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SLS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DMD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FDM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999793"/>
                  </a:ext>
                </a:extLst>
              </a:tr>
              <a:tr h="585008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Машиностроение (нефтегазовое, химическое, энергетическое и т.д.)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Газпром, Роснефть, турбинные заводы,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приборостроит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. заводы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19%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DMD / SLM /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SLS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84920"/>
                  </a:ext>
                </a:extLst>
              </a:tr>
              <a:tr h="585008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Атомная промышленность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Предприятия ГК «Росатом» 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13</a:t>
                      </a:r>
                      <a:r>
                        <a:rPr lang="en-US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SLM / DMD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FDM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SLS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467740"/>
                  </a:ext>
                </a:extLst>
              </a:tr>
              <a:tr h="585008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Медицина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Моторика, Эндопринт, ГК АМТ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4%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SLM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SLA (DLP) / FDM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1489634"/>
                  </a:ext>
                </a:extLst>
              </a:tr>
              <a:tr h="585008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Автомобильная промышленность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КАМАЗ, АВТОВАЗ, НАМИ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4%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SLA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FDM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2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SLS 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BJ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516608"/>
                  </a:ext>
                </a:extLst>
              </a:tr>
              <a:tr h="585008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Судостроение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ОСК, судоремонтные заводы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3%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DMD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FDM</a:t>
                      </a:r>
                      <a:r>
                        <a:rPr lang="ru-RU" sz="12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SLS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736796"/>
                  </a:ext>
                </a:extLst>
              </a:tr>
              <a:tr h="585008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Прочее: образование,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B2C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сегмент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</a:rPr>
                        <a:t>Высшие и средние учебные заведения, физлица, малый бизнес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+mn-lt"/>
                        </a:rPr>
                        <a:t>8%</a:t>
                      </a:r>
                    </a:p>
                  </a:txBody>
                  <a:tcPr marL="108000" marR="21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FDM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SLA / </a:t>
                      </a:r>
                      <a:r>
                        <a:rPr lang="en-GB" sz="1200" b="1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SLM</a:t>
                      </a:r>
                      <a:r>
                        <a:rPr lang="en-GB" sz="1200" b="1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камерой до 150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мм</a:t>
                      </a:r>
                    </a:p>
                  </a:txBody>
                  <a:tcPr marL="108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9076135"/>
                  </a:ext>
                </a:extLst>
              </a:tr>
            </a:tbl>
          </a:graphicData>
        </a:graphic>
      </p:graphicFrame>
      <p:cxnSp>
        <p:nvCxnSpPr>
          <p:cNvPr id="105" name="Прямая соединительная линия 104">
            <a:extLst>
              <a:ext uri="{FF2B5EF4-FFF2-40B4-BE49-F238E27FC236}">
                <a16:creationId xmlns:a16="http://schemas.microsoft.com/office/drawing/2014/main" id="{A10EB271-54B3-7F87-A924-44E37DAEEEF3}"/>
              </a:ext>
            </a:extLst>
          </p:cNvPr>
          <p:cNvCxnSpPr>
            <a:cxnSpLocks/>
          </p:cNvCxnSpPr>
          <p:nvPr/>
        </p:nvCxnSpPr>
        <p:spPr>
          <a:xfrm>
            <a:off x="915174" y="1454247"/>
            <a:ext cx="10692000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7FAF119F-CCC5-E3EC-9269-1355EEE60CCD}"/>
              </a:ext>
            </a:extLst>
          </p:cNvPr>
          <p:cNvSpPr txBox="1"/>
          <p:nvPr/>
        </p:nvSpPr>
        <p:spPr>
          <a:xfrm>
            <a:off x="1010076" y="1196331"/>
            <a:ext cx="2676814" cy="184666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/>
          <a:p>
            <a:r>
              <a:rPr lang="ru-RU" altLang="ru-RU" sz="1200" b="1" dirty="0">
                <a:solidFill>
                  <a:schemeClr val="accent2"/>
                </a:solidFill>
              </a:rPr>
              <a:t>Отрасль применения АТ в России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AA738E9-91A1-1BC8-CF74-C1FDB04FF7C4}"/>
              </a:ext>
            </a:extLst>
          </p:cNvPr>
          <p:cNvSpPr txBox="1"/>
          <p:nvPr/>
        </p:nvSpPr>
        <p:spPr>
          <a:xfrm>
            <a:off x="5027319" y="1196331"/>
            <a:ext cx="1068681" cy="184666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/>
          <a:p>
            <a:r>
              <a:rPr lang="ru-RU" altLang="ru-RU" sz="1200" b="1" dirty="0">
                <a:solidFill>
                  <a:schemeClr val="accent2"/>
                </a:solidFill>
              </a:rPr>
              <a:t>Потребители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1A0858F-68EA-B102-80E7-926B4D1187A6}"/>
              </a:ext>
            </a:extLst>
          </p:cNvPr>
          <p:cNvSpPr txBox="1"/>
          <p:nvPr/>
        </p:nvSpPr>
        <p:spPr>
          <a:xfrm>
            <a:off x="6510293" y="1196331"/>
            <a:ext cx="1128057" cy="184666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/>
          <a:p>
            <a:r>
              <a:rPr lang="ru-RU" altLang="ru-RU" sz="1200" b="1" dirty="0">
                <a:solidFill>
                  <a:schemeClr val="accent2"/>
                </a:solidFill>
              </a:rPr>
              <a:t>Доля</a:t>
            </a:r>
            <a:r>
              <a:rPr lang="en-US" altLang="ru-RU" sz="1200" b="1" dirty="0">
                <a:solidFill>
                  <a:schemeClr val="accent2"/>
                </a:solidFill>
              </a:rPr>
              <a:t> </a:t>
            </a:r>
            <a:r>
              <a:rPr lang="ru-RU" altLang="ru-RU" sz="1200" b="1" dirty="0">
                <a:solidFill>
                  <a:schemeClr val="accent2"/>
                </a:solidFill>
              </a:rPr>
              <a:t>отрасли</a:t>
            </a:r>
          </a:p>
        </p:txBody>
      </p:sp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7B2BD872-16F5-E0B9-83D7-FDFBB974B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076" y="3338743"/>
            <a:ext cx="1166619" cy="497787"/>
          </a:xfrm>
          <a:prstGeom prst="rect">
            <a:avLst/>
          </a:prstGeom>
        </p:spPr>
      </p:pic>
      <p:sp>
        <p:nvSpPr>
          <p:cNvPr id="110" name="TextBox 109">
            <a:extLst>
              <a:ext uri="{FF2B5EF4-FFF2-40B4-BE49-F238E27FC236}">
                <a16:creationId xmlns:a16="http://schemas.microsoft.com/office/drawing/2014/main" id="{7CF6CE29-C65C-2D47-7B20-ED38BBE5DC41}"/>
              </a:ext>
            </a:extLst>
          </p:cNvPr>
          <p:cNvSpPr txBox="1"/>
          <p:nvPr/>
        </p:nvSpPr>
        <p:spPr>
          <a:xfrm>
            <a:off x="580798" y="1509248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4091E77C-7767-7B51-42B8-6FB28FDAE384}"/>
              </a:ext>
            </a:extLst>
          </p:cNvPr>
          <p:cNvSpPr txBox="1"/>
          <p:nvPr/>
        </p:nvSpPr>
        <p:spPr>
          <a:xfrm>
            <a:off x="576390" y="2081996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5FD51C5-30AA-CA14-27E5-6B2EF95D7FFF}"/>
              </a:ext>
            </a:extLst>
          </p:cNvPr>
          <p:cNvSpPr txBox="1"/>
          <p:nvPr/>
        </p:nvSpPr>
        <p:spPr>
          <a:xfrm>
            <a:off x="574030" y="2665663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9A3CC73-2FE9-6E9F-635D-8AD2CC10A817}"/>
              </a:ext>
            </a:extLst>
          </p:cNvPr>
          <p:cNvSpPr txBox="1"/>
          <p:nvPr/>
        </p:nvSpPr>
        <p:spPr>
          <a:xfrm>
            <a:off x="580798" y="3236913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CB6C5EFF-8D76-3AC9-F3C7-6C8347F323DD}"/>
              </a:ext>
            </a:extLst>
          </p:cNvPr>
          <p:cNvSpPr txBox="1"/>
          <p:nvPr/>
        </p:nvSpPr>
        <p:spPr>
          <a:xfrm>
            <a:off x="569812" y="3842667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16C3AE3-E7F9-C7CD-C156-3159DFC3F504}"/>
              </a:ext>
            </a:extLst>
          </p:cNvPr>
          <p:cNvSpPr txBox="1"/>
          <p:nvPr/>
        </p:nvSpPr>
        <p:spPr>
          <a:xfrm>
            <a:off x="569812" y="4431169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6B4A88F0-0EAF-D132-4AF8-12E2E808C140}"/>
              </a:ext>
            </a:extLst>
          </p:cNvPr>
          <p:cNvSpPr txBox="1"/>
          <p:nvPr/>
        </p:nvSpPr>
        <p:spPr>
          <a:xfrm>
            <a:off x="567452" y="5024060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pic>
        <p:nvPicPr>
          <p:cNvPr id="117" name="Рисунок 116">
            <a:extLst>
              <a:ext uri="{FF2B5EF4-FFF2-40B4-BE49-F238E27FC236}">
                <a16:creationId xmlns:a16="http://schemas.microsoft.com/office/drawing/2014/main" id="{5888F1E1-9CFB-1666-6313-CD00ACCD8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077" y="2162262"/>
            <a:ext cx="1166619" cy="456282"/>
          </a:xfrm>
          <a:prstGeom prst="rect">
            <a:avLst/>
          </a:prstGeom>
        </p:spPr>
      </p:pic>
      <p:pic>
        <p:nvPicPr>
          <p:cNvPr id="118" name="Рисунок 117">
            <a:extLst>
              <a:ext uri="{FF2B5EF4-FFF2-40B4-BE49-F238E27FC236}">
                <a16:creationId xmlns:a16="http://schemas.microsoft.com/office/drawing/2014/main" id="{C673EF19-41AC-28A2-0D1E-867EDC973C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860" y="1574989"/>
            <a:ext cx="1166619" cy="482130"/>
          </a:xfrm>
          <a:prstGeom prst="rect">
            <a:avLst/>
          </a:prstGeom>
        </p:spPr>
      </p:pic>
      <p:pic>
        <p:nvPicPr>
          <p:cNvPr id="119" name="Рисунок 118">
            <a:extLst>
              <a:ext uri="{FF2B5EF4-FFF2-40B4-BE49-F238E27FC236}">
                <a16:creationId xmlns:a16="http://schemas.microsoft.com/office/drawing/2014/main" id="{07CCBF2D-6210-6E13-392D-D62FBE1187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077" y="3933686"/>
            <a:ext cx="1166619" cy="489773"/>
          </a:xfrm>
          <a:prstGeom prst="rect">
            <a:avLst/>
          </a:prstGeom>
        </p:spPr>
      </p:pic>
      <p:pic>
        <p:nvPicPr>
          <p:cNvPr id="120" name="Рисунок 119">
            <a:extLst>
              <a:ext uri="{FF2B5EF4-FFF2-40B4-BE49-F238E27FC236}">
                <a16:creationId xmlns:a16="http://schemas.microsoft.com/office/drawing/2014/main" id="{30C238E7-FE38-508A-D5FB-00CC27195F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0077" y="5083318"/>
            <a:ext cx="1166619" cy="508585"/>
          </a:xfrm>
          <a:prstGeom prst="rect">
            <a:avLst/>
          </a:prstGeom>
        </p:spPr>
      </p:pic>
      <p:pic>
        <p:nvPicPr>
          <p:cNvPr id="121" name="Рисунок 120">
            <a:extLst>
              <a:ext uri="{FF2B5EF4-FFF2-40B4-BE49-F238E27FC236}">
                <a16:creationId xmlns:a16="http://schemas.microsoft.com/office/drawing/2014/main" id="{3F9CD63D-B25B-F685-1E81-5782C5A6B0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0076" y="4520342"/>
            <a:ext cx="1166620" cy="468000"/>
          </a:xfrm>
          <a:prstGeom prst="rect">
            <a:avLst/>
          </a:prstGeom>
        </p:spPr>
      </p:pic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6E08A108-896E-D94F-4569-772F5D9284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0076" y="2724520"/>
            <a:ext cx="1166620" cy="510541"/>
          </a:xfrm>
          <a:prstGeom prst="rect">
            <a:avLst/>
          </a:prstGeom>
        </p:spPr>
      </p:pic>
      <p:pic>
        <p:nvPicPr>
          <p:cNvPr id="123" name="Рисунок 122">
            <a:extLst>
              <a:ext uri="{FF2B5EF4-FFF2-40B4-BE49-F238E27FC236}">
                <a16:creationId xmlns:a16="http://schemas.microsoft.com/office/drawing/2014/main" id="{4290061A-A12C-9916-A17C-47CEA57EB3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5860" y="5760043"/>
            <a:ext cx="1166619" cy="515704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E8CBAC4F-276E-D9AE-D53D-C4B0267AEA3A}"/>
              </a:ext>
            </a:extLst>
          </p:cNvPr>
          <p:cNvSpPr txBox="1"/>
          <p:nvPr/>
        </p:nvSpPr>
        <p:spPr>
          <a:xfrm>
            <a:off x="567452" y="5617959"/>
            <a:ext cx="25648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48"/>
            <a:r>
              <a:rPr lang="ru-RU" sz="36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F35810FF-C995-1585-E94C-561C84414C64}"/>
              </a:ext>
            </a:extLst>
          </p:cNvPr>
          <p:cNvSpPr txBox="1"/>
          <p:nvPr/>
        </p:nvSpPr>
        <p:spPr>
          <a:xfrm>
            <a:off x="7877355" y="1196331"/>
            <a:ext cx="3062689" cy="184666"/>
          </a:xfrm>
          <a:prstGeom prst="rect">
            <a:avLst/>
          </a:prstGeom>
          <a:noFill/>
        </p:spPr>
        <p:txBody>
          <a:bodyPr wrap="none" lIns="36000" tIns="0" rIns="36000" bIns="0" rtlCol="0">
            <a:spAutoFit/>
          </a:bodyPr>
          <a:lstStyle/>
          <a:p>
            <a:r>
              <a:rPr lang="ru-RU" altLang="ru-RU" sz="1200" b="1" dirty="0">
                <a:solidFill>
                  <a:schemeClr val="accent2"/>
                </a:solidFill>
              </a:rPr>
              <a:t>Наиболее востребованные технологии</a:t>
            </a:r>
          </a:p>
        </p:txBody>
      </p:sp>
      <p:graphicFrame>
        <p:nvGraphicFramePr>
          <p:cNvPr id="126" name="Диаграмма 125">
            <a:extLst>
              <a:ext uri="{FF2B5EF4-FFF2-40B4-BE49-F238E27FC236}">
                <a16:creationId xmlns:a16="http://schemas.microsoft.com/office/drawing/2014/main" id="{1715C35C-FE3F-3FF4-AD9B-A1CC18188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712991"/>
              </p:ext>
            </p:extLst>
          </p:nvPr>
        </p:nvGraphicFramePr>
        <p:xfrm>
          <a:off x="6508980" y="2744365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28" name="Диаграмма 127">
            <a:extLst>
              <a:ext uri="{FF2B5EF4-FFF2-40B4-BE49-F238E27FC236}">
                <a16:creationId xmlns:a16="http://schemas.microsoft.com/office/drawing/2014/main" id="{DFF0D93E-AB8B-DDDE-5E6A-235D2E7732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627153"/>
              </p:ext>
            </p:extLst>
          </p:nvPr>
        </p:nvGraphicFramePr>
        <p:xfrm>
          <a:off x="6508980" y="5137661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29" name="Диаграмма 128">
            <a:extLst>
              <a:ext uri="{FF2B5EF4-FFF2-40B4-BE49-F238E27FC236}">
                <a16:creationId xmlns:a16="http://schemas.microsoft.com/office/drawing/2014/main" id="{8F2167D3-40AE-D524-ADA2-9645435D7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697144"/>
              </p:ext>
            </p:extLst>
          </p:nvPr>
        </p:nvGraphicFramePr>
        <p:xfrm>
          <a:off x="6510293" y="3965590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30" name="Диаграмма 129">
            <a:extLst>
              <a:ext uri="{FF2B5EF4-FFF2-40B4-BE49-F238E27FC236}">
                <a16:creationId xmlns:a16="http://schemas.microsoft.com/office/drawing/2014/main" id="{45FEA662-040F-C6EE-431F-BA1E25A979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28030"/>
              </p:ext>
            </p:extLst>
          </p:nvPr>
        </p:nvGraphicFramePr>
        <p:xfrm>
          <a:off x="6508980" y="1639068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132" name="Диаграмма 131">
            <a:extLst>
              <a:ext uri="{FF2B5EF4-FFF2-40B4-BE49-F238E27FC236}">
                <a16:creationId xmlns:a16="http://schemas.microsoft.com/office/drawing/2014/main" id="{1F8E4779-F75C-354E-BF2F-409AD016E9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740737"/>
              </p:ext>
            </p:extLst>
          </p:nvPr>
        </p:nvGraphicFramePr>
        <p:xfrm>
          <a:off x="6510293" y="2191662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133" name="Диаграмма 132">
            <a:extLst>
              <a:ext uri="{FF2B5EF4-FFF2-40B4-BE49-F238E27FC236}">
                <a16:creationId xmlns:a16="http://schemas.microsoft.com/office/drawing/2014/main" id="{62C3BCC2-B436-E505-A6D7-7EE419FA26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360272"/>
              </p:ext>
            </p:extLst>
          </p:nvPr>
        </p:nvGraphicFramePr>
        <p:xfrm>
          <a:off x="6510293" y="5831681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35" name="Текст 71">
            <a:extLst>
              <a:ext uri="{FF2B5EF4-FFF2-40B4-BE49-F238E27FC236}">
                <a16:creationId xmlns:a16="http://schemas.microsoft.com/office/drawing/2014/main" id="{8B1EF17B-FA7D-A597-4745-1F060B25F2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7375" y="6551147"/>
            <a:ext cx="10296525" cy="146459"/>
          </a:xfrm>
        </p:spPr>
        <p:txBody>
          <a:bodyPr/>
          <a:lstStyle/>
          <a:p>
            <a:r>
              <a:rPr lang="ru-RU" sz="1200" dirty="0"/>
              <a:t>Источник: оценки ООО «</a:t>
            </a:r>
            <a:r>
              <a:rPr lang="ru-RU" sz="1200" dirty="0" err="1"/>
              <a:t>Русатом</a:t>
            </a:r>
            <a:r>
              <a:rPr lang="ru-RU" sz="1200" dirty="0"/>
              <a:t> – Аддитивные Технологии», АРАТ, ИГ «</a:t>
            </a:r>
            <a:r>
              <a:rPr lang="ru-RU" sz="1200" dirty="0" err="1"/>
              <a:t>Инфомайн</a:t>
            </a:r>
            <a:r>
              <a:rPr lang="ru-RU" sz="1200" dirty="0"/>
              <a:t>»</a:t>
            </a:r>
          </a:p>
        </p:txBody>
      </p:sp>
      <p:graphicFrame>
        <p:nvGraphicFramePr>
          <p:cNvPr id="34" name="Диаграмма 33">
            <a:extLst>
              <a:ext uri="{FF2B5EF4-FFF2-40B4-BE49-F238E27FC236}">
                <a16:creationId xmlns:a16="http://schemas.microsoft.com/office/drawing/2014/main" id="{CA9C279F-0DE1-C042-81C1-AAA809A65B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453435"/>
              </p:ext>
            </p:extLst>
          </p:nvPr>
        </p:nvGraphicFramePr>
        <p:xfrm>
          <a:off x="6508980" y="4528061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35" name="Диаграмма 34">
            <a:extLst>
              <a:ext uri="{FF2B5EF4-FFF2-40B4-BE49-F238E27FC236}">
                <a16:creationId xmlns:a16="http://schemas.microsoft.com/office/drawing/2014/main" id="{5C716CE2-065C-2847-A964-47A6A8563F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360272"/>
              </p:ext>
            </p:extLst>
          </p:nvPr>
        </p:nvGraphicFramePr>
        <p:xfrm>
          <a:off x="6510293" y="3372686"/>
          <a:ext cx="504000" cy="416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</p:spTree>
    <p:extLst>
      <p:ext uri="{BB962C8B-B14F-4D97-AF65-F5344CB8AC3E}">
        <p14:creationId xmlns:p14="http://schemas.microsoft.com/office/powerpoint/2010/main" val="2759062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296863"/>
            <a:ext cx="8789538" cy="647700"/>
          </a:xfrm>
        </p:spPr>
        <p:txBody>
          <a:bodyPr/>
          <a:lstStyle/>
          <a:p>
            <a:r>
              <a:rPr lang="ru-RU" dirty="0"/>
              <a:t>В Росатоме реализуется полный цикл работ в области </a:t>
            </a:r>
            <a:br>
              <a:rPr lang="ru-RU" dirty="0"/>
            </a:br>
            <a:r>
              <a:rPr lang="ru-RU" dirty="0"/>
              <a:t>АТ – от разработки технологий до их внедрения в отрасли</a:t>
            </a:r>
          </a:p>
        </p:txBody>
      </p:sp>
      <p:sp>
        <p:nvSpPr>
          <p:cNvPr id="93" name="Шеврон 44">
            <a:extLst>
              <a:ext uri="{FF2B5EF4-FFF2-40B4-BE49-F238E27FC236}">
                <a16:creationId xmlns:a16="http://schemas.microsoft.com/office/drawing/2014/main" id="{CCC1D497-C349-704F-A432-90A6E6D72E03}"/>
              </a:ext>
            </a:extLst>
          </p:cNvPr>
          <p:cNvSpPr/>
          <p:nvPr/>
        </p:nvSpPr>
        <p:spPr>
          <a:xfrm>
            <a:off x="604091" y="1508725"/>
            <a:ext cx="3539224" cy="435283"/>
          </a:xfrm>
          <a:prstGeom prst="chevron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технологий</a:t>
            </a:r>
          </a:p>
        </p:txBody>
      </p:sp>
      <p:sp>
        <p:nvSpPr>
          <p:cNvPr id="94" name="Шеврон 45">
            <a:extLst>
              <a:ext uri="{FF2B5EF4-FFF2-40B4-BE49-F238E27FC236}">
                <a16:creationId xmlns:a16="http://schemas.microsoft.com/office/drawing/2014/main" id="{39EE394D-F918-EB89-E2C3-0644236BB32E}"/>
              </a:ext>
            </a:extLst>
          </p:cNvPr>
          <p:cNvSpPr/>
          <p:nvPr/>
        </p:nvSpPr>
        <p:spPr>
          <a:xfrm>
            <a:off x="4313175" y="1508726"/>
            <a:ext cx="3648389" cy="435282"/>
          </a:xfrm>
          <a:prstGeom prst="chevron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продукта и производств</a:t>
            </a:r>
          </a:p>
        </p:txBody>
      </p:sp>
      <p:sp>
        <p:nvSpPr>
          <p:cNvPr id="95" name="Шеврон 46">
            <a:extLst>
              <a:ext uri="{FF2B5EF4-FFF2-40B4-BE49-F238E27FC236}">
                <a16:creationId xmlns:a16="http://schemas.microsoft.com/office/drawing/2014/main" id="{F3A67170-5EF2-54F4-CE0A-1759F901B2A7}"/>
              </a:ext>
            </a:extLst>
          </p:cNvPr>
          <p:cNvSpPr/>
          <p:nvPr/>
        </p:nvSpPr>
        <p:spPr>
          <a:xfrm>
            <a:off x="8131424" y="1514092"/>
            <a:ext cx="3587677" cy="429915"/>
          </a:xfrm>
          <a:prstGeom prst="chevron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результатов в отрасль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4B72F07-7551-4DDE-CF65-B24DE606CB82}"/>
              </a:ext>
            </a:extLst>
          </p:cNvPr>
          <p:cNvSpPr txBox="1"/>
          <p:nvPr/>
        </p:nvSpPr>
        <p:spPr>
          <a:xfrm>
            <a:off x="558785" y="2060665"/>
            <a:ext cx="3438023" cy="1015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1. НИОКР в рамках госпрограммы </a:t>
            </a:r>
            <a:r>
              <a:rPr lang="ru-RU" sz="1199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«Развитие техники, технологий и научных исследований в области использования атомной энергии (РТТН)»</a:t>
            </a:r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 </a:t>
            </a:r>
          </a:p>
          <a:p>
            <a:r>
              <a:rPr lang="ru-RU" sz="1199" i="1" dirty="0">
                <a:latin typeface="Arial" panose="020B0604020202020204" pitchFamily="34" charset="0"/>
                <a:cs typeface="Arial" panose="020B0604020202020204" pitchFamily="34" charset="0"/>
              </a:rPr>
              <a:t>(финансирование за счет ФБ)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59974AC-90A2-2EB5-FA1A-8D06D096301D}"/>
              </a:ext>
            </a:extLst>
          </p:cNvPr>
          <p:cNvSpPr txBox="1"/>
          <p:nvPr/>
        </p:nvSpPr>
        <p:spPr>
          <a:xfrm>
            <a:off x="604091" y="4190228"/>
            <a:ext cx="3438023" cy="645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2. НИОКР в рамках Единого отраслевого тематического плана (ЕОТП)</a:t>
            </a:r>
          </a:p>
          <a:p>
            <a:r>
              <a:rPr lang="ru-RU" sz="1199" i="1" dirty="0">
                <a:latin typeface="Arial" panose="020B0604020202020204" pitchFamily="34" charset="0"/>
                <a:cs typeface="Arial" panose="020B0604020202020204" pitchFamily="34" charset="0"/>
              </a:rPr>
              <a:t>(финансирование за счет ГК)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AC29F7E-1150-3165-7DEA-82D1C10BBD2A}"/>
              </a:ext>
            </a:extLst>
          </p:cNvPr>
          <p:cNvSpPr txBox="1"/>
          <p:nvPr/>
        </p:nvSpPr>
        <p:spPr>
          <a:xfrm>
            <a:off x="4292146" y="2060664"/>
            <a:ext cx="3487230" cy="27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Проекты Стратегической программы «АТ»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788B2E2-1871-C3E9-614F-6FFE50472757}"/>
              </a:ext>
            </a:extLst>
          </p:cNvPr>
          <p:cNvSpPr txBox="1"/>
          <p:nvPr/>
        </p:nvSpPr>
        <p:spPr>
          <a:xfrm>
            <a:off x="843459" y="3060111"/>
            <a:ext cx="2914924" cy="1015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освоение технологий печати изделий с помощью АТ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создание опытных образцов оборудования для применения в атомной промышленности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1758D33-181C-EB3D-1782-0C5A9ECC14BC}"/>
              </a:ext>
            </a:extLst>
          </p:cNvPr>
          <p:cNvSpPr txBox="1"/>
          <p:nvPr/>
        </p:nvSpPr>
        <p:spPr>
          <a:xfrm>
            <a:off x="4299091" y="2398904"/>
            <a:ext cx="3593818" cy="322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>
                <a:latin typeface="Arial" panose="020B0604020202020204" pitchFamily="34" charset="0"/>
                <a:cs typeface="Arial" panose="020B0604020202020204" pitchFamily="34" charset="0"/>
              </a:rPr>
              <a:t>Задачи в области достижения целевых характеристики разработок: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доведение технологий до требуемого уровня зрелости (</a:t>
            </a:r>
            <a:r>
              <a:rPr lang="en-US" sz="1199" dirty="0">
                <a:latin typeface="Arial" panose="020B0604020202020204" pitchFamily="34" charset="0"/>
                <a:cs typeface="Arial" panose="020B0604020202020204" pitchFamily="34" charset="0"/>
              </a:rPr>
              <a:t>TRL 9)</a:t>
            </a:r>
            <a:endParaRPr lang="ru-RU" sz="1199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разработка серийного оборудования для 3</a:t>
            </a:r>
            <a:r>
              <a:rPr lang="en-US" sz="1199" dirty="0">
                <a:latin typeface="Arial" panose="020B0604020202020204" pitchFamily="34" charset="0"/>
                <a:cs typeface="Arial" panose="020B0604020202020204" pitchFamily="34" charset="0"/>
              </a:rPr>
              <a:t>D-</a:t>
            </a: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печати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 err="1">
                <a:latin typeface="Arial" panose="020B0604020202020204" pitchFamily="34" charset="0"/>
                <a:cs typeface="Arial" panose="020B0604020202020204" pitchFamily="34" charset="0"/>
              </a:rPr>
              <a:t>продуктизация</a:t>
            </a: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 программного обеспечения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endParaRPr lang="ru-RU" sz="1199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99" b="1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инфраструктуры: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создание инфраструктуры под внедрение результатов разработок в рамках ЕОТП и РТТН, в </a:t>
            </a:r>
            <a:r>
              <a:rPr lang="ru-RU" sz="1199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. размещение опытных образцов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создание центров АТ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endParaRPr lang="ru-RU" sz="1199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99" b="1" dirty="0">
                <a:latin typeface="Arial" panose="020B0604020202020204" pitchFamily="34" charset="0"/>
                <a:cs typeface="Arial" panose="020B0604020202020204" pitchFamily="34" charset="0"/>
              </a:rPr>
              <a:t>Создание производств: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создание серийных производств оборудования для 3</a:t>
            </a:r>
            <a:r>
              <a:rPr lang="en-US" sz="1199" dirty="0">
                <a:latin typeface="Arial" panose="020B0604020202020204" pitchFamily="34" charset="0"/>
                <a:cs typeface="Arial" panose="020B0604020202020204" pitchFamily="34" charset="0"/>
              </a:rPr>
              <a:t>D-</a:t>
            </a: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печати и материалов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18F0227-C6DF-AA16-A9CB-80C5B65E3D5B}"/>
              </a:ext>
            </a:extLst>
          </p:cNvPr>
          <p:cNvSpPr txBox="1"/>
          <p:nvPr/>
        </p:nvSpPr>
        <p:spPr>
          <a:xfrm>
            <a:off x="843459" y="4814451"/>
            <a:ext cx="2914924" cy="830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разработка программного обеспечение до уровня прототипов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разработка опытных образцов оборудования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09D460E-1B65-3F51-6561-FFC67734816A}"/>
              </a:ext>
            </a:extLst>
          </p:cNvPr>
          <p:cNvSpPr txBox="1"/>
          <p:nvPr/>
        </p:nvSpPr>
        <p:spPr>
          <a:xfrm>
            <a:off x="8131424" y="2060664"/>
            <a:ext cx="3587677" cy="645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Проекты Отраслевой ДК ГК «</a:t>
            </a:r>
            <a:r>
              <a:rPr lang="ru-RU" sz="1199" b="1" dirty="0" err="1">
                <a:solidFill>
                  <a:srgbClr val="025EA1"/>
                </a:solidFill>
                <a:latin typeface="Arial" panose="020B0604020202020204"/>
                <a:cs typeface="Arial" charset="0"/>
              </a:rPr>
              <a:t>Росатом</a:t>
            </a:r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» по внедрению АТ в производственные процессы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7E5D7DB-464A-F110-47C9-618C4C01737B}"/>
              </a:ext>
            </a:extLst>
          </p:cNvPr>
          <p:cNvSpPr txBox="1"/>
          <p:nvPr/>
        </p:nvSpPr>
        <p:spPr>
          <a:xfrm>
            <a:off x="8131423" y="2691121"/>
            <a:ext cx="3500250" cy="156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Отработка технологий изготовления конечных полностью функциональных изделий для нужд предприятий атомной промышленности: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на оборудовании ГК «</a:t>
            </a:r>
            <a:r>
              <a:rPr lang="ru-RU" sz="1199" dirty="0" err="1">
                <a:latin typeface="Arial" panose="020B0604020202020204" pitchFamily="34" charset="0"/>
                <a:cs typeface="Arial" panose="020B0604020202020204" pitchFamily="34" charset="0"/>
              </a:rPr>
              <a:t>Росатом</a:t>
            </a: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материалах ГК «</a:t>
            </a:r>
            <a:r>
              <a:rPr lang="ru-RU" sz="1199" dirty="0" err="1">
                <a:latin typeface="Arial" panose="020B0604020202020204" pitchFamily="34" charset="0"/>
                <a:cs typeface="Arial" panose="020B0604020202020204" pitchFamily="34" charset="0"/>
              </a:rPr>
              <a:t>Росатом</a:t>
            </a: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в центрах АТ, созданных в отрасли</a:t>
            </a:r>
          </a:p>
          <a:p>
            <a:pPr marL="180807" indent="-180807">
              <a:buFont typeface="Wingdings" panose="05000000000000000000" pitchFamily="2" charset="2"/>
              <a:buChar char="§"/>
            </a:pPr>
            <a:r>
              <a:rPr lang="ru-RU" sz="1199" dirty="0">
                <a:latin typeface="Arial" panose="020B0604020202020204" pitchFamily="34" charset="0"/>
                <a:cs typeface="Arial" panose="020B0604020202020204" pitchFamily="34" charset="0"/>
              </a:rPr>
              <a:t>с применением ПО, разработанного на предыдущих этапах</a:t>
            </a:r>
          </a:p>
        </p:txBody>
      </p:sp>
    </p:spTree>
    <p:extLst>
      <p:ext uri="{BB962C8B-B14F-4D97-AF65-F5344CB8AC3E}">
        <p14:creationId xmlns:p14="http://schemas.microsoft.com/office/powerpoint/2010/main" val="450071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рамках развития направления АТ в ГК «Росатом» реализуется более 45 проектов </a:t>
            </a: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C691EF64-BD79-DEA5-B1C6-957BEEDBE3BB}"/>
              </a:ext>
            </a:extLst>
          </p:cNvPr>
          <p:cNvSpPr/>
          <p:nvPr/>
        </p:nvSpPr>
        <p:spPr>
          <a:xfrm>
            <a:off x="599004" y="1679930"/>
            <a:ext cx="10832620" cy="1079001"/>
          </a:xfrm>
          <a:prstGeom prst="rect">
            <a:avLst/>
          </a:prstGeom>
          <a:noFill/>
          <a:ln w="19050">
            <a:solidFill>
              <a:srgbClr val="005E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70A65BFF-5CC0-E61D-0DC1-04683861A50A}"/>
              </a:ext>
            </a:extLst>
          </p:cNvPr>
          <p:cNvSpPr/>
          <p:nvPr/>
        </p:nvSpPr>
        <p:spPr>
          <a:xfrm>
            <a:off x="599003" y="1679931"/>
            <a:ext cx="154073" cy="1079001"/>
          </a:xfrm>
          <a:prstGeom prst="rect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99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A28662FC-E1ED-CC83-B9D8-AB5774968DEE}"/>
              </a:ext>
            </a:extLst>
          </p:cNvPr>
          <p:cNvSpPr/>
          <p:nvPr/>
        </p:nvSpPr>
        <p:spPr>
          <a:xfrm>
            <a:off x="599003" y="2853840"/>
            <a:ext cx="10832619" cy="1079001"/>
          </a:xfrm>
          <a:prstGeom prst="rect">
            <a:avLst/>
          </a:prstGeom>
          <a:noFill/>
          <a:ln w="19050">
            <a:solidFill>
              <a:srgbClr val="005E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47BFA80D-68C9-9966-4BDB-3060310BE85E}"/>
              </a:ext>
            </a:extLst>
          </p:cNvPr>
          <p:cNvSpPr/>
          <p:nvPr/>
        </p:nvSpPr>
        <p:spPr>
          <a:xfrm>
            <a:off x="599003" y="2853841"/>
            <a:ext cx="154073" cy="1079001"/>
          </a:xfrm>
          <a:prstGeom prst="rect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99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5C65D9BB-0249-FDEF-1837-4C6DB15D5F8A}"/>
              </a:ext>
            </a:extLst>
          </p:cNvPr>
          <p:cNvSpPr/>
          <p:nvPr/>
        </p:nvSpPr>
        <p:spPr>
          <a:xfrm>
            <a:off x="599003" y="4027752"/>
            <a:ext cx="10832621" cy="1079001"/>
          </a:xfrm>
          <a:prstGeom prst="rect">
            <a:avLst/>
          </a:prstGeom>
          <a:noFill/>
          <a:ln w="19050">
            <a:solidFill>
              <a:srgbClr val="005E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id="{E2F6F5B9-0C3B-181A-185B-F57C7A498F87}"/>
              </a:ext>
            </a:extLst>
          </p:cNvPr>
          <p:cNvSpPr/>
          <p:nvPr/>
        </p:nvSpPr>
        <p:spPr>
          <a:xfrm>
            <a:off x="599003" y="4027753"/>
            <a:ext cx="154073" cy="1079001"/>
          </a:xfrm>
          <a:prstGeom prst="rect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99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B7840E19-43EB-7356-1528-CA72F23534A8}"/>
              </a:ext>
            </a:extLst>
          </p:cNvPr>
          <p:cNvSpPr/>
          <p:nvPr/>
        </p:nvSpPr>
        <p:spPr>
          <a:xfrm>
            <a:off x="599004" y="5201663"/>
            <a:ext cx="10832618" cy="1079001"/>
          </a:xfrm>
          <a:prstGeom prst="rect">
            <a:avLst/>
          </a:prstGeom>
          <a:noFill/>
          <a:ln w="19050">
            <a:solidFill>
              <a:srgbClr val="005E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4BC722B5-08EF-D23F-E531-449B13FAAA9F}"/>
              </a:ext>
            </a:extLst>
          </p:cNvPr>
          <p:cNvSpPr/>
          <p:nvPr/>
        </p:nvSpPr>
        <p:spPr>
          <a:xfrm>
            <a:off x="599003" y="5201663"/>
            <a:ext cx="154073" cy="1079001"/>
          </a:xfrm>
          <a:prstGeom prst="rect">
            <a:avLst/>
          </a:prstGeom>
          <a:solidFill>
            <a:srgbClr val="005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99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C754AFD-60B1-8B8E-9202-C99CF3FA1271}"/>
              </a:ext>
            </a:extLst>
          </p:cNvPr>
          <p:cNvSpPr txBox="1"/>
          <p:nvPr/>
        </p:nvSpPr>
        <p:spPr>
          <a:xfrm>
            <a:off x="721095" y="2022661"/>
            <a:ext cx="1331421" cy="46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/>
              <a:t>Оборудование для 3</a:t>
            </a:r>
            <a:r>
              <a:rPr lang="en-US" sz="1199" b="1" dirty="0"/>
              <a:t>D-</a:t>
            </a:r>
            <a:r>
              <a:rPr lang="ru-RU" sz="1199" b="1" dirty="0"/>
              <a:t>печати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178DDA3-94A8-1554-DDDC-68008434EA3D}"/>
              </a:ext>
            </a:extLst>
          </p:cNvPr>
          <p:cNvSpPr txBox="1"/>
          <p:nvPr/>
        </p:nvSpPr>
        <p:spPr>
          <a:xfrm>
            <a:off x="714805" y="3198296"/>
            <a:ext cx="1153220" cy="46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/>
              <a:t>Материалы для АТ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3A295CC-88CF-EEB6-86A2-31F6CFA4D892}"/>
              </a:ext>
            </a:extLst>
          </p:cNvPr>
          <p:cNvSpPr txBox="1"/>
          <p:nvPr/>
        </p:nvSpPr>
        <p:spPr>
          <a:xfrm>
            <a:off x="714804" y="4248808"/>
            <a:ext cx="1329362" cy="645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/>
              <a:t>Услуги печати и пилотные проекты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451A830-9EAB-0113-6AFD-4F594C984F37}"/>
              </a:ext>
            </a:extLst>
          </p:cNvPr>
          <p:cNvSpPr txBox="1"/>
          <p:nvPr/>
        </p:nvSpPr>
        <p:spPr>
          <a:xfrm>
            <a:off x="714804" y="5520818"/>
            <a:ext cx="1013455" cy="46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99" b="1" dirty="0"/>
              <a:t>ПО для 3</a:t>
            </a:r>
            <a:r>
              <a:rPr lang="en-GB" sz="1199" b="1" dirty="0"/>
              <a:t>D-</a:t>
            </a:r>
            <a:r>
              <a:rPr lang="ru-RU" sz="1199" b="1" dirty="0"/>
              <a:t>печати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8FFE341-2C25-B2D5-E3D3-8D5A290C61E3}"/>
              </a:ext>
            </a:extLst>
          </p:cNvPr>
          <p:cNvSpPr txBox="1"/>
          <p:nvPr/>
        </p:nvSpPr>
        <p:spPr>
          <a:xfrm>
            <a:off x="3176977" y="1189696"/>
            <a:ext cx="2304611" cy="46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КОЛИЧЕСТВО </a:t>
            </a:r>
            <a:b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</a:br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ПРОЕКТОВ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FF5DA94-9282-7C3E-474B-CA8A0E5DD504}"/>
              </a:ext>
            </a:extLst>
          </p:cNvPr>
          <p:cNvSpPr txBox="1"/>
          <p:nvPr/>
        </p:nvSpPr>
        <p:spPr>
          <a:xfrm>
            <a:off x="6710414" y="1163090"/>
            <a:ext cx="2844232" cy="46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ОСНОВНЫЕ </a:t>
            </a:r>
            <a:b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</a:br>
            <a:r>
              <a:rPr lang="ru-RU" sz="1199" b="1" dirty="0">
                <a:solidFill>
                  <a:srgbClr val="025EA1"/>
                </a:solidFill>
                <a:latin typeface="Arial" panose="020B0604020202020204"/>
                <a:cs typeface="Arial" charset="0"/>
              </a:rPr>
              <a:t>НАПРАВЛЕНИЯ</a:t>
            </a:r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03431E2D-51F8-CC02-4AAD-F21F05E024F8}"/>
              </a:ext>
            </a:extLst>
          </p:cNvPr>
          <p:cNvSpPr/>
          <p:nvPr/>
        </p:nvSpPr>
        <p:spPr>
          <a:xfrm>
            <a:off x="5395990" y="1929263"/>
            <a:ext cx="5927188" cy="557385"/>
          </a:xfrm>
          <a:prstGeom prst="rect">
            <a:avLst/>
          </a:prstGeom>
        </p:spPr>
        <p:txBody>
          <a:bodyPr wrap="square" lIns="35967" tIns="35967" rIns="35967" bIns="35967">
            <a:spAutoFit/>
          </a:bodyPr>
          <a:lstStyle/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Разработка оборудования для 3</a:t>
            </a:r>
            <a:r>
              <a:rPr lang="en-GB" sz="1050" dirty="0"/>
              <a:t>D-</a:t>
            </a:r>
            <a:r>
              <a:rPr lang="ru-RU" sz="1050" dirty="0"/>
              <a:t>печати по технологиям </a:t>
            </a:r>
            <a:r>
              <a:rPr lang="en-GB" sz="1050" dirty="0"/>
              <a:t>SLM, </a:t>
            </a:r>
            <a:r>
              <a:rPr lang="ru-RU" sz="1050" dirty="0"/>
              <a:t>высокотемпературный </a:t>
            </a:r>
            <a:r>
              <a:rPr lang="en-GB" sz="1050" dirty="0"/>
              <a:t>SLM, DMD, EBAM, EBM</a:t>
            </a:r>
            <a:r>
              <a:rPr lang="ru-RU" sz="1050" dirty="0"/>
              <a:t>, керамика, полимерная печать</a:t>
            </a:r>
            <a:endParaRPr lang="en-GB" sz="1050" dirty="0"/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Разработка комплектующих</a:t>
            </a:r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D43E33CE-C373-319E-80CD-BB92FD9C596A}"/>
              </a:ext>
            </a:extLst>
          </p:cNvPr>
          <p:cNvSpPr/>
          <p:nvPr/>
        </p:nvSpPr>
        <p:spPr>
          <a:xfrm>
            <a:off x="5395988" y="2857169"/>
            <a:ext cx="6035634" cy="1042133"/>
          </a:xfrm>
          <a:prstGeom prst="rect">
            <a:avLst/>
          </a:prstGeom>
        </p:spPr>
        <p:txBody>
          <a:bodyPr wrap="square" lIns="35967" tIns="35967" rIns="35967" bIns="35967">
            <a:spAutoFit/>
          </a:bodyPr>
          <a:lstStyle/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Разработка оборудования для производства материалов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Создание производств материалов (нержавеющая сталь, титановые сплавы, </a:t>
            </a:r>
            <a:br>
              <a:rPr lang="ru-RU" sz="1050" dirty="0"/>
            </a:br>
            <a:r>
              <a:rPr lang="ru-RU" sz="1050" dirty="0"/>
              <a:t>жаропрочные сплавы)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Разработка керамик и материалов с эффектом памяти и уникальных композиций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Аттестация материалов для внедрения аддитивных материалов в отраслевой производственный цикл</a:t>
            </a: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B740C331-056B-4981-3738-A8C8FCB10C1C}"/>
              </a:ext>
            </a:extLst>
          </p:cNvPr>
          <p:cNvSpPr/>
          <p:nvPr/>
        </p:nvSpPr>
        <p:spPr>
          <a:xfrm>
            <a:off x="5395987" y="4043705"/>
            <a:ext cx="6165843" cy="1042133"/>
          </a:xfrm>
          <a:prstGeom prst="rect">
            <a:avLst/>
          </a:prstGeom>
        </p:spPr>
        <p:txBody>
          <a:bodyPr wrap="square" lIns="35967" tIns="35967" rIns="35967" bIns="35967">
            <a:spAutoFit/>
          </a:bodyPr>
          <a:lstStyle/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Создание отраслевых ЦАТ, производственных участков и внешних ЦАТОД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Отработка технологий изготовления изделий, ранее производимых традиционными способами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Разработка ПМИ и проведение комплексных испытаний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Мероприятия по формированию рынка АТ и спроса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Услуги 3</a:t>
            </a:r>
            <a:r>
              <a:rPr lang="en-GB" sz="1050" dirty="0"/>
              <a:t>D-</a:t>
            </a:r>
            <a:r>
              <a:rPr lang="ru-RU" sz="1050" dirty="0"/>
              <a:t>печати внешним и отраслевым заказчикам</a:t>
            </a: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B9164A13-71CB-3AFA-D7B1-6D490F9FD3FD}"/>
              </a:ext>
            </a:extLst>
          </p:cNvPr>
          <p:cNvSpPr/>
          <p:nvPr/>
        </p:nvSpPr>
        <p:spPr>
          <a:xfrm>
            <a:off x="5395987" y="5271290"/>
            <a:ext cx="5927191" cy="880550"/>
          </a:xfrm>
          <a:prstGeom prst="rect">
            <a:avLst/>
          </a:prstGeom>
        </p:spPr>
        <p:txBody>
          <a:bodyPr wrap="square" lIns="35967" tIns="35967" rIns="35967" bIns="35967">
            <a:spAutoFit/>
          </a:bodyPr>
          <a:lstStyle/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Разработка программно-аппаратной платформы (ПАП)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Комплексное ПО «Виртуальный 3</a:t>
            </a:r>
            <a:r>
              <a:rPr lang="en-GB" sz="1050" dirty="0"/>
              <a:t>D-</a:t>
            </a:r>
            <a:r>
              <a:rPr lang="ru-RU" sz="1050" dirty="0"/>
              <a:t>принтер»</a:t>
            </a:r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ПО для оборудования </a:t>
            </a:r>
            <a:r>
              <a:rPr lang="en-GB" sz="1050" dirty="0"/>
              <a:t>SLM, DMD, EBAM</a:t>
            </a:r>
            <a:endParaRPr lang="ru-RU" sz="1050" dirty="0"/>
          </a:p>
          <a:p>
            <a:pPr marL="180807" indent="-180807" fontAlgn="b">
              <a:buFont typeface="Wingdings" panose="05000000000000000000" pitchFamily="2" charset="2"/>
              <a:buChar char="§"/>
            </a:pPr>
            <a:r>
              <a:rPr lang="ru-RU" sz="1050" dirty="0"/>
              <a:t>Разработка системы неразрушающего контроля качества изделий, выполненных </a:t>
            </a:r>
            <a:br>
              <a:rPr lang="ru-RU" sz="1050" dirty="0"/>
            </a:br>
            <a:r>
              <a:rPr lang="ru-RU" sz="1050" dirty="0"/>
              <a:t>с использованием АТ</a:t>
            </a:r>
          </a:p>
        </p:txBody>
      </p:sp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3E5567DD-F932-D78F-36BF-9B74C4249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392" y="1728331"/>
            <a:ext cx="1050407" cy="982199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D3CFDDCA-AEFB-11C1-9514-3C7C10AF0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10" y="3083223"/>
            <a:ext cx="1058829" cy="588614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CC681F03-0F2C-0AEC-47C9-D06597D14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589" y="5241484"/>
            <a:ext cx="1488032" cy="991634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24D80A47-C6FC-A0E3-EF04-9306C79CCF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160" y="4173543"/>
            <a:ext cx="1050478" cy="788374"/>
          </a:xfrm>
          <a:prstGeom prst="rect">
            <a:avLst/>
          </a:prstGeom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id="{8032F0FC-6B27-8BFD-3590-E48596EBE00B}"/>
              </a:ext>
            </a:extLst>
          </p:cNvPr>
          <p:cNvSpPr txBox="1"/>
          <p:nvPr/>
        </p:nvSpPr>
        <p:spPr>
          <a:xfrm>
            <a:off x="3622796" y="1664981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48"/>
            <a:r>
              <a:rPr lang="ru-RU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0EBBDAA3-F4F2-F074-5D69-BF17473E0D2D}"/>
              </a:ext>
            </a:extLst>
          </p:cNvPr>
          <p:cNvSpPr txBox="1"/>
          <p:nvPr/>
        </p:nvSpPr>
        <p:spPr>
          <a:xfrm>
            <a:off x="3660823" y="2838049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48"/>
            <a:r>
              <a:rPr lang="ru-RU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AD2CD0A-19A2-1354-EFF8-5C29529485B1}"/>
              </a:ext>
            </a:extLst>
          </p:cNvPr>
          <p:cNvSpPr txBox="1"/>
          <p:nvPr/>
        </p:nvSpPr>
        <p:spPr>
          <a:xfrm>
            <a:off x="3660823" y="3992365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48"/>
            <a:r>
              <a:rPr lang="ru-RU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AE5580E-2402-42C4-61A9-B38C5539FA78}"/>
              </a:ext>
            </a:extLst>
          </p:cNvPr>
          <p:cNvSpPr txBox="1"/>
          <p:nvPr/>
        </p:nvSpPr>
        <p:spPr>
          <a:xfrm>
            <a:off x="3917303" y="5166663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48"/>
            <a:r>
              <a:rPr lang="ru-RU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45920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Внедрение АТ в атомную промышленность в рамках отраслевой Дорожной карты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A422B3F-0A74-C845-D0A0-E8CB424CB690}"/>
              </a:ext>
            </a:extLst>
          </p:cNvPr>
          <p:cNvGrpSpPr/>
          <p:nvPr/>
        </p:nvGrpSpPr>
        <p:grpSpPr>
          <a:xfrm>
            <a:off x="1900718" y="1769720"/>
            <a:ext cx="8987993" cy="1132041"/>
            <a:chOff x="488135" y="1797867"/>
            <a:chExt cx="9907600" cy="1247865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36C799D-C67E-7724-F48B-E9B16DF98EFE}"/>
                </a:ext>
              </a:extLst>
            </p:cNvPr>
            <p:cNvSpPr txBox="1"/>
            <p:nvPr/>
          </p:nvSpPr>
          <p:spPr>
            <a:xfrm>
              <a:off x="488135" y="1797867"/>
              <a:ext cx="1231963" cy="12098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9497"/>
              <a:r>
                <a:rPr lang="ru-RU" sz="6532" b="1" dirty="0">
                  <a:gradFill flip="none" rotWithShape="1">
                    <a:gsLst>
                      <a:gs pos="0">
                        <a:schemeClr val="accent3"/>
                      </a:gs>
                      <a:gs pos="97000">
                        <a:schemeClr val="accent1"/>
                      </a:gs>
                    </a:gsLst>
                    <a:lin ang="5400000" scaled="1"/>
                    <a:tileRect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11B9010-4D73-98E0-9858-47246B4B5091}"/>
                </a:ext>
              </a:extLst>
            </p:cNvPr>
            <p:cNvSpPr txBox="1"/>
            <p:nvPr/>
          </p:nvSpPr>
          <p:spPr>
            <a:xfrm>
              <a:off x="1610873" y="2164586"/>
              <a:ext cx="1228725" cy="655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33" dirty="0"/>
                <a:t>проектов НИОКР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3C59E3D-EFA0-47AB-14BA-F5EE534F5AE8}"/>
                </a:ext>
              </a:extLst>
            </p:cNvPr>
            <p:cNvSpPr txBox="1"/>
            <p:nvPr/>
          </p:nvSpPr>
          <p:spPr>
            <a:xfrm>
              <a:off x="3489988" y="1797867"/>
              <a:ext cx="1181002" cy="12098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9497"/>
              <a:r>
                <a:rPr lang="ru-RU" sz="6532" b="1">
                  <a:gradFill flip="none" rotWithShape="1">
                    <a:gsLst>
                      <a:gs pos="0">
                        <a:schemeClr val="accent3"/>
                      </a:gs>
                      <a:gs pos="97000">
                        <a:schemeClr val="accent1"/>
                      </a:gs>
                    </a:gsLst>
                    <a:lin ang="5400000" scaled="1"/>
                    <a:tileRect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D0280A0-A90D-0544-3676-2FFFF53EBD35}"/>
                </a:ext>
              </a:extLst>
            </p:cNvPr>
            <p:cNvSpPr txBox="1"/>
            <p:nvPr/>
          </p:nvSpPr>
          <p:spPr>
            <a:xfrm>
              <a:off x="4468889" y="2195149"/>
              <a:ext cx="1350445" cy="655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33"/>
                <a:t>проектов</a:t>
              </a:r>
            </a:p>
            <a:p>
              <a:r>
                <a:rPr lang="ru-RU" sz="1633"/>
                <a:t>внедрения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0100856-0A75-04E6-7B33-1117174B15C4}"/>
                </a:ext>
              </a:extLst>
            </p:cNvPr>
            <p:cNvSpPr txBox="1"/>
            <p:nvPr/>
          </p:nvSpPr>
          <p:spPr>
            <a:xfrm>
              <a:off x="6500079" y="1835892"/>
              <a:ext cx="973978" cy="12098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29497"/>
              <a:r>
                <a:rPr lang="ru-RU" sz="6532" b="1">
                  <a:gradFill flip="none" rotWithShape="1">
                    <a:gsLst>
                      <a:gs pos="0">
                        <a:schemeClr val="accent3"/>
                      </a:gs>
                      <a:gs pos="97000">
                        <a:schemeClr val="accent1"/>
                      </a:gs>
                    </a:gsLst>
                    <a:lin ang="5400000" scaled="1"/>
                    <a:tileRect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endParaRPr lang="ru-RU" sz="3629" b="1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7A45C40-16AA-D223-DBEE-3C430FF21783}"/>
                </a:ext>
              </a:extLst>
            </p:cNvPr>
            <p:cNvSpPr txBox="1"/>
            <p:nvPr/>
          </p:nvSpPr>
          <p:spPr>
            <a:xfrm>
              <a:off x="7175031" y="2195150"/>
              <a:ext cx="3220704" cy="655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33"/>
                <a:t>финансирование проектов</a:t>
              </a:r>
            </a:p>
            <a:p>
              <a:r>
                <a:rPr lang="ru-RU" sz="1633"/>
                <a:t>2020-2024</a:t>
              </a: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BF3F10D9-31E4-45B9-354B-6AD963212D2F}"/>
                </a:ext>
              </a:extLst>
            </p:cNvPr>
            <p:cNvSpPr/>
            <p:nvPr/>
          </p:nvSpPr>
          <p:spPr>
            <a:xfrm>
              <a:off x="7175033" y="1963262"/>
              <a:ext cx="1341588" cy="378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29497"/>
              <a:r>
                <a:rPr lang="ru-RU" sz="1633" b="1">
                  <a:gradFill flip="none" rotWithShape="1">
                    <a:gsLst>
                      <a:gs pos="0">
                        <a:schemeClr val="accent3"/>
                      </a:gs>
                      <a:gs pos="97000">
                        <a:schemeClr val="accent1"/>
                      </a:gs>
                    </a:gsLst>
                    <a:lin ang="5400000" scaled="1"/>
                    <a:tileRect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млрд руб.</a:t>
              </a:r>
              <a:endParaRPr lang="ru-RU" sz="3992" b="1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B8F1166C-F44D-1842-B9C7-3939D1255BB5}"/>
              </a:ext>
            </a:extLst>
          </p:cNvPr>
          <p:cNvSpPr txBox="1"/>
          <p:nvPr/>
        </p:nvSpPr>
        <p:spPr>
          <a:xfrm>
            <a:off x="496583" y="2949813"/>
            <a:ext cx="5252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2"/>
                </a:solidFill>
              </a:rPr>
              <a:t>Эффекты  от реализации Дорожной карты</a:t>
            </a:r>
          </a:p>
        </p:txBody>
      </p:sp>
      <p:sp>
        <p:nvSpPr>
          <p:cNvPr id="98" name="Скругленный прямоугольник 97">
            <a:extLst>
              <a:ext uri="{FF2B5EF4-FFF2-40B4-BE49-F238E27FC236}">
                <a16:creationId xmlns:a16="http://schemas.microsoft.com/office/drawing/2014/main" id="{2022246F-9316-F722-D129-7E386B2964B2}"/>
              </a:ext>
            </a:extLst>
          </p:cNvPr>
          <p:cNvSpPr/>
          <p:nvPr/>
        </p:nvSpPr>
        <p:spPr>
          <a:xfrm>
            <a:off x="6521119" y="3755214"/>
            <a:ext cx="4367589" cy="680483"/>
          </a:xfrm>
          <a:prstGeom prst="roundRect">
            <a:avLst/>
          </a:prstGeom>
          <a:noFill/>
          <a:ln>
            <a:solidFill>
              <a:srgbClr val="025DA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accent2"/>
                </a:solidFill>
              </a:rPr>
              <a:t>Индикатор эффективности</a:t>
            </a:r>
            <a:r>
              <a:rPr lang="ru-RU" sz="1089" b="1" dirty="0">
                <a:solidFill>
                  <a:srgbClr val="0A0D12"/>
                </a:solidFill>
              </a:rPr>
              <a:t>: </a:t>
            </a:r>
            <a:r>
              <a:rPr lang="ru-RU" sz="1200" dirty="0">
                <a:solidFill>
                  <a:srgbClr val="0A0D12"/>
                </a:solidFill>
              </a:rPr>
              <a:t>ежегодное</a:t>
            </a:r>
            <a:r>
              <a:rPr lang="ru-RU" sz="1200" b="1" dirty="0">
                <a:solidFill>
                  <a:srgbClr val="0A0D12"/>
                </a:solidFill>
              </a:rPr>
              <a:t> </a:t>
            </a:r>
            <a:r>
              <a:rPr lang="ru-RU" sz="1200" dirty="0">
                <a:solidFill>
                  <a:srgbClr val="0A0D12"/>
                </a:solidFill>
              </a:rPr>
              <a:t>увеличение числа предприятий, внедряющих АТ</a:t>
            </a:r>
          </a:p>
        </p:txBody>
      </p:sp>
      <p:sp>
        <p:nvSpPr>
          <p:cNvPr id="99" name="Скругленный прямоугольник 98">
            <a:extLst>
              <a:ext uri="{FF2B5EF4-FFF2-40B4-BE49-F238E27FC236}">
                <a16:creationId xmlns:a16="http://schemas.microsoft.com/office/drawing/2014/main" id="{A0A41B02-CBA8-D257-DD26-BF8276E8F542}"/>
              </a:ext>
            </a:extLst>
          </p:cNvPr>
          <p:cNvSpPr/>
          <p:nvPr/>
        </p:nvSpPr>
        <p:spPr>
          <a:xfrm>
            <a:off x="6521121" y="4571336"/>
            <a:ext cx="4367590" cy="680483"/>
          </a:xfrm>
          <a:prstGeom prst="roundRect">
            <a:avLst/>
          </a:prstGeom>
          <a:noFill/>
          <a:ln>
            <a:solidFill>
              <a:srgbClr val="025DA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accent2"/>
                </a:solidFill>
              </a:rPr>
              <a:t>Индикатор эффективности</a:t>
            </a:r>
            <a:r>
              <a:rPr lang="ru-RU" sz="1200" b="1" dirty="0">
                <a:solidFill>
                  <a:srgbClr val="0A0D12"/>
                </a:solidFill>
              </a:rPr>
              <a:t>: </a:t>
            </a:r>
            <a:r>
              <a:rPr lang="ru-RU" sz="1200" dirty="0">
                <a:solidFill>
                  <a:srgbClr val="0A0D12"/>
                </a:solidFill>
              </a:rPr>
              <a:t>ежегодное увеличение количества результатов интеллектуальной деятельности, полученных по итогам выполнения НИОКР </a:t>
            </a:r>
          </a:p>
        </p:txBody>
      </p:sp>
      <p:sp>
        <p:nvSpPr>
          <p:cNvPr id="100" name="Скругленный прямоугольник 99">
            <a:extLst>
              <a:ext uri="{FF2B5EF4-FFF2-40B4-BE49-F238E27FC236}">
                <a16:creationId xmlns:a16="http://schemas.microsoft.com/office/drawing/2014/main" id="{39D0FAC9-DAD0-B039-B347-919918608914}"/>
              </a:ext>
            </a:extLst>
          </p:cNvPr>
          <p:cNvSpPr/>
          <p:nvPr/>
        </p:nvSpPr>
        <p:spPr>
          <a:xfrm>
            <a:off x="6521121" y="5378090"/>
            <a:ext cx="4367587" cy="680483"/>
          </a:xfrm>
          <a:prstGeom prst="roundRect">
            <a:avLst/>
          </a:prstGeom>
          <a:noFill/>
          <a:ln>
            <a:solidFill>
              <a:srgbClr val="025DA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accent2"/>
                </a:solidFill>
              </a:rPr>
              <a:t>Индикатор эффективности</a:t>
            </a:r>
            <a:r>
              <a:rPr lang="ru-RU" sz="1200" b="1" dirty="0">
                <a:solidFill>
                  <a:srgbClr val="0A0D12"/>
                </a:solidFill>
              </a:rPr>
              <a:t>:</a:t>
            </a:r>
            <a:r>
              <a:rPr lang="ru-RU" sz="1200" dirty="0">
                <a:solidFill>
                  <a:srgbClr val="0A0D12"/>
                </a:solidFill>
              </a:rPr>
              <a:t> ежегодный прирост квалифицированных кадров в области АТ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E282E29-86DC-7B23-C9B0-EDCA1769690B}"/>
              </a:ext>
            </a:extLst>
          </p:cNvPr>
          <p:cNvSpPr txBox="1"/>
          <p:nvPr/>
        </p:nvSpPr>
        <p:spPr>
          <a:xfrm>
            <a:off x="496583" y="1090740"/>
            <a:ext cx="9769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2"/>
                </a:solidFill>
              </a:rPr>
              <a:t>В 2020 г. в Госкорпорации «Росатом» утверждена Дорожная карта внедрения </a:t>
            </a:r>
            <a:br>
              <a:rPr lang="ru-RU" sz="1400" b="1" dirty="0">
                <a:solidFill>
                  <a:schemeClr val="accent2"/>
                </a:solidFill>
              </a:rPr>
            </a:br>
            <a:r>
              <a:rPr lang="ru-RU" sz="1400" b="1" dirty="0">
                <a:solidFill>
                  <a:schemeClr val="accent2"/>
                </a:solidFill>
              </a:rPr>
              <a:t>аддитивных технологий в Госкорпорации «Росатом» </a:t>
            </a:r>
          </a:p>
        </p:txBody>
      </p:sp>
      <p:cxnSp>
        <p:nvCxnSpPr>
          <p:cNvPr id="103" name="Прямая соединительная линия 102">
            <a:extLst>
              <a:ext uri="{FF2B5EF4-FFF2-40B4-BE49-F238E27FC236}">
                <a16:creationId xmlns:a16="http://schemas.microsoft.com/office/drawing/2014/main" id="{26A10A6B-C742-AC3F-61DC-359FD56DE6CB}"/>
              </a:ext>
            </a:extLst>
          </p:cNvPr>
          <p:cNvCxnSpPr>
            <a:cxnSpLocks/>
          </p:cNvCxnSpPr>
          <p:nvPr/>
        </p:nvCxnSpPr>
        <p:spPr>
          <a:xfrm>
            <a:off x="587375" y="1677629"/>
            <a:ext cx="5255790" cy="0"/>
          </a:xfrm>
          <a:prstGeom prst="line">
            <a:avLst/>
          </a:prstGeom>
          <a:ln w="19050" cap="sq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>
            <a:extLst>
              <a:ext uri="{FF2B5EF4-FFF2-40B4-BE49-F238E27FC236}">
                <a16:creationId xmlns:a16="http://schemas.microsoft.com/office/drawing/2014/main" id="{C5968686-1F17-6EE6-1982-3A5F15503447}"/>
              </a:ext>
            </a:extLst>
          </p:cNvPr>
          <p:cNvCxnSpPr>
            <a:cxnSpLocks/>
          </p:cNvCxnSpPr>
          <p:nvPr/>
        </p:nvCxnSpPr>
        <p:spPr>
          <a:xfrm>
            <a:off x="587375" y="3298100"/>
            <a:ext cx="4104481" cy="0"/>
          </a:xfrm>
          <a:prstGeom prst="line">
            <a:avLst/>
          </a:prstGeom>
          <a:ln w="19050" cap="sq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Группа 120">
            <a:extLst>
              <a:ext uri="{FF2B5EF4-FFF2-40B4-BE49-F238E27FC236}">
                <a16:creationId xmlns:a16="http://schemas.microsoft.com/office/drawing/2014/main" id="{A885EC1E-6A66-4B73-4774-458FBA99579C}"/>
              </a:ext>
            </a:extLst>
          </p:cNvPr>
          <p:cNvGrpSpPr/>
          <p:nvPr/>
        </p:nvGrpSpPr>
        <p:grpSpPr>
          <a:xfrm>
            <a:off x="1054587" y="5388451"/>
            <a:ext cx="4456706" cy="750106"/>
            <a:chOff x="869169" y="6245112"/>
            <a:chExt cx="4456706" cy="750106"/>
          </a:xfrm>
        </p:grpSpPr>
        <p:sp>
          <p:nvSpPr>
            <p:cNvPr id="122" name="Скругленный прямоугольник 121">
              <a:extLst>
                <a:ext uri="{FF2B5EF4-FFF2-40B4-BE49-F238E27FC236}">
                  <a16:creationId xmlns:a16="http://schemas.microsoft.com/office/drawing/2014/main" id="{2D9C9EE8-1B1B-4B8E-720A-AD5E69B3D6BB}"/>
                </a:ext>
              </a:extLst>
            </p:cNvPr>
            <p:cNvSpPr/>
            <p:nvPr/>
          </p:nvSpPr>
          <p:spPr>
            <a:xfrm>
              <a:off x="1211075" y="6245112"/>
              <a:ext cx="4114800" cy="750106"/>
            </a:xfrm>
            <a:prstGeom prst="roundRect">
              <a:avLst/>
            </a:prstGeom>
            <a:solidFill>
              <a:srgbClr val="025DA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55600"/>
              <a:r>
                <a:rPr lang="ru-RU" sz="1600"/>
                <a:t>Обучение специалистов по АТ</a:t>
              </a:r>
            </a:p>
          </p:txBody>
        </p:sp>
        <p:grpSp>
          <p:nvGrpSpPr>
            <p:cNvPr id="123" name="Группа 122">
              <a:extLst>
                <a:ext uri="{FF2B5EF4-FFF2-40B4-BE49-F238E27FC236}">
                  <a16:creationId xmlns:a16="http://schemas.microsoft.com/office/drawing/2014/main" id="{E13F506D-010F-8034-9652-BEB8BFD093E7}"/>
                </a:ext>
              </a:extLst>
            </p:cNvPr>
            <p:cNvGrpSpPr/>
            <p:nvPr/>
          </p:nvGrpSpPr>
          <p:grpSpPr>
            <a:xfrm>
              <a:off x="869169" y="6267851"/>
              <a:ext cx="719999" cy="720000"/>
              <a:chOff x="4798532" y="4593592"/>
              <a:chExt cx="719999" cy="720000"/>
            </a:xfrm>
          </p:grpSpPr>
          <p:pic>
            <p:nvPicPr>
              <p:cNvPr id="124" name="Рисунок 123">
                <a:extLst>
                  <a:ext uri="{FF2B5EF4-FFF2-40B4-BE49-F238E27FC236}">
                    <a16:creationId xmlns:a16="http://schemas.microsoft.com/office/drawing/2014/main" id="{C66A0E41-A36E-8CD7-4D5B-65D7CC1714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98532" y="4593592"/>
                <a:ext cx="719999" cy="720000"/>
              </a:xfrm>
              <a:prstGeom prst="rect">
                <a:avLst/>
              </a:prstGeom>
            </p:spPr>
          </p:pic>
          <p:sp>
            <p:nvSpPr>
              <p:cNvPr id="125" name="Полилиния 124">
                <a:extLst>
                  <a:ext uri="{FF2B5EF4-FFF2-40B4-BE49-F238E27FC236}">
                    <a16:creationId xmlns:a16="http://schemas.microsoft.com/office/drawing/2014/main" id="{DCB956EF-42F5-4409-A437-BBDDFB502F99}"/>
                  </a:ext>
                </a:extLst>
              </p:cNvPr>
              <p:cNvSpPr/>
              <p:nvPr/>
            </p:nvSpPr>
            <p:spPr>
              <a:xfrm>
                <a:off x="4926688" y="4745127"/>
                <a:ext cx="475125" cy="415424"/>
              </a:xfrm>
              <a:custGeom>
                <a:avLst/>
                <a:gdLst>
                  <a:gd name="connsiteX0" fmla="*/ 10450 w 475125"/>
                  <a:gd name="connsiteY0" fmla="*/ 292297 h 415424"/>
                  <a:gd name="connsiteX1" fmla="*/ 220699 w 475125"/>
                  <a:gd name="connsiteY1" fmla="*/ 375447 h 415424"/>
                  <a:gd name="connsiteX2" fmla="*/ 220699 w 475125"/>
                  <a:gd name="connsiteY2" fmla="*/ 382372 h 415424"/>
                  <a:gd name="connsiteX3" fmla="*/ 8095 w 475125"/>
                  <a:gd name="connsiteY3" fmla="*/ 298293 h 415424"/>
                  <a:gd name="connsiteX4" fmla="*/ 8276 w 475125"/>
                  <a:gd name="connsiteY4" fmla="*/ 269627 h 415424"/>
                  <a:gd name="connsiteX5" fmla="*/ 220699 w 475125"/>
                  <a:gd name="connsiteY5" fmla="*/ 355047 h 415424"/>
                  <a:gd name="connsiteX6" fmla="*/ 220699 w 475125"/>
                  <a:gd name="connsiteY6" fmla="*/ 361998 h 415424"/>
                  <a:gd name="connsiteX7" fmla="*/ 5882 w 475125"/>
                  <a:gd name="connsiteY7" fmla="*/ 275611 h 415424"/>
                  <a:gd name="connsiteX8" fmla="*/ 356540 w 475125"/>
                  <a:gd name="connsiteY8" fmla="*/ 129801 h 415424"/>
                  <a:gd name="connsiteX9" fmla="*/ 471561 w 475125"/>
                  <a:gd name="connsiteY9" fmla="*/ 169880 h 415424"/>
                  <a:gd name="connsiteX10" fmla="*/ 475125 w 475125"/>
                  <a:gd name="connsiteY10" fmla="*/ 211662 h 415424"/>
                  <a:gd name="connsiteX11" fmla="*/ 474070 w 475125"/>
                  <a:gd name="connsiteY11" fmla="*/ 234397 h 415424"/>
                  <a:gd name="connsiteX12" fmla="*/ 230993 w 475125"/>
                  <a:gd name="connsiteY12" fmla="*/ 415321 h 415424"/>
                  <a:gd name="connsiteX13" fmla="*/ 230993 w 475125"/>
                  <a:gd name="connsiteY13" fmla="*/ 415424 h 415424"/>
                  <a:gd name="connsiteX14" fmla="*/ 17772 w 475125"/>
                  <a:gd name="connsiteY14" fmla="*/ 331100 h 415424"/>
                  <a:gd name="connsiteX15" fmla="*/ 8957 w 475125"/>
                  <a:gd name="connsiteY15" fmla="*/ 313756 h 415424"/>
                  <a:gd name="connsiteX16" fmla="*/ 230993 w 475125"/>
                  <a:gd name="connsiteY16" fmla="*/ 401535 h 415424"/>
                  <a:gd name="connsiteX17" fmla="*/ 230993 w 475125"/>
                  <a:gd name="connsiteY17" fmla="*/ 344795 h 415424"/>
                  <a:gd name="connsiteX18" fmla="*/ 231302 w 475125"/>
                  <a:gd name="connsiteY18" fmla="*/ 344576 h 415424"/>
                  <a:gd name="connsiteX19" fmla="*/ 0 w 475125"/>
                  <a:gd name="connsiteY19" fmla="*/ 249575 h 415424"/>
                  <a:gd name="connsiteX20" fmla="*/ 105948 w 475125"/>
                  <a:gd name="connsiteY20" fmla="*/ 181680 h 415424"/>
                  <a:gd name="connsiteX21" fmla="*/ 105948 w 475125"/>
                  <a:gd name="connsiteY21" fmla="*/ 196987 h 415424"/>
                  <a:gd name="connsiteX22" fmla="*/ 27809 w 475125"/>
                  <a:gd name="connsiteY22" fmla="*/ 247060 h 415424"/>
                  <a:gd name="connsiteX23" fmla="*/ 230182 w 475125"/>
                  <a:gd name="connsiteY23" fmla="*/ 330223 h 415424"/>
                  <a:gd name="connsiteX24" fmla="*/ 448500 w 475125"/>
                  <a:gd name="connsiteY24" fmla="*/ 175477 h 415424"/>
                  <a:gd name="connsiteX25" fmla="*/ 356540 w 475125"/>
                  <a:gd name="connsiteY25" fmla="*/ 143406 h 415424"/>
                  <a:gd name="connsiteX26" fmla="*/ 118817 w 475125"/>
                  <a:gd name="connsiteY26" fmla="*/ 100863 h 415424"/>
                  <a:gd name="connsiteX27" fmla="*/ 224508 w 475125"/>
                  <a:gd name="connsiteY27" fmla="*/ 143109 h 415424"/>
                  <a:gd name="connsiteX28" fmla="*/ 238792 w 475125"/>
                  <a:gd name="connsiteY28" fmla="*/ 143109 h 415424"/>
                  <a:gd name="connsiteX29" fmla="*/ 343672 w 475125"/>
                  <a:gd name="connsiteY29" fmla="*/ 101314 h 415424"/>
                  <a:gd name="connsiteX30" fmla="*/ 343672 w 475125"/>
                  <a:gd name="connsiteY30" fmla="*/ 203795 h 415424"/>
                  <a:gd name="connsiteX31" fmla="*/ 343543 w 475125"/>
                  <a:gd name="connsiteY31" fmla="*/ 203898 h 415424"/>
                  <a:gd name="connsiteX32" fmla="*/ 343672 w 475125"/>
                  <a:gd name="connsiteY32" fmla="*/ 206103 h 415424"/>
                  <a:gd name="connsiteX33" fmla="*/ 231238 w 475125"/>
                  <a:gd name="connsiteY33" fmla="*/ 258859 h 415424"/>
                  <a:gd name="connsiteX34" fmla="*/ 118817 w 475125"/>
                  <a:gd name="connsiteY34" fmla="*/ 206103 h 415424"/>
                  <a:gd name="connsiteX35" fmla="*/ 118959 w 475125"/>
                  <a:gd name="connsiteY35" fmla="*/ 203524 h 415424"/>
                  <a:gd name="connsiteX36" fmla="*/ 118817 w 475125"/>
                  <a:gd name="connsiteY36" fmla="*/ 203382 h 415424"/>
                  <a:gd name="connsiteX37" fmla="*/ 88164 w 475125"/>
                  <a:gd name="connsiteY37" fmla="*/ 88535 h 415424"/>
                  <a:gd name="connsiteX38" fmla="*/ 101032 w 475125"/>
                  <a:gd name="connsiteY38" fmla="*/ 93693 h 415424"/>
                  <a:gd name="connsiteX39" fmla="*/ 101032 w 475125"/>
                  <a:gd name="connsiteY39" fmla="*/ 132148 h 415424"/>
                  <a:gd name="connsiteX40" fmla="*/ 106463 w 475125"/>
                  <a:gd name="connsiteY40" fmla="*/ 157358 h 415424"/>
                  <a:gd name="connsiteX41" fmla="*/ 106696 w 475125"/>
                  <a:gd name="connsiteY41" fmla="*/ 159642 h 415424"/>
                  <a:gd name="connsiteX42" fmla="*/ 94984 w 475125"/>
                  <a:gd name="connsiteY42" fmla="*/ 171479 h 415424"/>
                  <a:gd name="connsiteX43" fmla="*/ 94263 w 475125"/>
                  <a:gd name="connsiteY43" fmla="*/ 171479 h 415424"/>
                  <a:gd name="connsiteX44" fmla="*/ 91336 w 475125"/>
                  <a:gd name="connsiteY44" fmla="*/ 171124 h 415424"/>
                  <a:gd name="connsiteX45" fmla="*/ 82283 w 475125"/>
                  <a:gd name="connsiteY45" fmla="*/ 156172 h 415424"/>
                  <a:gd name="connsiteX46" fmla="*/ 88164 w 475125"/>
                  <a:gd name="connsiteY46" fmla="*/ 132083 h 415424"/>
                  <a:gd name="connsiteX47" fmla="*/ 226593 w 475125"/>
                  <a:gd name="connsiteY47" fmla="*/ 962 h 415424"/>
                  <a:gd name="connsiteX48" fmla="*/ 236347 w 475125"/>
                  <a:gd name="connsiteY48" fmla="*/ 962 h 415424"/>
                  <a:gd name="connsiteX49" fmla="*/ 375226 w 475125"/>
                  <a:gd name="connsiteY49" fmla="*/ 57934 h 415424"/>
                  <a:gd name="connsiteX50" fmla="*/ 382313 w 475125"/>
                  <a:gd name="connsiteY50" fmla="*/ 65113 h 415424"/>
                  <a:gd name="connsiteX51" fmla="*/ 375097 w 475125"/>
                  <a:gd name="connsiteY51" fmla="*/ 81856 h 415424"/>
                  <a:gd name="connsiteX52" fmla="*/ 236411 w 475125"/>
                  <a:gd name="connsiteY52" fmla="*/ 137113 h 415424"/>
                  <a:gd name="connsiteX53" fmla="*/ 231663 w 475125"/>
                  <a:gd name="connsiteY53" fmla="*/ 138029 h 415424"/>
                  <a:gd name="connsiteX54" fmla="*/ 226889 w 475125"/>
                  <a:gd name="connsiteY54" fmla="*/ 137113 h 415424"/>
                  <a:gd name="connsiteX55" fmla="*/ 88473 w 475125"/>
                  <a:gd name="connsiteY55" fmla="*/ 81778 h 415424"/>
                  <a:gd name="connsiteX56" fmla="*/ 81336 w 475125"/>
                  <a:gd name="connsiteY56" fmla="*/ 74695 h 415424"/>
                  <a:gd name="connsiteX57" fmla="*/ 88357 w 475125"/>
                  <a:gd name="connsiteY57" fmla="*/ 57870 h 415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475125" h="415424">
                    <a:moveTo>
                      <a:pt x="10450" y="292297"/>
                    </a:moveTo>
                    <a:lnTo>
                      <a:pt x="220699" y="375447"/>
                    </a:lnTo>
                    <a:lnTo>
                      <a:pt x="220699" y="382372"/>
                    </a:lnTo>
                    <a:lnTo>
                      <a:pt x="8095" y="298293"/>
                    </a:lnTo>
                    <a:close/>
                    <a:moveTo>
                      <a:pt x="8276" y="269627"/>
                    </a:moveTo>
                    <a:lnTo>
                      <a:pt x="220699" y="355047"/>
                    </a:lnTo>
                    <a:lnTo>
                      <a:pt x="220699" y="361998"/>
                    </a:lnTo>
                    <a:lnTo>
                      <a:pt x="5882" y="275611"/>
                    </a:lnTo>
                    <a:close/>
                    <a:moveTo>
                      <a:pt x="356540" y="129801"/>
                    </a:moveTo>
                    <a:lnTo>
                      <a:pt x="471561" y="169880"/>
                    </a:lnTo>
                    <a:cubicBezTo>
                      <a:pt x="473931" y="183681"/>
                      <a:pt x="475124" y="197659"/>
                      <a:pt x="475125" y="211662"/>
                    </a:cubicBezTo>
                    <a:cubicBezTo>
                      <a:pt x="475125" y="219322"/>
                      <a:pt x="474752" y="226904"/>
                      <a:pt x="474070" y="234397"/>
                    </a:cubicBezTo>
                    <a:lnTo>
                      <a:pt x="230993" y="415321"/>
                    </a:lnTo>
                    <a:lnTo>
                      <a:pt x="230993" y="415424"/>
                    </a:lnTo>
                    <a:lnTo>
                      <a:pt x="17772" y="331100"/>
                    </a:lnTo>
                    <a:cubicBezTo>
                      <a:pt x="14615" y="325443"/>
                      <a:pt x="11676" y="319662"/>
                      <a:pt x="8957" y="313756"/>
                    </a:cubicBezTo>
                    <a:lnTo>
                      <a:pt x="230993" y="401535"/>
                    </a:lnTo>
                    <a:lnTo>
                      <a:pt x="230993" y="344795"/>
                    </a:lnTo>
                    <a:lnTo>
                      <a:pt x="231302" y="344576"/>
                    </a:lnTo>
                    <a:lnTo>
                      <a:pt x="0" y="249575"/>
                    </a:lnTo>
                    <a:lnTo>
                      <a:pt x="105948" y="181680"/>
                    </a:lnTo>
                    <a:lnTo>
                      <a:pt x="105948" y="196987"/>
                    </a:lnTo>
                    <a:lnTo>
                      <a:pt x="27809" y="247060"/>
                    </a:lnTo>
                    <a:lnTo>
                      <a:pt x="230182" y="330223"/>
                    </a:lnTo>
                    <a:lnTo>
                      <a:pt x="448500" y="175477"/>
                    </a:lnTo>
                    <a:lnTo>
                      <a:pt x="356540" y="143406"/>
                    </a:lnTo>
                    <a:close/>
                    <a:moveTo>
                      <a:pt x="118817" y="100863"/>
                    </a:moveTo>
                    <a:lnTo>
                      <a:pt x="224508" y="143109"/>
                    </a:lnTo>
                    <a:cubicBezTo>
                      <a:pt x="229094" y="144939"/>
                      <a:pt x="234205" y="144939"/>
                      <a:pt x="238792" y="143109"/>
                    </a:cubicBezTo>
                    <a:lnTo>
                      <a:pt x="343672" y="101314"/>
                    </a:lnTo>
                    <a:lnTo>
                      <a:pt x="343672" y="203795"/>
                    </a:lnTo>
                    <a:lnTo>
                      <a:pt x="343543" y="203898"/>
                    </a:lnTo>
                    <a:cubicBezTo>
                      <a:pt x="343672" y="204633"/>
                      <a:pt x="343672" y="205368"/>
                      <a:pt x="343672" y="206103"/>
                    </a:cubicBezTo>
                    <a:cubicBezTo>
                      <a:pt x="343672" y="233816"/>
                      <a:pt x="293329" y="258859"/>
                      <a:pt x="231238" y="258859"/>
                    </a:cubicBezTo>
                    <a:cubicBezTo>
                      <a:pt x="169146" y="258859"/>
                      <a:pt x="118817" y="233816"/>
                      <a:pt x="118817" y="206103"/>
                    </a:cubicBezTo>
                    <a:cubicBezTo>
                      <a:pt x="118817" y="205242"/>
                      <a:pt x="118865" y="204381"/>
                      <a:pt x="118959" y="203524"/>
                    </a:cubicBezTo>
                    <a:lnTo>
                      <a:pt x="118817" y="203382"/>
                    </a:lnTo>
                    <a:close/>
                    <a:moveTo>
                      <a:pt x="88164" y="88535"/>
                    </a:moveTo>
                    <a:lnTo>
                      <a:pt x="101032" y="93693"/>
                    </a:lnTo>
                    <a:lnTo>
                      <a:pt x="101032" y="132148"/>
                    </a:lnTo>
                    <a:lnTo>
                      <a:pt x="106463" y="157358"/>
                    </a:lnTo>
                    <a:cubicBezTo>
                      <a:pt x="106615" y="158110"/>
                      <a:pt x="106692" y="158875"/>
                      <a:pt x="106696" y="159642"/>
                    </a:cubicBezTo>
                    <a:cubicBezTo>
                      <a:pt x="106723" y="166152"/>
                      <a:pt x="101480" y="171451"/>
                      <a:pt x="94984" y="171479"/>
                    </a:cubicBezTo>
                    <a:lnTo>
                      <a:pt x="94263" y="171479"/>
                    </a:lnTo>
                    <a:cubicBezTo>
                      <a:pt x="93276" y="171479"/>
                      <a:pt x="92295" y="171359"/>
                      <a:pt x="91336" y="171124"/>
                    </a:cubicBezTo>
                    <a:cubicBezTo>
                      <a:pt x="84715" y="169501"/>
                      <a:pt x="80663" y="162807"/>
                      <a:pt x="82283" y="156172"/>
                    </a:cubicBezTo>
                    <a:lnTo>
                      <a:pt x="88164" y="132083"/>
                    </a:lnTo>
                    <a:close/>
                    <a:moveTo>
                      <a:pt x="226593" y="962"/>
                    </a:moveTo>
                    <a:cubicBezTo>
                      <a:pt x="229718" y="-321"/>
                      <a:pt x="233221" y="-321"/>
                      <a:pt x="236347" y="962"/>
                    </a:cubicBezTo>
                    <a:lnTo>
                      <a:pt x="375226" y="57934"/>
                    </a:lnTo>
                    <a:cubicBezTo>
                      <a:pt x="378464" y="59263"/>
                      <a:pt x="381023" y="61855"/>
                      <a:pt x="382313" y="65113"/>
                    </a:cubicBezTo>
                    <a:cubicBezTo>
                      <a:pt x="384934" y="71734"/>
                      <a:pt x="381704" y="79229"/>
                      <a:pt x="375097" y="81856"/>
                    </a:cubicBezTo>
                    <a:lnTo>
                      <a:pt x="236411" y="137113"/>
                    </a:lnTo>
                    <a:cubicBezTo>
                      <a:pt x="234902" y="137722"/>
                      <a:pt x="233289" y="138034"/>
                      <a:pt x="231663" y="138029"/>
                    </a:cubicBezTo>
                    <a:cubicBezTo>
                      <a:pt x="230029" y="138027"/>
                      <a:pt x="228408" y="137716"/>
                      <a:pt x="226889" y="137113"/>
                    </a:cubicBezTo>
                    <a:lnTo>
                      <a:pt x="88473" y="81778"/>
                    </a:lnTo>
                    <a:cubicBezTo>
                      <a:pt x="85234" y="80484"/>
                      <a:pt x="82659" y="77928"/>
                      <a:pt x="81336" y="74695"/>
                    </a:cubicBezTo>
                    <a:cubicBezTo>
                      <a:pt x="78637" y="68105"/>
                      <a:pt x="81781" y="60573"/>
                      <a:pt x="88357" y="57870"/>
                    </a:cubicBezTo>
                    <a:close/>
                  </a:path>
                </a:pathLst>
              </a:custGeom>
              <a:solidFill>
                <a:srgbClr val="025EA1"/>
              </a:solidFill>
              <a:ln w="1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600"/>
              </a:p>
            </p:txBody>
          </p:sp>
        </p:grpSp>
      </p:grpSp>
      <p:grpSp>
        <p:nvGrpSpPr>
          <p:cNvPr id="126" name="Группа 125">
            <a:extLst>
              <a:ext uri="{FF2B5EF4-FFF2-40B4-BE49-F238E27FC236}">
                <a16:creationId xmlns:a16="http://schemas.microsoft.com/office/drawing/2014/main" id="{C154E429-1F5B-1218-0954-AF10C3275709}"/>
              </a:ext>
            </a:extLst>
          </p:cNvPr>
          <p:cNvGrpSpPr/>
          <p:nvPr/>
        </p:nvGrpSpPr>
        <p:grpSpPr>
          <a:xfrm>
            <a:off x="1028050" y="3599236"/>
            <a:ext cx="4459863" cy="750106"/>
            <a:chOff x="866012" y="4470630"/>
            <a:chExt cx="4459863" cy="750106"/>
          </a:xfrm>
        </p:grpSpPr>
        <p:sp>
          <p:nvSpPr>
            <p:cNvPr id="127" name="Скругленный прямоугольник 126">
              <a:extLst>
                <a:ext uri="{FF2B5EF4-FFF2-40B4-BE49-F238E27FC236}">
                  <a16:creationId xmlns:a16="http://schemas.microsoft.com/office/drawing/2014/main" id="{E28A428A-E0A9-2677-75B9-F4552A818DBD}"/>
                </a:ext>
              </a:extLst>
            </p:cNvPr>
            <p:cNvSpPr/>
            <p:nvPr/>
          </p:nvSpPr>
          <p:spPr>
            <a:xfrm>
              <a:off x="1211075" y="4470630"/>
              <a:ext cx="4114800" cy="750106"/>
            </a:xfrm>
            <a:prstGeom prst="roundRect">
              <a:avLst/>
            </a:prstGeom>
            <a:solidFill>
              <a:srgbClr val="6DACE3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55600"/>
              <a:r>
                <a:rPr lang="ru-RU" sz="1600"/>
                <a:t>Внедрение АТ в производства</a:t>
              </a:r>
            </a:p>
          </p:txBody>
        </p:sp>
        <p:grpSp>
          <p:nvGrpSpPr>
            <p:cNvPr id="128" name="Группа 127">
              <a:extLst>
                <a:ext uri="{FF2B5EF4-FFF2-40B4-BE49-F238E27FC236}">
                  <a16:creationId xmlns:a16="http://schemas.microsoft.com/office/drawing/2014/main" id="{7BB07C6C-D2D7-4808-8E67-8D41568065C0}"/>
                </a:ext>
              </a:extLst>
            </p:cNvPr>
            <p:cNvGrpSpPr/>
            <p:nvPr/>
          </p:nvGrpSpPr>
          <p:grpSpPr>
            <a:xfrm>
              <a:off x="866012" y="4493330"/>
              <a:ext cx="704704" cy="704705"/>
              <a:chOff x="4803825" y="4598071"/>
              <a:chExt cx="719999" cy="720000"/>
            </a:xfrm>
          </p:grpSpPr>
          <p:pic>
            <p:nvPicPr>
              <p:cNvPr id="129" name="Рисунок 128">
                <a:extLst>
                  <a:ext uri="{FF2B5EF4-FFF2-40B4-BE49-F238E27FC236}">
                    <a16:creationId xmlns:a16="http://schemas.microsoft.com/office/drawing/2014/main" id="{BDE6995A-0035-00B3-601A-7020C71108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03825" y="4598071"/>
                <a:ext cx="719999" cy="720000"/>
              </a:xfrm>
              <a:prstGeom prst="rect">
                <a:avLst/>
              </a:prstGeom>
            </p:spPr>
          </p:pic>
          <p:sp>
            <p:nvSpPr>
              <p:cNvPr id="130" name="Полилиния 129">
                <a:extLst>
                  <a:ext uri="{FF2B5EF4-FFF2-40B4-BE49-F238E27FC236}">
                    <a16:creationId xmlns:a16="http://schemas.microsoft.com/office/drawing/2014/main" id="{EB2669DE-F25A-F8B8-24DB-25A31BA88998}"/>
                  </a:ext>
                </a:extLst>
              </p:cNvPr>
              <p:cNvSpPr/>
              <p:nvPr/>
            </p:nvSpPr>
            <p:spPr>
              <a:xfrm>
                <a:off x="4935239" y="4718590"/>
                <a:ext cx="456333" cy="483887"/>
              </a:xfrm>
              <a:custGeom>
                <a:avLst/>
                <a:gdLst>
                  <a:gd name="connsiteX0" fmla="*/ 228032 w 456333"/>
                  <a:gd name="connsiteY0" fmla="*/ 313767 h 483887"/>
                  <a:gd name="connsiteX1" fmla="*/ 292349 w 456333"/>
                  <a:gd name="connsiteY1" fmla="*/ 378085 h 483887"/>
                  <a:gd name="connsiteX2" fmla="*/ 285917 w 456333"/>
                  <a:gd name="connsiteY2" fmla="*/ 378085 h 483887"/>
                  <a:gd name="connsiteX3" fmla="*/ 228032 w 456333"/>
                  <a:gd name="connsiteY3" fmla="*/ 320199 h 483887"/>
                  <a:gd name="connsiteX4" fmla="*/ 170146 w 456333"/>
                  <a:gd name="connsiteY4" fmla="*/ 378085 h 483887"/>
                  <a:gd name="connsiteX5" fmla="*/ 163714 w 456333"/>
                  <a:gd name="connsiteY5" fmla="*/ 378085 h 483887"/>
                  <a:gd name="connsiteX6" fmla="*/ 228032 w 456333"/>
                  <a:gd name="connsiteY6" fmla="*/ 313767 h 483887"/>
                  <a:gd name="connsiteX7" fmla="*/ 329036 w 456333"/>
                  <a:gd name="connsiteY7" fmla="*/ 286111 h 483887"/>
                  <a:gd name="connsiteX8" fmla="*/ 422940 w 456333"/>
                  <a:gd name="connsiteY8" fmla="*/ 340138 h 483887"/>
                  <a:gd name="connsiteX9" fmla="*/ 422940 w 456333"/>
                  <a:gd name="connsiteY9" fmla="*/ 340086 h 483887"/>
                  <a:gd name="connsiteX10" fmla="*/ 430058 w 456333"/>
                  <a:gd name="connsiteY10" fmla="*/ 347161 h 483887"/>
                  <a:gd name="connsiteX11" fmla="*/ 423043 w 456333"/>
                  <a:gd name="connsiteY11" fmla="*/ 373531 h 483887"/>
                  <a:gd name="connsiteX12" fmla="*/ 237139 w 456333"/>
                  <a:gd name="connsiteY12" fmla="*/ 481469 h 483887"/>
                  <a:gd name="connsiteX13" fmla="*/ 218500 w 456333"/>
                  <a:gd name="connsiteY13" fmla="*/ 481469 h 483887"/>
                  <a:gd name="connsiteX14" fmla="*/ 96193 w 456333"/>
                  <a:gd name="connsiteY14" fmla="*/ 411016 h 483887"/>
                  <a:gd name="connsiteX15" fmla="*/ 33278 w 456333"/>
                  <a:gd name="connsiteY15" fmla="*/ 374548 h 483887"/>
                  <a:gd name="connsiteX16" fmla="*/ 23720 w 456333"/>
                  <a:gd name="connsiteY16" fmla="*/ 357774 h 483887"/>
                  <a:gd name="connsiteX17" fmla="*/ 33780 w 456333"/>
                  <a:gd name="connsiteY17" fmla="*/ 340961 h 483887"/>
                  <a:gd name="connsiteX18" fmla="*/ 127683 w 456333"/>
                  <a:gd name="connsiteY18" fmla="*/ 286355 h 483887"/>
                  <a:gd name="connsiteX19" fmla="*/ 127220 w 456333"/>
                  <a:gd name="connsiteY19" fmla="*/ 286793 h 483887"/>
                  <a:gd name="connsiteX20" fmla="*/ 129986 w 456333"/>
                  <a:gd name="connsiteY20" fmla="*/ 294511 h 483887"/>
                  <a:gd name="connsiteX21" fmla="*/ 131555 w 456333"/>
                  <a:gd name="connsiteY21" fmla="*/ 298936 h 483887"/>
                  <a:gd name="connsiteX22" fmla="*/ 39722 w 456333"/>
                  <a:gd name="connsiteY22" fmla="*/ 352307 h 483887"/>
                  <a:gd name="connsiteX23" fmla="*/ 37386 w 456333"/>
                  <a:gd name="connsiteY23" fmla="*/ 354643 h 483887"/>
                  <a:gd name="connsiteX24" fmla="*/ 39722 w 456333"/>
                  <a:gd name="connsiteY24" fmla="*/ 363434 h 483887"/>
                  <a:gd name="connsiteX25" fmla="*/ 48045 w 456333"/>
                  <a:gd name="connsiteY25" fmla="*/ 368257 h 483887"/>
                  <a:gd name="connsiteX26" fmla="*/ 224816 w 456333"/>
                  <a:gd name="connsiteY26" fmla="*/ 470239 h 483887"/>
                  <a:gd name="connsiteX27" fmla="*/ 230874 w 456333"/>
                  <a:gd name="connsiteY27" fmla="*/ 470239 h 483887"/>
                  <a:gd name="connsiteX28" fmla="*/ 416572 w 456333"/>
                  <a:gd name="connsiteY28" fmla="*/ 362353 h 483887"/>
                  <a:gd name="connsiteX29" fmla="*/ 418926 w 456333"/>
                  <a:gd name="connsiteY29" fmla="*/ 359999 h 483887"/>
                  <a:gd name="connsiteX30" fmla="*/ 416572 w 456333"/>
                  <a:gd name="connsiteY30" fmla="*/ 351213 h 483887"/>
                  <a:gd name="connsiteX31" fmla="*/ 324701 w 456333"/>
                  <a:gd name="connsiteY31" fmla="*/ 298473 h 483887"/>
                  <a:gd name="connsiteX32" fmla="*/ 228018 w 456333"/>
                  <a:gd name="connsiteY32" fmla="*/ 255303 h 483887"/>
                  <a:gd name="connsiteX33" fmla="*/ 240509 w 456333"/>
                  <a:gd name="connsiteY33" fmla="*/ 255920 h 483887"/>
                  <a:gd name="connsiteX34" fmla="*/ 245834 w 456333"/>
                  <a:gd name="connsiteY34" fmla="*/ 256577 h 483887"/>
                  <a:gd name="connsiteX35" fmla="*/ 249629 w 456333"/>
                  <a:gd name="connsiteY35" fmla="*/ 269440 h 483887"/>
                  <a:gd name="connsiteX36" fmla="*/ 257784 w 456333"/>
                  <a:gd name="connsiteY36" fmla="*/ 277698 h 483887"/>
                  <a:gd name="connsiteX37" fmla="*/ 263071 w 456333"/>
                  <a:gd name="connsiteY37" fmla="*/ 279396 h 483887"/>
                  <a:gd name="connsiteX38" fmla="*/ 267020 w 456333"/>
                  <a:gd name="connsiteY38" fmla="*/ 280078 h 483887"/>
                  <a:gd name="connsiteX39" fmla="*/ 274494 w 456333"/>
                  <a:gd name="connsiteY39" fmla="*/ 277505 h 483887"/>
                  <a:gd name="connsiteX40" fmla="*/ 285184 w 456333"/>
                  <a:gd name="connsiteY40" fmla="*/ 269273 h 483887"/>
                  <a:gd name="connsiteX41" fmla="*/ 289866 w 456333"/>
                  <a:gd name="connsiteY41" fmla="*/ 271846 h 483887"/>
                  <a:gd name="connsiteX42" fmla="*/ 310036 w 456333"/>
                  <a:gd name="connsiteY42" fmla="*/ 286549 h 483887"/>
                  <a:gd name="connsiteX43" fmla="*/ 313959 w 456333"/>
                  <a:gd name="connsiteY43" fmla="*/ 290227 h 483887"/>
                  <a:gd name="connsiteX44" fmla="*/ 313930 w 456333"/>
                  <a:gd name="connsiteY44" fmla="*/ 290308 h 483887"/>
                  <a:gd name="connsiteX45" fmla="*/ 313947 w 456333"/>
                  <a:gd name="connsiteY45" fmla="*/ 290279 h 483887"/>
                  <a:gd name="connsiteX46" fmla="*/ 313557 w 456333"/>
                  <a:gd name="connsiteY46" fmla="*/ 291356 h 483887"/>
                  <a:gd name="connsiteX47" fmla="*/ 309431 w 456333"/>
                  <a:gd name="connsiteY47" fmla="*/ 302924 h 483887"/>
                  <a:gd name="connsiteX48" fmla="*/ 311194 w 456333"/>
                  <a:gd name="connsiteY48" fmla="*/ 314411 h 483887"/>
                  <a:gd name="connsiteX49" fmla="*/ 314435 w 456333"/>
                  <a:gd name="connsiteY49" fmla="*/ 318849 h 483887"/>
                  <a:gd name="connsiteX50" fmla="*/ 324430 w 456333"/>
                  <a:gd name="connsiteY50" fmla="*/ 323994 h 483887"/>
                  <a:gd name="connsiteX51" fmla="*/ 324778 w 456333"/>
                  <a:gd name="connsiteY51" fmla="*/ 323994 h 483887"/>
                  <a:gd name="connsiteX52" fmla="*/ 338310 w 456333"/>
                  <a:gd name="connsiteY52" fmla="*/ 323621 h 483887"/>
                  <a:gd name="connsiteX53" fmla="*/ 340587 w 456333"/>
                  <a:gd name="connsiteY53" fmla="*/ 328471 h 483887"/>
                  <a:gd name="connsiteX54" fmla="*/ 348305 w 456333"/>
                  <a:gd name="connsiteY54" fmla="*/ 352217 h 483887"/>
                  <a:gd name="connsiteX55" fmla="*/ 349321 w 456333"/>
                  <a:gd name="connsiteY55" fmla="*/ 357491 h 483887"/>
                  <a:gd name="connsiteX56" fmla="*/ 338220 w 456333"/>
                  <a:gd name="connsiteY56" fmla="*/ 365080 h 483887"/>
                  <a:gd name="connsiteX57" fmla="*/ 332907 w 456333"/>
                  <a:gd name="connsiteY57" fmla="*/ 375654 h 483887"/>
                  <a:gd name="connsiteX58" fmla="*/ 332907 w 456333"/>
                  <a:gd name="connsiteY58" fmla="*/ 378162 h 483887"/>
                  <a:gd name="connsiteX59" fmla="*/ 332907 w 456333"/>
                  <a:gd name="connsiteY59" fmla="*/ 378561 h 483887"/>
                  <a:gd name="connsiteX60" fmla="*/ 305148 w 456333"/>
                  <a:gd name="connsiteY60" fmla="*/ 378561 h 483887"/>
                  <a:gd name="connsiteX61" fmla="*/ 305148 w 456333"/>
                  <a:gd name="connsiteY61" fmla="*/ 378162 h 483887"/>
                  <a:gd name="connsiteX62" fmla="*/ 229072 w 456333"/>
                  <a:gd name="connsiteY62" fmla="*/ 302086 h 483887"/>
                  <a:gd name="connsiteX63" fmla="*/ 151004 w 456333"/>
                  <a:gd name="connsiteY63" fmla="*/ 378162 h 483887"/>
                  <a:gd name="connsiteX64" fmla="*/ 151004 w 456333"/>
                  <a:gd name="connsiteY64" fmla="*/ 378561 h 483887"/>
                  <a:gd name="connsiteX65" fmla="*/ 123193 w 456333"/>
                  <a:gd name="connsiteY65" fmla="*/ 378561 h 483887"/>
                  <a:gd name="connsiteX66" fmla="*/ 123193 w 456333"/>
                  <a:gd name="connsiteY66" fmla="*/ 378162 h 483887"/>
                  <a:gd name="connsiteX67" fmla="*/ 123193 w 456333"/>
                  <a:gd name="connsiteY67" fmla="*/ 375654 h 483887"/>
                  <a:gd name="connsiteX68" fmla="*/ 117816 w 456333"/>
                  <a:gd name="connsiteY68" fmla="*/ 365080 h 483887"/>
                  <a:gd name="connsiteX69" fmla="*/ 106728 w 456333"/>
                  <a:gd name="connsiteY69" fmla="*/ 357491 h 483887"/>
                  <a:gd name="connsiteX70" fmla="*/ 107731 w 456333"/>
                  <a:gd name="connsiteY70" fmla="*/ 352217 h 483887"/>
                  <a:gd name="connsiteX71" fmla="*/ 115449 w 456333"/>
                  <a:gd name="connsiteY71" fmla="*/ 328471 h 483887"/>
                  <a:gd name="connsiteX72" fmla="*/ 117739 w 456333"/>
                  <a:gd name="connsiteY72" fmla="*/ 323621 h 483887"/>
                  <a:gd name="connsiteX73" fmla="*/ 131272 w 456333"/>
                  <a:gd name="connsiteY73" fmla="*/ 323994 h 483887"/>
                  <a:gd name="connsiteX74" fmla="*/ 131606 w 456333"/>
                  <a:gd name="connsiteY74" fmla="*/ 323994 h 483887"/>
                  <a:gd name="connsiteX75" fmla="*/ 141601 w 456333"/>
                  <a:gd name="connsiteY75" fmla="*/ 318849 h 483887"/>
                  <a:gd name="connsiteX76" fmla="*/ 144843 w 456333"/>
                  <a:gd name="connsiteY76" fmla="*/ 314411 h 483887"/>
                  <a:gd name="connsiteX77" fmla="*/ 146605 w 456333"/>
                  <a:gd name="connsiteY77" fmla="*/ 302924 h 483887"/>
                  <a:gd name="connsiteX78" fmla="*/ 142090 w 456333"/>
                  <a:gd name="connsiteY78" fmla="*/ 290227 h 483887"/>
                  <a:gd name="connsiteX79" fmla="*/ 145949 w 456333"/>
                  <a:gd name="connsiteY79" fmla="*/ 286549 h 483887"/>
                  <a:gd name="connsiteX80" fmla="*/ 166119 w 456333"/>
                  <a:gd name="connsiteY80" fmla="*/ 271846 h 483887"/>
                  <a:gd name="connsiteX81" fmla="*/ 170814 w 456333"/>
                  <a:gd name="connsiteY81" fmla="*/ 269273 h 483887"/>
                  <a:gd name="connsiteX82" fmla="*/ 181491 w 456333"/>
                  <a:gd name="connsiteY82" fmla="*/ 277505 h 483887"/>
                  <a:gd name="connsiteX83" fmla="*/ 188977 w 456333"/>
                  <a:gd name="connsiteY83" fmla="*/ 280078 h 483887"/>
                  <a:gd name="connsiteX84" fmla="*/ 192926 w 456333"/>
                  <a:gd name="connsiteY84" fmla="*/ 279396 h 483887"/>
                  <a:gd name="connsiteX85" fmla="*/ 198200 w 456333"/>
                  <a:gd name="connsiteY85" fmla="*/ 277698 h 483887"/>
                  <a:gd name="connsiteX86" fmla="*/ 206356 w 456333"/>
                  <a:gd name="connsiteY86" fmla="*/ 269440 h 483887"/>
                  <a:gd name="connsiteX87" fmla="*/ 210215 w 456333"/>
                  <a:gd name="connsiteY87" fmla="*/ 256577 h 483887"/>
                  <a:gd name="connsiteX88" fmla="*/ 215541 w 456333"/>
                  <a:gd name="connsiteY88" fmla="*/ 255920 h 483887"/>
                  <a:gd name="connsiteX89" fmla="*/ 228018 w 456333"/>
                  <a:gd name="connsiteY89" fmla="*/ 255303 h 483887"/>
                  <a:gd name="connsiteX90" fmla="*/ 224597 w 456333"/>
                  <a:gd name="connsiteY90" fmla="*/ 164512 h 483887"/>
                  <a:gd name="connsiteX91" fmla="*/ 231029 w 456333"/>
                  <a:gd name="connsiteY91" fmla="*/ 164512 h 483887"/>
                  <a:gd name="connsiteX92" fmla="*/ 231029 w 456333"/>
                  <a:gd name="connsiteY92" fmla="*/ 248781 h 483887"/>
                  <a:gd name="connsiteX93" fmla="*/ 224597 w 456333"/>
                  <a:gd name="connsiteY93" fmla="*/ 248781 h 483887"/>
                  <a:gd name="connsiteX94" fmla="*/ 210254 w 456333"/>
                  <a:gd name="connsiteY94" fmla="*/ 132443 h 483887"/>
                  <a:gd name="connsiteX95" fmla="*/ 246027 w 456333"/>
                  <a:gd name="connsiteY95" fmla="*/ 132443 h 483887"/>
                  <a:gd name="connsiteX96" fmla="*/ 233961 w 456333"/>
                  <a:gd name="connsiteY96" fmla="*/ 157090 h 483887"/>
                  <a:gd name="connsiteX97" fmla="*/ 222320 w 456333"/>
                  <a:gd name="connsiteY97" fmla="*/ 157090 h 483887"/>
                  <a:gd name="connsiteX98" fmla="*/ 194779 w 456333"/>
                  <a:gd name="connsiteY98" fmla="*/ 100837 h 483887"/>
                  <a:gd name="connsiteX99" fmla="*/ 261489 w 456333"/>
                  <a:gd name="connsiteY99" fmla="*/ 100837 h 483887"/>
                  <a:gd name="connsiteX100" fmla="*/ 249166 w 456333"/>
                  <a:gd name="connsiteY100" fmla="*/ 126011 h 483887"/>
                  <a:gd name="connsiteX101" fmla="*/ 207115 w 456333"/>
                  <a:gd name="connsiteY101" fmla="*/ 126011 h 483887"/>
                  <a:gd name="connsiteX102" fmla="*/ 277208 w 456333"/>
                  <a:gd name="connsiteY102" fmla="*/ 48007 h 483887"/>
                  <a:gd name="connsiteX103" fmla="*/ 446312 w 456333"/>
                  <a:gd name="connsiteY103" fmla="*/ 145127 h 483887"/>
                  <a:gd name="connsiteX104" fmla="*/ 456333 w 456333"/>
                  <a:gd name="connsiteY104" fmla="*/ 162441 h 483887"/>
                  <a:gd name="connsiteX105" fmla="*/ 456333 w 456333"/>
                  <a:gd name="connsiteY105" fmla="*/ 314089 h 483887"/>
                  <a:gd name="connsiteX106" fmla="*/ 453678 w 456333"/>
                  <a:gd name="connsiteY106" fmla="*/ 324038 h 483887"/>
                  <a:gd name="connsiteX107" fmla="*/ 426438 w 456333"/>
                  <a:gd name="connsiteY107" fmla="*/ 331390 h 483887"/>
                  <a:gd name="connsiteX108" fmla="*/ 237460 w 456333"/>
                  <a:gd name="connsiteY108" fmla="*/ 222861 h 483887"/>
                  <a:gd name="connsiteX109" fmla="*/ 237460 w 456333"/>
                  <a:gd name="connsiteY109" fmla="*/ 208042 h 483887"/>
                  <a:gd name="connsiteX110" fmla="*/ 237833 w 456333"/>
                  <a:gd name="connsiteY110" fmla="*/ 208248 h 483887"/>
                  <a:gd name="connsiteX111" fmla="*/ 432844 w 456333"/>
                  <a:gd name="connsiteY111" fmla="*/ 320238 h 483887"/>
                  <a:gd name="connsiteX112" fmla="*/ 436388 w 456333"/>
                  <a:gd name="connsiteY112" fmla="*/ 321183 h 483887"/>
                  <a:gd name="connsiteX113" fmla="*/ 443469 w 456333"/>
                  <a:gd name="connsiteY113" fmla="*/ 314089 h 483887"/>
                  <a:gd name="connsiteX114" fmla="*/ 443469 w 456333"/>
                  <a:gd name="connsiteY114" fmla="*/ 162441 h 483887"/>
                  <a:gd name="connsiteX115" fmla="*/ 439906 w 456333"/>
                  <a:gd name="connsiteY115" fmla="*/ 156279 h 483887"/>
                  <a:gd name="connsiteX116" fmla="*/ 277208 w 456333"/>
                  <a:gd name="connsiteY116" fmla="*/ 62839 h 483887"/>
                  <a:gd name="connsiteX117" fmla="*/ 179060 w 456333"/>
                  <a:gd name="connsiteY117" fmla="*/ 47994 h 483887"/>
                  <a:gd name="connsiteX118" fmla="*/ 179060 w 456333"/>
                  <a:gd name="connsiteY118" fmla="*/ 62864 h 483887"/>
                  <a:gd name="connsiteX119" fmla="*/ 16337 w 456333"/>
                  <a:gd name="connsiteY119" fmla="*/ 157398 h 483887"/>
                  <a:gd name="connsiteX120" fmla="*/ 12864 w 456333"/>
                  <a:gd name="connsiteY120" fmla="*/ 163586 h 483887"/>
                  <a:gd name="connsiteX121" fmla="*/ 12864 w 456333"/>
                  <a:gd name="connsiteY121" fmla="*/ 315079 h 483887"/>
                  <a:gd name="connsiteX122" fmla="*/ 13822 w 456333"/>
                  <a:gd name="connsiteY122" fmla="*/ 318636 h 483887"/>
                  <a:gd name="connsiteX123" fmla="*/ 23527 w 456333"/>
                  <a:gd name="connsiteY123" fmla="*/ 321215 h 483887"/>
                  <a:gd name="connsiteX124" fmla="*/ 217870 w 456333"/>
                  <a:gd name="connsiteY124" fmla="*/ 208273 h 483887"/>
                  <a:gd name="connsiteX125" fmla="*/ 218165 w 456333"/>
                  <a:gd name="connsiteY125" fmla="*/ 208119 h 483887"/>
                  <a:gd name="connsiteX126" fmla="*/ 218165 w 456333"/>
                  <a:gd name="connsiteY126" fmla="*/ 223002 h 483887"/>
                  <a:gd name="connsiteX127" fmla="*/ 29985 w 456333"/>
                  <a:gd name="connsiteY127" fmla="*/ 332342 h 483887"/>
                  <a:gd name="connsiteX128" fmla="*/ 19863 w 456333"/>
                  <a:gd name="connsiteY128" fmla="*/ 335068 h 483887"/>
                  <a:gd name="connsiteX129" fmla="*/ 0 w 456333"/>
                  <a:gd name="connsiteY129" fmla="*/ 315079 h 483887"/>
                  <a:gd name="connsiteX130" fmla="*/ 0 w 456333"/>
                  <a:gd name="connsiteY130" fmla="*/ 163586 h 483887"/>
                  <a:gd name="connsiteX131" fmla="*/ 9905 w 456333"/>
                  <a:gd name="connsiteY131" fmla="*/ 146284 h 483887"/>
                  <a:gd name="connsiteX132" fmla="*/ 277209 w 456333"/>
                  <a:gd name="connsiteY132" fmla="*/ 11796 h 483887"/>
                  <a:gd name="connsiteX133" fmla="*/ 283975 w 456333"/>
                  <a:gd name="connsiteY133" fmla="*/ 11796 h 483887"/>
                  <a:gd name="connsiteX134" fmla="*/ 284001 w 456333"/>
                  <a:gd name="connsiteY134" fmla="*/ 11796 h 483887"/>
                  <a:gd name="connsiteX135" fmla="*/ 292684 w 456333"/>
                  <a:gd name="connsiteY135" fmla="*/ 20530 h 483887"/>
                  <a:gd name="connsiteX136" fmla="*/ 292684 w 456333"/>
                  <a:gd name="connsiteY136" fmla="*/ 30911 h 483887"/>
                  <a:gd name="connsiteX137" fmla="*/ 292684 w 456333"/>
                  <a:gd name="connsiteY137" fmla="*/ 30924 h 483887"/>
                  <a:gd name="connsiteX138" fmla="*/ 283975 w 456333"/>
                  <a:gd name="connsiteY138" fmla="*/ 39633 h 483887"/>
                  <a:gd name="connsiteX139" fmla="*/ 277209 w 456333"/>
                  <a:gd name="connsiteY139" fmla="*/ 39633 h 483887"/>
                  <a:gd name="connsiteX140" fmla="*/ 173053 w 456333"/>
                  <a:gd name="connsiteY140" fmla="*/ 11796 h 483887"/>
                  <a:gd name="connsiteX141" fmla="*/ 179060 w 456333"/>
                  <a:gd name="connsiteY141" fmla="*/ 11796 h 483887"/>
                  <a:gd name="connsiteX142" fmla="*/ 179060 w 456333"/>
                  <a:gd name="connsiteY142" fmla="*/ 39633 h 483887"/>
                  <a:gd name="connsiteX143" fmla="*/ 173053 w 456333"/>
                  <a:gd name="connsiteY143" fmla="*/ 39633 h 483887"/>
                  <a:gd name="connsiteX144" fmla="*/ 173040 w 456333"/>
                  <a:gd name="connsiteY144" fmla="*/ 39633 h 483887"/>
                  <a:gd name="connsiteX145" fmla="*/ 164344 w 456333"/>
                  <a:gd name="connsiteY145" fmla="*/ 30911 h 483887"/>
                  <a:gd name="connsiteX146" fmla="*/ 164344 w 456333"/>
                  <a:gd name="connsiteY146" fmla="*/ 20517 h 483887"/>
                  <a:gd name="connsiteX147" fmla="*/ 164344 w 456333"/>
                  <a:gd name="connsiteY147" fmla="*/ 20505 h 483887"/>
                  <a:gd name="connsiteX148" fmla="*/ 173053 w 456333"/>
                  <a:gd name="connsiteY148" fmla="*/ 11796 h 483887"/>
                  <a:gd name="connsiteX149" fmla="*/ 185492 w 456333"/>
                  <a:gd name="connsiteY149" fmla="*/ 0 h 483887"/>
                  <a:gd name="connsiteX150" fmla="*/ 270777 w 456333"/>
                  <a:gd name="connsiteY150" fmla="*/ 0 h 483887"/>
                  <a:gd name="connsiteX151" fmla="*/ 270777 w 456333"/>
                  <a:gd name="connsiteY151" fmla="*/ 94290 h 483887"/>
                  <a:gd name="connsiteX152" fmla="*/ 185492 w 456333"/>
                  <a:gd name="connsiteY152" fmla="*/ 94290 h 4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456333" h="483887">
                    <a:moveTo>
                      <a:pt x="228032" y="313767"/>
                    </a:moveTo>
                    <a:cubicBezTo>
                      <a:pt x="263553" y="313767"/>
                      <a:pt x="292349" y="342563"/>
                      <a:pt x="292349" y="378085"/>
                    </a:cubicBezTo>
                    <a:lnTo>
                      <a:pt x="285917" y="378085"/>
                    </a:lnTo>
                    <a:cubicBezTo>
                      <a:pt x="285917" y="346115"/>
                      <a:pt x="260001" y="320199"/>
                      <a:pt x="228032" y="320199"/>
                    </a:cubicBezTo>
                    <a:cubicBezTo>
                      <a:pt x="196062" y="320199"/>
                      <a:pt x="170146" y="346115"/>
                      <a:pt x="170146" y="378085"/>
                    </a:cubicBezTo>
                    <a:lnTo>
                      <a:pt x="163714" y="378085"/>
                    </a:lnTo>
                    <a:cubicBezTo>
                      <a:pt x="163714" y="342563"/>
                      <a:pt x="192510" y="313767"/>
                      <a:pt x="228032" y="313767"/>
                    </a:cubicBezTo>
                    <a:close/>
                    <a:moveTo>
                      <a:pt x="329036" y="286111"/>
                    </a:moveTo>
                    <a:lnTo>
                      <a:pt x="422940" y="340138"/>
                    </a:lnTo>
                    <a:lnTo>
                      <a:pt x="422940" y="340086"/>
                    </a:lnTo>
                    <a:cubicBezTo>
                      <a:pt x="425894" y="341775"/>
                      <a:pt x="428351" y="344217"/>
                      <a:pt x="430058" y="347161"/>
                    </a:cubicBezTo>
                    <a:cubicBezTo>
                      <a:pt x="435403" y="356381"/>
                      <a:pt x="432262" y="368187"/>
                      <a:pt x="423043" y="373531"/>
                    </a:cubicBezTo>
                    <a:lnTo>
                      <a:pt x="237139" y="481469"/>
                    </a:lnTo>
                    <a:cubicBezTo>
                      <a:pt x="231344" y="484694"/>
                      <a:pt x="224295" y="484694"/>
                      <a:pt x="218500" y="481469"/>
                    </a:cubicBezTo>
                    <a:cubicBezTo>
                      <a:pt x="218500" y="481469"/>
                      <a:pt x="96193" y="411016"/>
                      <a:pt x="96193" y="411016"/>
                    </a:cubicBezTo>
                    <a:lnTo>
                      <a:pt x="33278" y="374548"/>
                    </a:lnTo>
                    <a:cubicBezTo>
                      <a:pt x="27295" y="371094"/>
                      <a:pt x="23641" y="364681"/>
                      <a:pt x="23720" y="357774"/>
                    </a:cubicBezTo>
                    <a:cubicBezTo>
                      <a:pt x="23868" y="350786"/>
                      <a:pt x="27692" y="344396"/>
                      <a:pt x="33780" y="340961"/>
                    </a:cubicBezTo>
                    <a:lnTo>
                      <a:pt x="127683" y="286355"/>
                    </a:lnTo>
                    <a:lnTo>
                      <a:pt x="127220" y="286793"/>
                    </a:lnTo>
                    <a:lnTo>
                      <a:pt x="129986" y="294511"/>
                    </a:lnTo>
                    <a:lnTo>
                      <a:pt x="131555" y="298936"/>
                    </a:lnTo>
                    <a:lnTo>
                      <a:pt x="39722" y="352307"/>
                    </a:lnTo>
                    <a:cubicBezTo>
                      <a:pt x="38754" y="352869"/>
                      <a:pt x="37949" y="353674"/>
                      <a:pt x="37386" y="354643"/>
                    </a:cubicBezTo>
                    <a:cubicBezTo>
                      <a:pt x="35604" y="357716"/>
                      <a:pt x="36649" y="361651"/>
                      <a:pt x="39722" y="363434"/>
                    </a:cubicBezTo>
                    <a:lnTo>
                      <a:pt x="48045" y="368257"/>
                    </a:lnTo>
                    <a:lnTo>
                      <a:pt x="224816" y="470239"/>
                    </a:lnTo>
                    <a:cubicBezTo>
                      <a:pt x="226709" y="471250"/>
                      <a:pt x="228981" y="471250"/>
                      <a:pt x="230874" y="470239"/>
                    </a:cubicBezTo>
                    <a:lnTo>
                      <a:pt x="416572" y="362353"/>
                    </a:lnTo>
                    <a:cubicBezTo>
                      <a:pt x="417550" y="361788"/>
                      <a:pt x="418362" y="360977"/>
                      <a:pt x="418926" y="359999"/>
                    </a:cubicBezTo>
                    <a:cubicBezTo>
                      <a:pt x="420703" y="356923"/>
                      <a:pt x="419648" y="352990"/>
                      <a:pt x="416572" y="351213"/>
                    </a:cubicBezTo>
                    <a:lnTo>
                      <a:pt x="324701" y="298473"/>
                    </a:lnTo>
                    <a:close/>
                    <a:moveTo>
                      <a:pt x="228018" y="255303"/>
                    </a:moveTo>
                    <a:cubicBezTo>
                      <a:pt x="232225" y="255303"/>
                      <a:pt x="236379" y="255509"/>
                      <a:pt x="240509" y="255920"/>
                    </a:cubicBezTo>
                    <a:cubicBezTo>
                      <a:pt x="242297" y="256101"/>
                      <a:pt x="244059" y="256319"/>
                      <a:pt x="245834" y="256577"/>
                    </a:cubicBezTo>
                    <a:lnTo>
                      <a:pt x="249629" y="269440"/>
                    </a:lnTo>
                    <a:cubicBezTo>
                      <a:pt x="250775" y="273396"/>
                      <a:pt x="253844" y="276503"/>
                      <a:pt x="257784" y="277698"/>
                    </a:cubicBezTo>
                    <a:cubicBezTo>
                      <a:pt x="259572" y="278213"/>
                      <a:pt x="261335" y="278792"/>
                      <a:pt x="263071" y="279396"/>
                    </a:cubicBezTo>
                    <a:cubicBezTo>
                      <a:pt x="264338" y="279850"/>
                      <a:pt x="265675" y="280081"/>
                      <a:pt x="267020" y="280078"/>
                    </a:cubicBezTo>
                    <a:cubicBezTo>
                      <a:pt x="269727" y="280068"/>
                      <a:pt x="272355" y="279164"/>
                      <a:pt x="274494" y="277505"/>
                    </a:cubicBezTo>
                    <a:lnTo>
                      <a:pt x="285184" y="269273"/>
                    </a:lnTo>
                    <a:cubicBezTo>
                      <a:pt x="286766" y="270070"/>
                      <a:pt x="288322" y="270945"/>
                      <a:pt x="289866" y="271846"/>
                    </a:cubicBezTo>
                    <a:cubicBezTo>
                      <a:pt x="297069" y="276051"/>
                      <a:pt x="303828" y="280977"/>
                      <a:pt x="310036" y="286549"/>
                    </a:cubicBezTo>
                    <a:cubicBezTo>
                      <a:pt x="311387" y="287745"/>
                      <a:pt x="312673" y="288941"/>
                      <a:pt x="313959" y="290227"/>
                    </a:cubicBezTo>
                    <a:lnTo>
                      <a:pt x="313930" y="290308"/>
                    </a:lnTo>
                    <a:lnTo>
                      <a:pt x="313947" y="290279"/>
                    </a:lnTo>
                    <a:lnTo>
                      <a:pt x="313557" y="291356"/>
                    </a:lnTo>
                    <a:lnTo>
                      <a:pt x="309431" y="302924"/>
                    </a:lnTo>
                    <a:cubicBezTo>
                      <a:pt x="308037" y="306805"/>
                      <a:pt x="308699" y="311127"/>
                      <a:pt x="311194" y="314411"/>
                    </a:cubicBezTo>
                    <a:cubicBezTo>
                      <a:pt x="312309" y="315861"/>
                      <a:pt x="313389" y="317340"/>
                      <a:pt x="314435" y="318849"/>
                    </a:cubicBezTo>
                    <a:cubicBezTo>
                      <a:pt x="316721" y="322099"/>
                      <a:pt x="320457" y="324021"/>
                      <a:pt x="324430" y="323994"/>
                    </a:cubicBezTo>
                    <a:lnTo>
                      <a:pt x="324778" y="323994"/>
                    </a:lnTo>
                    <a:lnTo>
                      <a:pt x="338310" y="323621"/>
                    </a:lnTo>
                    <a:cubicBezTo>
                      <a:pt x="339108" y="325216"/>
                      <a:pt x="339866" y="326837"/>
                      <a:pt x="340587" y="328471"/>
                    </a:cubicBezTo>
                    <a:cubicBezTo>
                      <a:pt x="343963" y="336101"/>
                      <a:pt x="346550" y="344059"/>
                      <a:pt x="348305" y="352217"/>
                    </a:cubicBezTo>
                    <a:cubicBezTo>
                      <a:pt x="348678" y="353966"/>
                      <a:pt x="349012" y="355716"/>
                      <a:pt x="349321" y="357491"/>
                    </a:cubicBezTo>
                    <a:lnTo>
                      <a:pt x="338220" y="365080"/>
                    </a:lnTo>
                    <a:cubicBezTo>
                      <a:pt x="334770" y="367476"/>
                      <a:pt x="332768" y="371457"/>
                      <a:pt x="332907" y="375654"/>
                    </a:cubicBezTo>
                    <a:cubicBezTo>
                      <a:pt x="332907" y="376490"/>
                      <a:pt x="332907" y="377326"/>
                      <a:pt x="332907" y="378162"/>
                    </a:cubicBezTo>
                    <a:lnTo>
                      <a:pt x="332907" y="378561"/>
                    </a:lnTo>
                    <a:lnTo>
                      <a:pt x="305148" y="378561"/>
                    </a:lnTo>
                    <a:cubicBezTo>
                      <a:pt x="305148" y="378433"/>
                      <a:pt x="305148" y="378304"/>
                      <a:pt x="305148" y="378162"/>
                    </a:cubicBezTo>
                    <a:cubicBezTo>
                      <a:pt x="304608" y="336373"/>
                      <a:pt x="270861" y="302627"/>
                      <a:pt x="229072" y="302086"/>
                    </a:cubicBezTo>
                    <a:cubicBezTo>
                      <a:pt x="186506" y="301537"/>
                      <a:pt x="151555" y="335597"/>
                      <a:pt x="151004" y="378162"/>
                    </a:cubicBezTo>
                    <a:cubicBezTo>
                      <a:pt x="151004" y="378304"/>
                      <a:pt x="151004" y="378433"/>
                      <a:pt x="151004" y="378561"/>
                    </a:cubicBezTo>
                    <a:lnTo>
                      <a:pt x="123193" y="378561"/>
                    </a:lnTo>
                    <a:cubicBezTo>
                      <a:pt x="123193" y="378433"/>
                      <a:pt x="123193" y="378304"/>
                      <a:pt x="123193" y="378162"/>
                    </a:cubicBezTo>
                    <a:cubicBezTo>
                      <a:pt x="123193" y="377348"/>
                      <a:pt x="123193" y="376512"/>
                      <a:pt x="123193" y="375654"/>
                    </a:cubicBezTo>
                    <a:cubicBezTo>
                      <a:pt x="123319" y="371444"/>
                      <a:pt x="121293" y="367459"/>
                      <a:pt x="117816" y="365080"/>
                    </a:cubicBezTo>
                    <a:lnTo>
                      <a:pt x="106728" y="357491"/>
                    </a:lnTo>
                    <a:cubicBezTo>
                      <a:pt x="107024" y="355716"/>
                      <a:pt x="107358" y="353966"/>
                      <a:pt x="107731" y="352217"/>
                    </a:cubicBezTo>
                    <a:cubicBezTo>
                      <a:pt x="109486" y="344059"/>
                      <a:pt x="112073" y="336101"/>
                      <a:pt x="115449" y="328471"/>
                    </a:cubicBezTo>
                    <a:cubicBezTo>
                      <a:pt x="116183" y="326837"/>
                      <a:pt x="116942" y="325216"/>
                      <a:pt x="117739" y="323621"/>
                    </a:cubicBezTo>
                    <a:lnTo>
                      <a:pt x="131272" y="323994"/>
                    </a:lnTo>
                    <a:lnTo>
                      <a:pt x="131606" y="323994"/>
                    </a:lnTo>
                    <a:cubicBezTo>
                      <a:pt x="135581" y="324024"/>
                      <a:pt x="139316" y="322101"/>
                      <a:pt x="141601" y="318849"/>
                    </a:cubicBezTo>
                    <a:cubicBezTo>
                      <a:pt x="142639" y="317340"/>
                      <a:pt x="143720" y="315861"/>
                      <a:pt x="144843" y="314411"/>
                    </a:cubicBezTo>
                    <a:cubicBezTo>
                      <a:pt x="147350" y="311133"/>
                      <a:pt x="148015" y="306803"/>
                      <a:pt x="146605" y="302924"/>
                    </a:cubicBezTo>
                    <a:lnTo>
                      <a:pt x="142090" y="290227"/>
                    </a:lnTo>
                    <a:cubicBezTo>
                      <a:pt x="143376" y="288967"/>
                      <a:pt x="144663" y="287745"/>
                      <a:pt x="145949" y="286549"/>
                    </a:cubicBezTo>
                    <a:cubicBezTo>
                      <a:pt x="152159" y="280980"/>
                      <a:pt x="158918" y="276054"/>
                      <a:pt x="166119" y="271846"/>
                    </a:cubicBezTo>
                    <a:cubicBezTo>
                      <a:pt x="167675" y="270971"/>
                      <a:pt x="169232" y="270109"/>
                      <a:pt x="170814" y="269273"/>
                    </a:cubicBezTo>
                    <a:lnTo>
                      <a:pt x="181491" y="277505"/>
                    </a:lnTo>
                    <a:cubicBezTo>
                      <a:pt x="183634" y="279166"/>
                      <a:pt x="186266" y="280070"/>
                      <a:pt x="188977" y="280078"/>
                    </a:cubicBezTo>
                    <a:cubicBezTo>
                      <a:pt x="190323" y="280081"/>
                      <a:pt x="191659" y="279850"/>
                      <a:pt x="192926" y="279396"/>
                    </a:cubicBezTo>
                    <a:cubicBezTo>
                      <a:pt x="194663" y="278792"/>
                      <a:pt x="196425" y="278213"/>
                      <a:pt x="198200" y="277698"/>
                    </a:cubicBezTo>
                    <a:cubicBezTo>
                      <a:pt x="202143" y="276507"/>
                      <a:pt x="205214" y="273398"/>
                      <a:pt x="206356" y="269440"/>
                    </a:cubicBezTo>
                    <a:lnTo>
                      <a:pt x="210215" y="256577"/>
                    </a:lnTo>
                    <a:cubicBezTo>
                      <a:pt x="211973" y="256319"/>
                      <a:pt x="213749" y="256101"/>
                      <a:pt x="215541" y="255920"/>
                    </a:cubicBezTo>
                    <a:cubicBezTo>
                      <a:pt x="219657" y="255509"/>
                      <a:pt x="223812" y="255303"/>
                      <a:pt x="228018" y="255303"/>
                    </a:cubicBezTo>
                    <a:close/>
                    <a:moveTo>
                      <a:pt x="224597" y="164512"/>
                    </a:moveTo>
                    <a:lnTo>
                      <a:pt x="231029" y="164512"/>
                    </a:lnTo>
                    <a:lnTo>
                      <a:pt x="231029" y="248781"/>
                    </a:lnTo>
                    <a:lnTo>
                      <a:pt x="224597" y="248781"/>
                    </a:lnTo>
                    <a:close/>
                    <a:moveTo>
                      <a:pt x="210254" y="132443"/>
                    </a:moveTo>
                    <a:lnTo>
                      <a:pt x="246027" y="132443"/>
                    </a:lnTo>
                    <a:lnTo>
                      <a:pt x="233961" y="157090"/>
                    </a:lnTo>
                    <a:lnTo>
                      <a:pt x="222320" y="157090"/>
                    </a:lnTo>
                    <a:close/>
                    <a:moveTo>
                      <a:pt x="194779" y="100837"/>
                    </a:moveTo>
                    <a:lnTo>
                      <a:pt x="261489" y="100837"/>
                    </a:lnTo>
                    <a:lnTo>
                      <a:pt x="249166" y="126011"/>
                    </a:lnTo>
                    <a:lnTo>
                      <a:pt x="207115" y="126011"/>
                    </a:lnTo>
                    <a:close/>
                    <a:moveTo>
                      <a:pt x="277208" y="48007"/>
                    </a:moveTo>
                    <a:lnTo>
                      <a:pt x="446312" y="145127"/>
                    </a:lnTo>
                    <a:cubicBezTo>
                      <a:pt x="452506" y="148694"/>
                      <a:pt x="456325" y="155294"/>
                      <a:pt x="456333" y="162441"/>
                    </a:cubicBezTo>
                    <a:lnTo>
                      <a:pt x="456333" y="314089"/>
                    </a:lnTo>
                    <a:cubicBezTo>
                      <a:pt x="456334" y="317580"/>
                      <a:pt x="455418" y="321011"/>
                      <a:pt x="453678" y="324038"/>
                    </a:cubicBezTo>
                    <a:cubicBezTo>
                      <a:pt x="448186" y="333590"/>
                      <a:pt x="435990" y="336882"/>
                      <a:pt x="426438" y="331390"/>
                    </a:cubicBezTo>
                    <a:lnTo>
                      <a:pt x="237460" y="222861"/>
                    </a:lnTo>
                    <a:lnTo>
                      <a:pt x="237460" y="208042"/>
                    </a:lnTo>
                    <a:cubicBezTo>
                      <a:pt x="237589" y="208103"/>
                      <a:pt x="237713" y="208172"/>
                      <a:pt x="237833" y="208248"/>
                    </a:cubicBezTo>
                    <a:lnTo>
                      <a:pt x="432844" y="320238"/>
                    </a:lnTo>
                    <a:cubicBezTo>
                      <a:pt x="433922" y="320859"/>
                      <a:pt x="435144" y="321184"/>
                      <a:pt x="436388" y="321183"/>
                    </a:cubicBezTo>
                    <a:cubicBezTo>
                      <a:pt x="440302" y="321179"/>
                      <a:pt x="443473" y="318003"/>
                      <a:pt x="443469" y="314089"/>
                    </a:cubicBezTo>
                    <a:lnTo>
                      <a:pt x="443469" y="162441"/>
                    </a:lnTo>
                    <a:cubicBezTo>
                      <a:pt x="443465" y="159899"/>
                      <a:pt x="442108" y="157550"/>
                      <a:pt x="439906" y="156279"/>
                    </a:cubicBezTo>
                    <a:lnTo>
                      <a:pt x="277208" y="62839"/>
                    </a:lnTo>
                    <a:close/>
                    <a:moveTo>
                      <a:pt x="179060" y="47994"/>
                    </a:moveTo>
                    <a:lnTo>
                      <a:pt x="179060" y="62864"/>
                    </a:lnTo>
                    <a:lnTo>
                      <a:pt x="16337" y="157398"/>
                    </a:lnTo>
                    <a:cubicBezTo>
                      <a:pt x="14162" y="158696"/>
                      <a:pt x="12839" y="161053"/>
                      <a:pt x="12864" y="163586"/>
                    </a:cubicBezTo>
                    <a:lnTo>
                      <a:pt x="12864" y="315079"/>
                    </a:lnTo>
                    <a:cubicBezTo>
                      <a:pt x="12865" y="316328"/>
                      <a:pt x="13195" y="317556"/>
                      <a:pt x="13822" y="318636"/>
                    </a:cubicBezTo>
                    <a:cubicBezTo>
                      <a:pt x="15790" y="322028"/>
                      <a:pt x="20135" y="323183"/>
                      <a:pt x="23527" y="321215"/>
                    </a:cubicBezTo>
                    <a:lnTo>
                      <a:pt x="217870" y="208273"/>
                    </a:lnTo>
                    <a:lnTo>
                      <a:pt x="218165" y="208119"/>
                    </a:lnTo>
                    <a:lnTo>
                      <a:pt x="218165" y="223002"/>
                    </a:lnTo>
                    <a:lnTo>
                      <a:pt x="29985" y="332342"/>
                    </a:lnTo>
                    <a:cubicBezTo>
                      <a:pt x="26915" y="334138"/>
                      <a:pt x="23420" y="335079"/>
                      <a:pt x="19863" y="335068"/>
                    </a:cubicBezTo>
                    <a:cubicBezTo>
                      <a:pt x="8858" y="335033"/>
                      <a:pt x="-35" y="326084"/>
                      <a:pt x="0" y="315079"/>
                    </a:cubicBezTo>
                    <a:lnTo>
                      <a:pt x="0" y="163586"/>
                    </a:lnTo>
                    <a:cubicBezTo>
                      <a:pt x="-10" y="156467"/>
                      <a:pt x="3762" y="149880"/>
                      <a:pt x="9905" y="146284"/>
                    </a:cubicBezTo>
                    <a:close/>
                    <a:moveTo>
                      <a:pt x="277209" y="11796"/>
                    </a:moveTo>
                    <a:lnTo>
                      <a:pt x="283975" y="11796"/>
                    </a:lnTo>
                    <a:cubicBezTo>
                      <a:pt x="283984" y="11796"/>
                      <a:pt x="283992" y="11796"/>
                      <a:pt x="284001" y="11796"/>
                    </a:cubicBezTo>
                    <a:cubicBezTo>
                      <a:pt x="288811" y="11810"/>
                      <a:pt x="292698" y="15721"/>
                      <a:pt x="292684" y="20530"/>
                    </a:cubicBezTo>
                    <a:lnTo>
                      <a:pt x="292684" y="30911"/>
                    </a:lnTo>
                    <a:cubicBezTo>
                      <a:pt x="292684" y="30915"/>
                      <a:pt x="292684" y="30920"/>
                      <a:pt x="292684" y="30924"/>
                    </a:cubicBezTo>
                    <a:cubicBezTo>
                      <a:pt x="292684" y="35734"/>
                      <a:pt x="288785" y="39633"/>
                      <a:pt x="283975" y="39633"/>
                    </a:cubicBezTo>
                    <a:lnTo>
                      <a:pt x="277209" y="39633"/>
                    </a:lnTo>
                    <a:close/>
                    <a:moveTo>
                      <a:pt x="173053" y="11796"/>
                    </a:moveTo>
                    <a:lnTo>
                      <a:pt x="179060" y="11796"/>
                    </a:lnTo>
                    <a:lnTo>
                      <a:pt x="179060" y="39633"/>
                    </a:lnTo>
                    <a:lnTo>
                      <a:pt x="173053" y="39633"/>
                    </a:lnTo>
                    <a:cubicBezTo>
                      <a:pt x="173049" y="39633"/>
                      <a:pt x="173044" y="39633"/>
                      <a:pt x="173040" y="39633"/>
                    </a:cubicBezTo>
                    <a:cubicBezTo>
                      <a:pt x="168230" y="39626"/>
                      <a:pt x="164336" y="35721"/>
                      <a:pt x="164344" y="30911"/>
                    </a:cubicBezTo>
                    <a:lnTo>
                      <a:pt x="164344" y="20517"/>
                    </a:lnTo>
                    <a:cubicBezTo>
                      <a:pt x="164344" y="20513"/>
                      <a:pt x="164344" y="20509"/>
                      <a:pt x="164344" y="20505"/>
                    </a:cubicBezTo>
                    <a:cubicBezTo>
                      <a:pt x="164344" y="15695"/>
                      <a:pt x="168243" y="11796"/>
                      <a:pt x="173053" y="11796"/>
                    </a:cubicBezTo>
                    <a:close/>
                    <a:moveTo>
                      <a:pt x="185492" y="0"/>
                    </a:moveTo>
                    <a:lnTo>
                      <a:pt x="270777" y="0"/>
                    </a:lnTo>
                    <a:lnTo>
                      <a:pt x="270777" y="94290"/>
                    </a:lnTo>
                    <a:lnTo>
                      <a:pt x="185492" y="94290"/>
                    </a:lnTo>
                    <a:close/>
                  </a:path>
                </a:pathLst>
              </a:custGeom>
              <a:solidFill>
                <a:srgbClr val="025EA1"/>
              </a:solidFill>
              <a:ln w="12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600"/>
              </a:p>
            </p:txBody>
          </p:sp>
        </p:grpSp>
      </p:grp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84E0A56E-A5A8-EEF9-63F5-ED749756B886}"/>
              </a:ext>
            </a:extLst>
          </p:cNvPr>
          <p:cNvGrpSpPr/>
          <p:nvPr/>
        </p:nvGrpSpPr>
        <p:grpSpPr>
          <a:xfrm>
            <a:off x="1054587" y="4498858"/>
            <a:ext cx="4441411" cy="750106"/>
            <a:chOff x="884464" y="5358150"/>
            <a:chExt cx="4441411" cy="750106"/>
          </a:xfrm>
        </p:grpSpPr>
        <p:sp>
          <p:nvSpPr>
            <p:cNvPr id="132" name="Скругленный прямоугольник 131">
              <a:extLst>
                <a:ext uri="{FF2B5EF4-FFF2-40B4-BE49-F238E27FC236}">
                  <a16:creationId xmlns:a16="http://schemas.microsoft.com/office/drawing/2014/main" id="{5BC10B1E-6A53-D58A-0724-286DB3E8BBBC}"/>
                </a:ext>
              </a:extLst>
            </p:cNvPr>
            <p:cNvSpPr/>
            <p:nvPr/>
          </p:nvSpPr>
          <p:spPr>
            <a:xfrm>
              <a:off x="1211075" y="5358150"/>
              <a:ext cx="4114800" cy="750106"/>
            </a:xfrm>
            <a:prstGeom prst="roundRect">
              <a:avLst/>
            </a:prstGeom>
            <a:solidFill>
              <a:srgbClr val="0070C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55600"/>
              <a:r>
                <a:rPr lang="ru-RU" sz="1600"/>
                <a:t>Разработка оборудования</a:t>
              </a:r>
            </a:p>
          </p:txBody>
        </p:sp>
        <p:grpSp>
          <p:nvGrpSpPr>
            <p:cNvPr id="133" name="Группа 132">
              <a:extLst>
                <a:ext uri="{FF2B5EF4-FFF2-40B4-BE49-F238E27FC236}">
                  <a16:creationId xmlns:a16="http://schemas.microsoft.com/office/drawing/2014/main" id="{E23C2DF7-A44C-71BE-238C-370036BE6B62}"/>
                </a:ext>
              </a:extLst>
            </p:cNvPr>
            <p:cNvGrpSpPr/>
            <p:nvPr/>
          </p:nvGrpSpPr>
          <p:grpSpPr>
            <a:xfrm>
              <a:off x="884464" y="5380331"/>
              <a:ext cx="704704" cy="704705"/>
              <a:chOff x="913470" y="2830863"/>
              <a:chExt cx="719999" cy="720000"/>
            </a:xfrm>
          </p:grpSpPr>
          <p:pic>
            <p:nvPicPr>
              <p:cNvPr id="134" name="Рисунок 133">
                <a:extLst>
                  <a:ext uri="{FF2B5EF4-FFF2-40B4-BE49-F238E27FC236}">
                    <a16:creationId xmlns:a16="http://schemas.microsoft.com/office/drawing/2014/main" id="{7FF44968-7330-0B47-3027-8BCEC5749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13470" y="2830863"/>
                <a:ext cx="719999" cy="720000"/>
              </a:xfrm>
              <a:prstGeom prst="rect">
                <a:avLst/>
              </a:prstGeom>
            </p:spPr>
          </p:pic>
          <p:grpSp>
            <p:nvGrpSpPr>
              <p:cNvPr id="135" name="Группа 134">
                <a:extLst>
                  <a:ext uri="{FF2B5EF4-FFF2-40B4-BE49-F238E27FC236}">
                    <a16:creationId xmlns:a16="http://schemas.microsoft.com/office/drawing/2014/main" id="{79CA3A55-5769-8D88-438D-C9080E48D006}"/>
                  </a:ext>
                </a:extLst>
              </p:cNvPr>
              <p:cNvGrpSpPr/>
              <p:nvPr/>
            </p:nvGrpSpPr>
            <p:grpSpPr>
              <a:xfrm>
                <a:off x="1048515" y="2966975"/>
                <a:ext cx="449908" cy="437791"/>
                <a:chOff x="808291" y="1998954"/>
                <a:chExt cx="449908" cy="437791"/>
              </a:xfrm>
            </p:grpSpPr>
            <p:sp>
              <p:nvSpPr>
                <p:cNvPr id="136" name="Полилиния 135">
                  <a:extLst>
                    <a:ext uri="{FF2B5EF4-FFF2-40B4-BE49-F238E27FC236}">
                      <a16:creationId xmlns:a16="http://schemas.microsoft.com/office/drawing/2014/main" id="{D235C833-3003-240F-70FF-22A505155728}"/>
                    </a:ext>
                  </a:extLst>
                </p:cNvPr>
                <p:cNvSpPr/>
                <p:nvPr/>
              </p:nvSpPr>
              <p:spPr>
                <a:xfrm>
                  <a:off x="808291" y="1998954"/>
                  <a:ext cx="449908" cy="437791"/>
                </a:xfrm>
                <a:custGeom>
                  <a:avLst/>
                  <a:gdLst>
                    <a:gd name="connsiteX0" fmla="*/ 112289 w 449908"/>
                    <a:gd name="connsiteY0" fmla="*/ 414004 h 437791"/>
                    <a:gd name="connsiteX1" fmla="*/ 337618 w 449908"/>
                    <a:gd name="connsiteY1" fmla="*/ 414004 h 437791"/>
                    <a:gd name="connsiteX2" fmla="*/ 337632 w 449908"/>
                    <a:gd name="connsiteY2" fmla="*/ 414004 h 437791"/>
                    <a:gd name="connsiteX3" fmla="*/ 349525 w 449908"/>
                    <a:gd name="connsiteY3" fmla="*/ 425897 h 437791"/>
                    <a:gd name="connsiteX4" fmla="*/ 337632 w 449908"/>
                    <a:gd name="connsiteY4" fmla="*/ 437791 h 437791"/>
                    <a:gd name="connsiteX5" fmla="*/ 112289 w 449908"/>
                    <a:gd name="connsiteY5" fmla="*/ 437791 h 437791"/>
                    <a:gd name="connsiteX6" fmla="*/ 100396 w 449908"/>
                    <a:gd name="connsiteY6" fmla="*/ 425897 h 437791"/>
                    <a:gd name="connsiteX7" fmla="*/ 112289 w 449908"/>
                    <a:gd name="connsiteY7" fmla="*/ 414004 h 437791"/>
                    <a:gd name="connsiteX8" fmla="*/ 156219 w 449908"/>
                    <a:gd name="connsiteY8" fmla="*/ 354866 h 437791"/>
                    <a:gd name="connsiteX9" fmla="*/ 293690 w 449908"/>
                    <a:gd name="connsiteY9" fmla="*/ 354866 h 437791"/>
                    <a:gd name="connsiteX10" fmla="*/ 293690 w 449908"/>
                    <a:gd name="connsiteY10" fmla="*/ 407426 h 437791"/>
                    <a:gd name="connsiteX11" fmla="*/ 156219 w 449908"/>
                    <a:gd name="connsiteY11" fmla="*/ 407426 h 437791"/>
                    <a:gd name="connsiteX12" fmla="*/ 13156 w 449908"/>
                    <a:gd name="connsiteY12" fmla="*/ 92660 h 437791"/>
                    <a:gd name="connsiteX13" fmla="*/ 97752 w 449908"/>
                    <a:gd name="connsiteY13" fmla="*/ 92660 h 437791"/>
                    <a:gd name="connsiteX14" fmla="*/ 97752 w 449908"/>
                    <a:gd name="connsiteY14" fmla="*/ 257101 h 437791"/>
                    <a:gd name="connsiteX15" fmla="*/ 117368 w 449908"/>
                    <a:gd name="connsiteY15" fmla="*/ 276718 h 437791"/>
                    <a:gd name="connsiteX16" fmla="*/ 332540 w 449908"/>
                    <a:gd name="connsiteY16" fmla="*/ 276718 h 437791"/>
                    <a:gd name="connsiteX17" fmla="*/ 352156 w 449908"/>
                    <a:gd name="connsiteY17" fmla="*/ 257101 h 437791"/>
                    <a:gd name="connsiteX18" fmla="*/ 352156 w 449908"/>
                    <a:gd name="connsiteY18" fmla="*/ 92660 h 437791"/>
                    <a:gd name="connsiteX19" fmla="*/ 436752 w 449908"/>
                    <a:gd name="connsiteY19" fmla="*/ 92660 h 437791"/>
                    <a:gd name="connsiteX20" fmla="*/ 449908 w 449908"/>
                    <a:gd name="connsiteY20" fmla="*/ 105816 h 437791"/>
                    <a:gd name="connsiteX21" fmla="*/ 449908 w 449908"/>
                    <a:gd name="connsiteY21" fmla="*/ 328554 h 437791"/>
                    <a:gd name="connsiteX22" fmla="*/ 436752 w 449908"/>
                    <a:gd name="connsiteY22" fmla="*/ 341710 h 437791"/>
                    <a:gd name="connsiteX23" fmla="*/ 13156 w 449908"/>
                    <a:gd name="connsiteY23" fmla="*/ 341710 h 437791"/>
                    <a:gd name="connsiteX24" fmla="*/ 0 w 449908"/>
                    <a:gd name="connsiteY24" fmla="*/ 328554 h 437791"/>
                    <a:gd name="connsiteX25" fmla="*/ 0 w 449908"/>
                    <a:gd name="connsiteY25" fmla="*/ 105816 h 437791"/>
                    <a:gd name="connsiteX26" fmla="*/ 13156 w 449908"/>
                    <a:gd name="connsiteY26" fmla="*/ 92660 h 437791"/>
                    <a:gd name="connsiteX27" fmla="*/ 117368 w 449908"/>
                    <a:gd name="connsiteY27" fmla="*/ 0 h 437791"/>
                    <a:gd name="connsiteX28" fmla="*/ 332527 w 449908"/>
                    <a:gd name="connsiteY28" fmla="*/ 0 h 437791"/>
                    <a:gd name="connsiteX29" fmla="*/ 345565 w 449908"/>
                    <a:gd name="connsiteY29" fmla="*/ 13038 h 437791"/>
                    <a:gd name="connsiteX30" fmla="*/ 345565 w 449908"/>
                    <a:gd name="connsiteY30" fmla="*/ 257089 h 437791"/>
                    <a:gd name="connsiteX31" fmla="*/ 332527 w 449908"/>
                    <a:gd name="connsiteY31" fmla="*/ 270126 h 437791"/>
                    <a:gd name="connsiteX32" fmla="*/ 117368 w 449908"/>
                    <a:gd name="connsiteY32" fmla="*/ 270126 h 437791"/>
                    <a:gd name="connsiteX33" fmla="*/ 104330 w 449908"/>
                    <a:gd name="connsiteY33" fmla="*/ 257089 h 437791"/>
                    <a:gd name="connsiteX34" fmla="*/ 104330 w 449908"/>
                    <a:gd name="connsiteY34" fmla="*/ 13038 h 437791"/>
                    <a:gd name="connsiteX35" fmla="*/ 117368 w 449908"/>
                    <a:gd name="connsiteY35" fmla="*/ 0 h 43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49908" h="437791">
                      <a:moveTo>
                        <a:pt x="112289" y="414004"/>
                      </a:moveTo>
                      <a:lnTo>
                        <a:pt x="337618" y="414004"/>
                      </a:lnTo>
                      <a:lnTo>
                        <a:pt x="337632" y="414004"/>
                      </a:lnTo>
                      <a:cubicBezTo>
                        <a:pt x="344197" y="414004"/>
                        <a:pt x="349525" y="419332"/>
                        <a:pt x="349525" y="425897"/>
                      </a:cubicBezTo>
                      <a:cubicBezTo>
                        <a:pt x="349525" y="432462"/>
                        <a:pt x="344197" y="437791"/>
                        <a:pt x="337632" y="437791"/>
                      </a:cubicBezTo>
                      <a:lnTo>
                        <a:pt x="112289" y="437791"/>
                      </a:lnTo>
                      <a:cubicBezTo>
                        <a:pt x="105724" y="437791"/>
                        <a:pt x="100396" y="432462"/>
                        <a:pt x="100396" y="425897"/>
                      </a:cubicBezTo>
                      <a:cubicBezTo>
                        <a:pt x="100396" y="419332"/>
                        <a:pt x="105724" y="414004"/>
                        <a:pt x="112289" y="414004"/>
                      </a:cubicBezTo>
                      <a:close/>
                      <a:moveTo>
                        <a:pt x="156219" y="354866"/>
                      </a:moveTo>
                      <a:lnTo>
                        <a:pt x="293690" y="354866"/>
                      </a:lnTo>
                      <a:lnTo>
                        <a:pt x="293690" y="407426"/>
                      </a:lnTo>
                      <a:lnTo>
                        <a:pt x="156219" y="407426"/>
                      </a:lnTo>
                      <a:close/>
                      <a:moveTo>
                        <a:pt x="13156" y="92660"/>
                      </a:moveTo>
                      <a:lnTo>
                        <a:pt x="97752" y="92660"/>
                      </a:lnTo>
                      <a:lnTo>
                        <a:pt x="97752" y="257101"/>
                      </a:lnTo>
                      <a:cubicBezTo>
                        <a:pt x="97752" y="267916"/>
                        <a:pt x="106553" y="276718"/>
                        <a:pt x="117368" y="276718"/>
                      </a:cubicBezTo>
                      <a:lnTo>
                        <a:pt x="332540" y="276718"/>
                      </a:lnTo>
                      <a:cubicBezTo>
                        <a:pt x="343355" y="276718"/>
                        <a:pt x="352156" y="267916"/>
                        <a:pt x="352156" y="257101"/>
                      </a:cubicBezTo>
                      <a:lnTo>
                        <a:pt x="352156" y="92660"/>
                      </a:lnTo>
                      <a:lnTo>
                        <a:pt x="436752" y="92660"/>
                      </a:lnTo>
                      <a:cubicBezTo>
                        <a:pt x="444014" y="92660"/>
                        <a:pt x="449908" y="98554"/>
                        <a:pt x="449908" y="105816"/>
                      </a:cubicBezTo>
                      <a:lnTo>
                        <a:pt x="449908" y="328554"/>
                      </a:lnTo>
                      <a:cubicBezTo>
                        <a:pt x="449908" y="335816"/>
                        <a:pt x="444014" y="341710"/>
                        <a:pt x="436752" y="341710"/>
                      </a:cubicBezTo>
                      <a:lnTo>
                        <a:pt x="13156" y="341710"/>
                      </a:lnTo>
                      <a:cubicBezTo>
                        <a:pt x="5894" y="341710"/>
                        <a:pt x="0" y="335816"/>
                        <a:pt x="0" y="328554"/>
                      </a:cubicBezTo>
                      <a:lnTo>
                        <a:pt x="0" y="105816"/>
                      </a:lnTo>
                      <a:cubicBezTo>
                        <a:pt x="0" y="98554"/>
                        <a:pt x="5894" y="92660"/>
                        <a:pt x="13156" y="92660"/>
                      </a:cubicBezTo>
                      <a:close/>
                      <a:moveTo>
                        <a:pt x="117368" y="0"/>
                      </a:moveTo>
                      <a:lnTo>
                        <a:pt x="332527" y="0"/>
                      </a:lnTo>
                      <a:cubicBezTo>
                        <a:pt x="339724" y="0"/>
                        <a:pt x="345565" y="5841"/>
                        <a:pt x="345565" y="13038"/>
                      </a:cubicBezTo>
                      <a:lnTo>
                        <a:pt x="345565" y="257089"/>
                      </a:lnTo>
                      <a:cubicBezTo>
                        <a:pt x="345565" y="264285"/>
                        <a:pt x="339724" y="270126"/>
                        <a:pt x="332527" y="270126"/>
                      </a:cubicBezTo>
                      <a:lnTo>
                        <a:pt x="117368" y="270126"/>
                      </a:lnTo>
                      <a:cubicBezTo>
                        <a:pt x="110171" y="270126"/>
                        <a:pt x="104330" y="264285"/>
                        <a:pt x="104330" y="257089"/>
                      </a:cubicBezTo>
                      <a:lnTo>
                        <a:pt x="104330" y="13038"/>
                      </a:lnTo>
                      <a:cubicBezTo>
                        <a:pt x="104330" y="5841"/>
                        <a:pt x="110171" y="0"/>
                        <a:pt x="117368" y="0"/>
                      </a:cubicBezTo>
                      <a:close/>
                    </a:path>
                  </a:pathLst>
                </a:custGeom>
                <a:solidFill>
                  <a:srgbClr val="025E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7" name="Полилиния 136">
                  <a:extLst>
                    <a:ext uri="{FF2B5EF4-FFF2-40B4-BE49-F238E27FC236}">
                      <a16:creationId xmlns:a16="http://schemas.microsoft.com/office/drawing/2014/main" id="{576259A7-92EA-F000-CA36-4802DA06EF8E}"/>
                    </a:ext>
                  </a:extLst>
                </p:cNvPr>
                <p:cNvSpPr/>
                <p:nvPr/>
              </p:nvSpPr>
              <p:spPr>
                <a:xfrm>
                  <a:off x="945576" y="2055018"/>
                  <a:ext cx="175338" cy="185925"/>
                </a:xfrm>
                <a:custGeom>
                  <a:avLst/>
                  <a:gdLst>
                    <a:gd name="connsiteX0" fmla="*/ 228032 w 456333"/>
                    <a:gd name="connsiteY0" fmla="*/ 313767 h 483887"/>
                    <a:gd name="connsiteX1" fmla="*/ 292349 w 456333"/>
                    <a:gd name="connsiteY1" fmla="*/ 378085 h 483887"/>
                    <a:gd name="connsiteX2" fmla="*/ 285917 w 456333"/>
                    <a:gd name="connsiteY2" fmla="*/ 378085 h 483887"/>
                    <a:gd name="connsiteX3" fmla="*/ 228032 w 456333"/>
                    <a:gd name="connsiteY3" fmla="*/ 320199 h 483887"/>
                    <a:gd name="connsiteX4" fmla="*/ 170146 w 456333"/>
                    <a:gd name="connsiteY4" fmla="*/ 378085 h 483887"/>
                    <a:gd name="connsiteX5" fmla="*/ 163714 w 456333"/>
                    <a:gd name="connsiteY5" fmla="*/ 378085 h 483887"/>
                    <a:gd name="connsiteX6" fmla="*/ 228032 w 456333"/>
                    <a:gd name="connsiteY6" fmla="*/ 313767 h 483887"/>
                    <a:gd name="connsiteX7" fmla="*/ 329036 w 456333"/>
                    <a:gd name="connsiteY7" fmla="*/ 286111 h 483887"/>
                    <a:gd name="connsiteX8" fmla="*/ 422940 w 456333"/>
                    <a:gd name="connsiteY8" fmla="*/ 340138 h 483887"/>
                    <a:gd name="connsiteX9" fmla="*/ 422940 w 456333"/>
                    <a:gd name="connsiteY9" fmla="*/ 340086 h 483887"/>
                    <a:gd name="connsiteX10" fmla="*/ 430058 w 456333"/>
                    <a:gd name="connsiteY10" fmla="*/ 347161 h 483887"/>
                    <a:gd name="connsiteX11" fmla="*/ 423043 w 456333"/>
                    <a:gd name="connsiteY11" fmla="*/ 373531 h 483887"/>
                    <a:gd name="connsiteX12" fmla="*/ 237139 w 456333"/>
                    <a:gd name="connsiteY12" fmla="*/ 481469 h 483887"/>
                    <a:gd name="connsiteX13" fmla="*/ 218500 w 456333"/>
                    <a:gd name="connsiteY13" fmla="*/ 481469 h 483887"/>
                    <a:gd name="connsiteX14" fmla="*/ 96193 w 456333"/>
                    <a:gd name="connsiteY14" fmla="*/ 411016 h 483887"/>
                    <a:gd name="connsiteX15" fmla="*/ 33278 w 456333"/>
                    <a:gd name="connsiteY15" fmla="*/ 374548 h 483887"/>
                    <a:gd name="connsiteX16" fmla="*/ 23720 w 456333"/>
                    <a:gd name="connsiteY16" fmla="*/ 357774 h 483887"/>
                    <a:gd name="connsiteX17" fmla="*/ 33780 w 456333"/>
                    <a:gd name="connsiteY17" fmla="*/ 340961 h 483887"/>
                    <a:gd name="connsiteX18" fmla="*/ 127683 w 456333"/>
                    <a:gd name="connsiteY18" fmla="*/ 286355 h 483887"/>
                    <a:gd name="connsiteX19" fmla="*/ 127220 w 456333"/>
                    <a:gd name="connsiteY19" fmla="*/ 286793 h 483887"/>
                    <a:gd name="connsiteX20" fmla="*/ 129986 w 456333"/>
                    <a:gd name="connsiteY20" fmla="*/ 294511 h 483887"/>
                    <a:gd name="connsiteX21" fmla="*/ 131555 w 456333"/>
                    <a:gd name="connsiteY21" fmla="*/ 298936 h 483887"/>
                    <a:gd name="connsiteX22" fmla="*/ 39722 w 456333"/>
                    <a:gd name="connsiteY22" fmla="*/ 352307 h 483887"/>
                    <a:gd name="connsiteX23" fmla="*/ 37386 w 456333"/>
                    <a:gd name="connsiteY23" fmla="*/ 354643 h 483887"/>
                    <a:gd name="connsiteX24" fmla="*/ 39722 w 456333"/>
                    <a:gd name="connsiteY24" fmla="*/ 363434 h 483887"/>
                    <a:gd name="connsiteX25" fmla="*/ 48045 w 456333"/>
                    <a:gd name="connsiteY25" fmla="*/ 368257 h 483887"/>
                    <a:gd name="connsiteX26" fmla="*/ 224816 w 456333"/>
                    <a:gd name="connsiteY26" fmla="*/ 470239 h 483887"/>
                    <a:gd name="connsiteX27" fmla="*/ 230874 w 456333"/>
                    <a:gd name="connsiteY27" fmla="*/ 470239 h 483887"/>
                    <a:gd name="connsiteX28" fmla="*/ 416572 w 456333"/>
                    <a:gd name="connsiteY28" fmla="*/ 362353 h 483887"/>
                    <a:gd name="connsiteX29" fmla="*/ 418926 w 456333"/>
                    <a:gd name="connsiteY29" fmla="*/ 359999 h 483887"/>
                    <a:gd name="connsiteX30" fmla="*/ 416572 w 456333"/>
                    <a:gd name="connsiteY30" fmla="*/ 351213 h 483887"/>
                    <a:gd name="connsiteX31" fmla="*/ 324701 w 456333"/>
                    <a:gd name="connsiteY31" fmla="*/ 298473 h 483887"/>
                    <a:gd name="connsiteX32" fmla="*/ 228018 w 456333"/>
                    <a:gd name="connsiteY32" fmla="*/ 255303 h 483887"/>
                    <a:gd name="connsiteX33" fmla="*/ 240509 w 456333"/>
                    <a:gd name="connsiteY33" fmla="*/ 255920 h 483887"/>
                    <a:gd name="connsiteX34" fmla="*/ 245834 w 456333"/>
                    <a:gd name="connsiteY34" fmla="*/ 256577 h 483887"/>
                    <a:gd name="connsiteX35" fmla="*/ 249629 w 456333"/>
                    <a:gd name="connsiteY35" fmla="*/ 269440 h 483887"/>
                    <a:gd name="connsiteX36" fmla="*/ 257784 w 456333"/>
                    <a:gd name="connsiteY36" fmla="*/ 277698 h 483887"/>
                    <a:gd name="connsiteX37" fmla="*/ 263071 w 456333"/>
                    <a:gd name="connsiteY37" fmla="*/ 279396 h 483887"/>
                    <a:gd name="connsiteX38" fmla="*/ 267020 w 456333"/>
                    <a:gd name="connsiteY38" fmla="*/ 280078 h 483887"/>
                    <a:gd name="connsiteX39" fmla="*/ 274494 w 456333"/>
                    <a:gd name="connsiteY39" fmla="*/ 277505 h 483887"/>
                    <a:gd name="connsiteX40" fmla="*/ 285184 w 456333"/>
                    <a:gd name="connsiteY40" fmla="*/ 269273 h 483887"/>
                    <a:gd name="connsiteX41" fmla="*/ 289866 w 456333"/>
                    <a:gd name="connsiteY41" fmla="*/ 271846 h 483887"/>
                    <a:gd name="connsiteX42" fmla="*/ 310036 w 456333"/>
                    <a:gd name="connsiteY42" fmla="*/ 286549 h 483887"/>
                    <a:gd name="connsiteX43" fmla="*/ 313959 w 456333"/>
                    <a:gd name="connsiteY43" fmla="*/ 290227 h 483887"/>
                    <a:gd name="connsiteX44" fmla="*/ 313930 w 456333"/>
                    <a:gd name="connsiteY44" fmla="*/ 290308 h 483887"/>
                    <a:gd name="connsiteX45" fmla="*/ 313947 w 456333"/>
                    <a:gd name="connsiteY45" fmla="*/ 290279 h 483887"/>
                    <a:gd name="connsiteX46" fmla="*/ 313557 w 456333"/>
                    <a:gd name="connsiteY46" fmla="*/ 291356 h 483887"/>
                    <a:gd name="connsiteX47" fmla="*/ 309431 w 456333"/>
                    <a:gd name="connsiteY47" fmla="*/ 302924 h 483887"/>
                    <a:gd name="connsiteX48" fmla="*/ 311194 w 456333"/>
                    <a:gd name="connsiteY48" fmla="*/ 314411 h 483887"/>
                    <a:gd name="connsiteX49" fmla="*/ 314435 w 456333"/>
                    <a:gd name="connsiteY49" fmla="*/ 318849 h 483887"/>
                    <a:gd name="connsiteX50" fmla="*/ 324430 w 456333"/>
                    <a:gd name="connsiteY50" fmla="*/ 323994 h 483887"/>
                    <a:gd name="connsiteX51" fmla="*/ 324778 w 456333"/>
                    <a:gd name="connsiteY51" fmla="*/ 323994 h 483887"/>
                    <a:gd name="connsiteX52" fmla="*/ 338310 w 456333"/>
                    <a:gd name="connsiteY52" fmla="*/ 323621 h 483887"/>
                    <a:gd name="connsiteX53" fmla="*/ 340587 w 456333"/>
                    <a:gd name="connsiteY53" fmla="*/ 328471 h 483887"/>
                    <a:gd name="connsiteX54" fmla="*/ 348305 w 456333"/>
                    <a:gd name="connsiteY54" fmla="*/ 352217 h 483887"/>
                    <a:gd name="connsiteX55" fmla="*/ 349321 w 456333"/>
                    <a:gd name="connsiteY55" fmla="*/ 357491 h 483887"/>
                    <a:gd name="connsiteX56" fmla="*/ 338220 w 456333"/>
                    <a:gd name="connsiteY56" fmla="*/ 365080 h 483887"/>
                    <a:gd name="connsiteX57" fmla="*/ 332907 w 456333"/>
                    <a:gd name="connsiteY57" fmla="*/ 375654 h 483887"/>
                    <a:gd name="connsiteX58" fmla="*/ 332907 w 456333"/>
                    <a:gd name="connsiteY58" fmla="*/ 378162 h 483887"/>
                    <a:gd name="connsiteX59" fmla="*/ 332907 w 456333"/>
                    <a:gd name="connsiteY59" fmla="*/ 378561 h 483887"/>
                    <a:gd name="connsiteX60" fmla="*/ 305148 w 456333"/>
                    <a:gd name="connsiteY60" fmla="*/ 378561 h 483887"/>
                    <a:gd name="connsiteX61" fmla="*/ 305148 w 456333"/>
                    <a:gd name="connsiteY61" fmla="*/ 378162 h 483887"/>
                    <a:gd name="connsiteX62" fmla="*/ 229072 w 456333"/>
                    <a:gd name="connsiteY62" fmla="*/ 302086 h 483887"/>
                    <a:gd name="connsiteX63" fmla="*/ 151004 w 456333"/>
                    <a:gd name="connsiteY63" fmla="*/ 378162 h 483887"/>
                    <a:gd name="connsiteX64" fmla="*/ 151004 w 456333"/>
                    <a:gd name="connsiteY64" fmla="*/ 378561 h 483887"/>
                    <a:gd name="connsiteX65" fmla="*/ 123193 w 456333"/>
                    <a:gd name="connsiteY65" fmla="*/ 378561 h 483887"/>
                    <a:gd name="connsiteX66" fmla="*/ 123193 w 456333"/>
                    <a:gd name="connsiteY66" fmla="*/ 378162 h 483887"/>
                    <a:gd name="connsiteX67" fmla="*/ 123193 w 456333"/>
                    <a:gd name="connsiteY67" fmla="*/ 375654 h 483887"/>
                    <a:gd name="connsiteX68" fmla="*/ 117816 w 456333"/>
                    <a:gd name="connsiteY68" fmla="*/ 365080 h 483887"/>
                    <a:gd name="connsiteX69" fmla="*/ 106728 w 456333"/>
                    <a:gd name="connsiteY69" fmla="*/ 357491 h 483887"/>
                    <a:gd name="connsiteX70" fmla="*/ 107731 w 456333"/>
                    <a:gd name="connsiteY70" fmla="*/ 352217 h 483887"/>
                    <a:gd name="connsiteX71" fmla="*/ 115449 w 456333"/>
                    <a:gd name="connsiteY71" fmla="*/ 328471 h 483887"/>
                    <a:gd name="connsiteX72" fmla="*/ 117739 w 456333"/>
                    <a:gd name="connsiteY72" fmla="*/ 323621 h 483887"/>
                    <a:gd name="connsiteX73" fmla="*/ 131272 w 456333"/>
                    <a:gd name="connsiteY73" fmla="*/ 323994 h 483887"/>
                    <a:gd name="connsiteX74" fmla="*/ 131606 w 456333"/>
                    <a:gd name="connsiteY74" fmla="*/ 323994 h 483887"/>
                    <a:gd name="connsiteX75" fmla="*/ 141601 w 456333"/>
                    <a:gd name="connsiteY75" fmla="*/ 318849 h 483887"/>
                    <a:gd name="connsiteX76" fmla="*/ 144843 w 456333"/>
                    <a:gd name="connsiteY76" fmla="*/ 314411 h 483887"/>
                    <a:gd name="connsiteX77" fmla="*/ 146605 w 456333"/>
                    <a:gd name="connsiteY77" fmla="*/ 302924 h 483887"/>
                    <a:gd name="connsiteX78" fmla="*/ 142090 w 456333"/>
                    <a:gd name="connsiteY78" fmla="*/ 290227 h 483887"/>
                    <a:gd name="connsiteX79" fmla="*/ 145949 w 456333"/>
                    <a:gd name="connsiteY79" fmla="*/ 286549 h 483887"/>
                    <a:gd name="connsiteX80" fmla="*/ 166119 w 456333"/>
                    <a:gd name="connsiteY80" fmla="*/ 271846 h 483887"/>
                    <a:gd name="connsiteX81" fmla="*/ 170814 w 456333"/>
                    <a:gd name="connsiteY81" fmla="*/ 269273 h 483887"/>
                    <a:gd name="connsiteX82" fmla="*/ 181491 w 456333"/>
                    <a:gd name="connsiteY82" fmla="*/ 277505 h 483887"/>
                    <a:gd name="connsiteX83" fmla="*/ 188977 w 456333"/>
                    <a:gd name="connsiteY83" fmla="*/ 280078 h 483887"/>
                    <a:gd name="connsiteX84" fmla="*/ 192926 w 456333"/>
                    <a:gd name="connsiteY84" fmla="*/ 279396 h 483887"/>
                    <a:gd name="connsiteX85" fmla="*/ 198200 w 456333"/>
                    <a:gd name="connsiteY85" fmla="*/ 277698 h 483887"/>
                    <a:gd name="connsiteX86" fmla="*/ 206356 w 456333"/>
                    <a:gd name="connsiteY86" fmla="*/ 269440 h 483887"/>
                    <a:gd name="connsiteX87" fmla="*/ 210215 w 456333"/>
                    <a:gd name="connsiteY87" fmla="*/ 256577 h 483887"/>
                    <a:gd name="connsiteX88" fmla="*/ 215541 w 456333"/>
                    <a:gd name="connsiteY88" fmla="*/ 255920 h 483887"/>
                    <a:gd name="connsiteX89" fmla="*/ 228018 w 456333"/>
                    <a:gd name="connsiteY89" fmla="*/ 255303 h 483887"/>
                    <a:gd name="connsiteX90" fmla="*/ 224597 w 456333"/>
                    <a:gd name="connsiteY90" fmla="*/ 164512 h 483887"/>
                    <a:gd name="connsiteX91" fmla="*/ 231029 w 456333"/>
                    <a:gd name="connsiteY91" fmla="*/ 164512 h 483887"/>
                    <a:gd name="connsiteX92" fmla="*/ 231029 w 456333"/>
                    <a:gd name="connsiteY92" fmla="*/ 248781 h 483887"/>
                    <a:gd name="connsiteX93" fmla="*/ 224597 w 456333"/>
                    <a:gd name="connsiteY93" fmla="*/ 248781 h 483887"/>
                    <a:gd name="connsiteX94" fmla="*/ 210254 w 456333"/>
                    <a:gd name="connsiteY94" fmla="*/ 132443 h 483887"/>
                    <a:gd name="connsiteX95" fmla="*/ 246027 w 456333"/>
                    <a:gd name="connsiteY95" fmla="*/ 132443 h 483887"/>
                    <a:gd name="connsiteX96" fmla="*/ 233961 w 456333"/>
                    <a:gd name="connsiteY96" fmla="*/ 157090 h 483887"/>
                    <a:gd name="connsiteX97" fmla="*/ 222320 w 456333"/>
                    <a:gd name="connsiteY97" fmla="*/ 157090 h 483887"/>
                    <a:gd name="connsiteX98" fmla="*/ 194779 w 456333"/>
                    <a:gd name="connsiteY98" fmla="*/ 100837 h 483887"/>
                    <a:gd name="connsiteX99" fmla="*/ 261489 w 456333"/>
                    <a:gd name="connsiteY99" fmla="*/ 100837 h 483887"/>
                    <a:gd name="connsiteX100" fmla="*/ 249166 w 456333"/>
                    <a:gd name="connsiteY100" fmla="*/ 126011 h 483887"/>
                    <a:gd name="connsiteX101" fmla="*/ 207115 w 456333"/>
                    <a:gd name="connsiteY101" fmla="*/ 126011 h 483887"/>
                    <a:gd name="connsiteX102" fmla="*/ 277208 w 456333"/>
                    <a:gd name="connsiteY102" fmla="*/ 48007 h 483887"/>
                    <a:gd name="connsiteX103" fmla="*/ 446312 w 456333"/>
                    <a:gd name="connsiteY103" fmla="*/ 145127 h 483887"/>
                    <a:gd name="connsiteX104" fmla="*/ 456333 w 456333"/>
                    <a:gd name="connsiteY104" fmla="*/ 162441 h 483887"/>
                    <a:gd name="connsiteX105" fmla="*/ 456333 w 456333"/>
                    <a:gd name="connsiteY105" fmla="*/ 314089 h 483887"/>
                    <a:gd name="connsiteX106" fmla="*/ 453678 w 456333"/>
                    <a:gd name="connsiteY106" fmla="*/ 324038 h 483887"/>
                    <a:gd name="connsiteX107" fmla="*/ 426438 w 456333"/>
                    <a:gd name="connsiteY107" fmla="*/ 331390 h 483887"/>
                    <a:gd name="connsiteX108" fmla="*/ 237460 w 456333"/>
                    <a:gd name="connsiteY108" fmla="*/ 222861 h 483887"/>
                    <a:gd name="connsiteX109" fmla="*/ 237460 w 456333"/>
                    <a:gd name="connsiteY109" fmla="*/ 208042 h 483887"/>
                    <a:gd name="connsiteX110" fmla="*/ 237833 w 456333"/>
                    <a:gd name="connsiteY110" fmla="*/ 208248 h 483887"/>
                    <a:gd name="connsiteX111" fmla="*/ 432844 w 456333"/>
                    <a:gd name="connsiteY111" fmla="*/ 320238 h 483887"/>
                    <a:gd name="connsiteX112" fmla="*/ 436388 w 456333"/>
                    <a:gd name="connsiteY112" fmla="*/ 321183 h 483887"/>
                    <a:gd name="connsiteX113" fmla="*/ 443469 w 456333"/>
                    <a:gd name="connsiteY113" fmla="*/ 314089 h 483887"/>
                    <a:gd name="connsiteX114" fmla="*/ 443469 w 456333"/>
                    <a:gd name="connsiteY114" fmla="*/ 162441 h 483887"/>
                    <a:gd name="connsiteX115" fmla="*/ 439906 w 456333"/>
                    <a:gd name="connsiteY115" fmla="*/ 156279 h 483887"/>
                    <a:gd name="connsiteX116" fmla="*/ 277208 w 456333"/>
                    <a:gd name="connsiteY116" fmla="*/ 62839 h 483887"/>
                    <a:gd name="connsiteX117" fmla="*/ 179060 w 456333"/>
                    <a:gd name="connsiteY117" fmla="*/ 47994 h 483887"/>
                    <a:gd name="connsiteX118" fmla="*/ 179060 w 456333"/>
                    <a:gd name="connsiteY118" fmla="*/ 62864 h 483887"/>
                    <a:gd name="connsiteX119" fmla="*/ 16337 w 456333"/>
                    <a:gd name="connsiteY119" fmla="*/ 157398 h 483887"/>
                    <a:gd name="connsiteX120" fmla="*/ 12864 w 456333"/>
                    <a:gd name="connsiteY120" fmla="*/ 163586 h 483887"/>
                    <a:gd name="connsiteX121" fmla="*/ 12864 w 456333"/>
                    <a:gd name="connsiteY121" fmla="*/ 315079 h 483887"/>
                    <a:gd name="connsiteX122" fmla="*/ 13822 w 456333"/>
                    <a:gd name="connsiteY122" fmla="*/ 318636 h 483887"/>
                    <a:gd name="connsiteX123" fmla="*/ 23527 w 456333"/>
                    <a:gd name="connsiteY123" fmla="*/ 321215 h 483887"/>
                    <a:gd name="connsiteX124" fmla="*/ 217870 w 456333"/>
                    <a:gd name="connsiteY124" fmla="*/ 208273 h 483887"/>
                    <a:gd name="connsiteX125" fmla="*/ 218165 w 456333"/>
                    <a:gd name="connsiteY125" fmla="*/ 208119 h 483887"/>
                    <a:gd name="connsiteX126" fmla="*/ 218165 w 456333"/>
                    <a:gd name="connsiteY126" fmla="*/ 223002 h 483887"/>
                    <a:gd name="connsiteX127" fmla="*/ 29985 w 456333"/>
                    <a:gd name="connsiteY127" fmla="*/ 332342 h 483887"/>
                    <a:gd name="connsiteX128" fmla="*/ 19863 w 456333"/>
                    <a:gd name="connsiteY128" fmla="*/ 335068 h 483887"/>
                    <a:gd name="connsiteX129" fmla="*/ 0 w 456333"/>
                    <a:gd name="connsiteY129" fmla="*/ 315079 h 483887"/>
                    <a:gd name="connsiteX130" fmla="*/ 0 w 456333"/>
                    <a:gd name="connsiteY130" fmla="*/ 163586 h 483887"/>
                    <a:gd name="connsiteX131" fmla="*/ 9905 w 456333"/>
                    <a:gd name="connsiteY131" fmla="*/ 146284 h 483887"/>
                    <a:gd name="connsiteX132" fmla="*/ 277209 w 456333"/>
                    <a:gd name="connsiteY132" fmla="*/ 11796 h 483887"/>
                    <a:gd name="connsiteX133" fmla="*/ 283975 w 456333"/>
                    <a:gd name="connsiteY133" fmla="*/ 11796 h 483887"/>
                    <a:gd name="connsiteX134" fmla="*/ 284001 w 456333"/>
                    <a:gd name="connsiteY134" fmla="*/ 11796 h 483887"/>
                    <a:gd name="connsiteX135" fmla="*/ 292684 w 456333"/>
                    <a:gd name="connsiteY135" fmla="*/ 20530 h 483887"/>
                    <a:gd name="connsiteX136" fmla="*/ 292684 w 456333"/>
                    <a:gd name="connsiteY136" fmla="*/ 30911 h 483887"/>
                    <a:gd name="connsiteX137" fmla="*/ 292684 w 456333"/>
                    <a:gd name="connsiteY137" fmla="*/ 30924 h 483887"/>
                    <a:gd name="connsiteX138" fmla="*/ 283975 w 456333"/>
                    <a:gd name="connsiteY138" fmla="*/ 39633 h 483887"/>
                    <a:gd name="connsiteX139" fmla="*/ 277209 w 456333"/>
                    <a:gd name="connsiteY139" fmla="*/ 39633 h 483887"/>
                    <a:gd name="connsiteX140" fmla="*/ 173053 w 456333"/>
                    <a:gd name="connsiteY140" fmla="*/ 11796 h 483887"/>
                    <a:gd name="connsiteX141" fmla="*/ 179060 w 456333"/>
                    <a:gd name="connsiteY141" fmla="*/ 11796 h 483887"/>
                    <a:gd name="connsiteX142" fmla="*/ 179060 w 456333"/>
                    <a:gd name="connsiteY142" fmla="*/ 39633 h 483887"/>
                    <a:gd name="connsiteX143" fmla="*/ 173053 w 456333"/>
                    <a:gd name="connsiteY143" fmla="*/ 39633 h 483887"/>
                    <a:gd name="connsiteX144" fmla="*/ 173040 w 456333"/>
                    <a:gd name="connsiteY144" fmla="*/ 39633 h 483887"/>
                    <a:gd name="connsiteX145" fmla="*/ 164344 w 456333"/>
                    <a:gd name="connsiteY145" fmla="*/ 30911 h 483887"/>
                    <a:gd name="connsiteX146" fmla="*/ 164344 w 456333"/>
                    <a:gd name="connsiteY146" fmla="*/ 20517 h 483887"/>
                    <a:gd name="connsiteX147" fmla="*/ 164344 w 456333"/>
                    <a:gd name="connsiteY147" fmla="*/ 20505 h 483887"/>
                    <a:gd name="connsiteX148" fmla="*/ 173053 w 456333"/>
                    <a:gd name="connsiteY148" fmla="*/ 11796 h 483887"/>
                    <a:gd name="connsiteX149" fmla="*/ 185492 w 456333"/>
                    <a:gd name="connsiteY149" fmla="*/ 0 h 483887"/>
                    <a:gd name="connsiteX150" fmla="*/ 270777 w 456333"/>
                    <a:gd name="connsiteY150" fmla="*/ 0 h 483887"/>
                    <a:gd name="connsiteX151" fmla="*/ 270777 w 456333"/>
                    <a:gd name="connsiteY151" fmla="*/ 94290 h 483887"/>
                    <a:gd name="connsiteX152" fmla="*/ 185492 w 456333"/>
                    <a:gd name="connsiteY152" fmla="*/ 94290 h 483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</a:cxnLst>
                  <a:rect l="l" t="t" r="r" b="b"/>
                  <a:pathLst>
                    <a:path w="456333" h="483887">
                      <a:moveTo>
                        <a:pt x="228032" y="313767"/>
                      </a:moveTo>
                      <a:cubicBezTo>
                        <a:pt x="263553" y="313767"/>
                        <a:pt x="292349" y="342563"/>
                        <a:pt x="292349" y="378085"/>
                      </a:cubicBezTo>
                      <a:lnTo>
                        <a:pt x="285917" y="378085"/>
                      </a:lnTo>
                      <a:cubicBezTo>
                        <a:pt x="285917" y="346115"/>
                        <a:pt x="260001" y="320199"/>
                        <a:pt x="228032" y="320199"/>
                      </a:cubicBezTo>
                      <a:cubicBezTo>
                        <a:pt x="196062" y="320199"/>
                        <a:pt x="170146" y="346115"/>
                        <a:pt x="170146" y="378085"/>
                      </a:cubicBezTo>
                      <a:lnTo>
                        <a:pt x="163714" y="378085"/>
                      </a:lnTo>
                      <a:cubicBezTo>
                        <a:pt x="163714" y="342563"/>
                        <a:pt x="192510" y="313767"/>
                        <a:pt x="228032" y="313767"/>
                      </a:cubicBezTo>
                      <a:close/>
                      <a:moveTo>
                        <a:pt x="329036" y="286111"/>
                      </a:moveTo>
                      <a:lnTo>
                        <a:pt x="422940" y="340138"/>
                      </a:lnTo>
                      <a:lnTo>
                        <a:pt x="422940" y="340086"/>
                      </a:lnTo>
                      <a:cubicBezTo>
                        <a:pt x="425894" y="341775"/>
                        <a:pt x="428351" y="344217"/>
                        <a:pt x="430058" y="347161"/>
                      </a:cubicBezTo>
                      <a:cubicBezTo>
                        <a:pt x="435403" y="356381"/>
                        <a:pt x="432262" y="368187"/>
                        <a:pt x="423043" y="373531"/>
                      </a:cubicBezTo>
                      <a:lnTo>
                        <a:pt x="237139" y="481469"/>
                      </a:lnTo>
                      <a:cubicBezTo>
                        <a:pt x="231344" y="484694"/>
                        <a:pt x="224295" y="484694"/>
                        <a:pt x="218500" y="481469"/>
                      </a:cubicBezTo>
                      <a:cubicBezTo>
                        <a:pt x="218500" y="481469"/>
                        <a:pt x="96193" y="411016"/>
                        <a:pt x="96193" y="411016"/>
                      </a:cubicBezTo>
                      <a:lnTo>
                        <a:pt x="33278" y="374548"/>
                      </a:lnTo>
                      <a:cubicBezTo>
                        <a:pt x="27295" y="371094"/>
                        <a:pt x="23641" y="364681"/>
                        <a:pt x="23720" y="357774"/>
                      </a:cubicBezTo>
                      <a:cubicBezTo>
                        <a:pt x="23868" y="350786"/>
                        <a:pt x="27692" y="344396"/>
                        <a:pt x="33780" y="340961"/>
                      </a:cubicBezTo>
                      <a:lnTo>
                        <a:pt x="127683" y="286355"/>
                      </a:lnTo>
                      <a:lnTo>
                        <a:pt x="127220" y="286793"/>
                      </a:lnTo>
                      <a:lnTo>
                        <a:pt x="129986" y="294511"/>
                      </a:lnTo>
                      <a:lnTo>
                        <a:pt x="131555" y="298936"/>
                      </a:lnTo>
                      <a:lnTo>
                        <a:pt x="39722" y="352307"/>
                      </a:lnTo>
                      <a:cubicBezTo>
                        <a:pt x="38754" y="352869"/>
                        <a:pt x="37949" y="353674"/>
                        <a:pt x="37386" y="354643"/>
                      </a:cubicBezTo>
                      <a:cubicBezTo>
                        <a:pt x="35604" y="357716"/>
                        <a:pt x="36649" y="361651"/>
                        <a:pt x="39722" y="363434"/>
                      </a:cubicBezTo>
                      <a:lnTo>
                        <a:pt x="48045" y="368257"/>
                      </a:lnTo>
                      <a:lnTo>
                        <a:pt x="224816" y="470239"/>
                      </a:lnTo>
                      <a:cubicBezTo>
                        <a:pt x="226709" y="471250"/>
                        <a:pt x="228981" y="471250"/>
                        <a:pt x="230874" y="470239"/>
                      </a:cubicBezTo>
                      <a:lnTo>
                        <a:pt x="416572" y="362353"/>
                      </a:lnTo>
                      <a:cubicBezTo>
                        <a:pt x="417550" y="361788"/>
                        <a:pt x="418362" y="360977"/>
                        <a:pt x="418926" y="359999"/>
                      </a:cubicBezTo>
                      <a:cubicBezTo>
                        <a:pt x="420703" y="356923"/>
                        <a:pt x="419648" y="352990"/>
                        <a:pt x="416572" y="351213"/>
                      </a:cubicBezTo>
                      <a:lnTo>
                        <a:pt x="324701" y="298473"/>
                      </a:lnTo>
                      <a:close/>
                      <a:moveTo>
                        <a:pt x="228018" y="255303"/>
                      </a:moveTo>
                      <a:cubicBezTo>
                        <a:pt x="232225" y="255303"/>
                        <a:pt x="236379" y="255509"/>
                        <a:pt x="240509" y="255920"/>
                      </a:cubicBezTo>
                      <a:cubicBezTo>
                        <a:pt x="242297" y="256101"/>
                        <a:pt x="244059" y="256319"/>
                        <a:pt x="245834" y="256577"/>
                      </a:cubicBezTo>
                      <a:lnTo>
                        <a:pt x="249629" y="269440"/>
                      </a:lnTo>
                      <a:cubicBezTo>
                        <a:pt x="250775" y="273396"/>
                        <a:pt x="253844" y="276503"/>
                        <a:pt x="257784" y="277698"/>
                      </a:cubicBezTo>
                      <a:cubicBezTo>
                        <a:pt x="259572" y="278213"/>
                        <a:pt x="261335" y="278792"/>
                        <a:pt x="263071" y="279396"/>
                      </a:cubicBezTo>
                      <a:cubicBezTo>
                        <a:pt x="264338" y="279850"/>
                        <a:pt x="265675" y="280081"/>
                        <a:pt x="267020" y="280078"/>
                      </a:cubicBezTo>
                      <a:cubicBezTo>
                        <a:pt x="269727" y="280068"/>
                        <a:pt x="272355" y="279164"/>
                        <a:pt x="274494" y="277505"/>
                      </a:cubicBezTo>
                      <a:lnTo>
                        <a:pt x="285184" y="269273"/>
                      </a:lnTo>
                      <a:cubicBezTo>
                        <a:pt x="286766" y="270070"/>
                        <a:pt x="288322" y="270945"/>
                        <a:pt x="289866" y="271846"/>
                      </a:cubicBezTo>
                      <a:cubicBezTo>
                        <a:pt x="297069" y="276051"/>
                        <a:pt x="303828" y="280977"/>
                        <a:pt x="310036" y="286549"/>
                      </a:cubicBezTo>
                      <a:cubicBezTo>
                        <a:pt x="311387" y="287745"/>
                        <a:pt x="312673" y="288941"/>
                        <a:pt x="313959" y="290227"/>
                      </a:cubicBezTo>
                      <a:lnTo>
                        <a:pt x="313930" y="290308"/>
                      </a:lnTo>
                      <a:lnTo>
                        <a:pt x="313947" y="290279"/>
                      </a:lnTo>
                      <a:lnTo>
                        <a:pt x="313557" y="291356"/>
                      </a:lnTo>
                      <a:lnTo>
                        <a:pt x="309431" y="302924"/>
                      </a:lnTo>
                      <a:cubicBezTo>
                        <a:pt x="308037" y="306805"/>
                        <a:pt x="308699" y="311127"/>
                        <a:pt x="311194" y="314411"/>
                      </a:cubicBezTo>
                      <a:cubicBezTo>
                        <a:pt x="312309" y="315861"/>
                        <a:pt x="313389" y="317340"/>
                        <a:pt x="314435" y="318849"/>
                      </a:cubicBezTo>
                      <a:cubicBezTo>
                        <a:pt x="316721" y="322099"/>
                        <a:pt x="320457" y="324021"/>
                        <a:pt x="324430" y="323994"/>
                      </a:cubicBezTo>
                      <a:lnTo>
                        <a:pt x="324778" y="323994"/>
                      </a:lnTo>
                      <a:lnTo>
                        <a:pt x="338310" y="323621"/>
                      </a:lnTo>
                      <a:cubicBezTo>
                        <a:pt x="339108" y="325216"/>
                        <a:pt x="339866" y="326837"/>
                        <a:pt x="340587" y="328471"/>
                      </a:cubicBezTo>
                      <a:cubicBezTo>
                        <a:pt x="343963" y="336101"/>
                        <a:pt x="346550" y="344059"/>
                        <a:pt x="348305" y="352217"/>
                      </a:cubicBezTo>
                      <a:cubicBezTo>
                        <a:pt x="348678" y="353966"/>
                        <a:pt x="349012" y="355716"/>
                        <a:pt x="349321" y="357491"/>
                      </a:cubicBezTo>
                      <a:lnTo>
                        <a:pt x="338220" y="365080"/>
                      </a:lnTo>
                      <a:cubicBezTo>
                        <a:pt x="334770" y="367476"/>
                        <a:pt x="332768" y="371457"/>
                        <a:pt x="332907" y="375654"/>
                      </a:cubicBezTo>
                      <a:cubicBezTo>
                        <a:pt x="332907" y="376490"/>
                        <a:pt x="332907" y="377326"/>
                        <a:pt x="332907" y="378162"/>
                      </a:cubicBezTo>
                      <a:lnTo>
                        <a:pt x="332907" y="378561"/>
                      </a:lnTo>
                      <a:lnTo>
                        <a:pt x="305148" y="378561"/>
                      </a:lnTo>
                      <a:cubicBezTo>
                        <a:pt x="305148" y="378433"/>
                        <a:pt x="305148" y="378304"/>
                        <a:pt x="305148" y="378162"/>
                      </a:cubicBezTo>
                      <a:cubicBezTo>
                        <a:pt x="304608" y="336373"/>
                        <a:pt x="270861" y="302627"/>
                        <a:pt x="229072" y="302086"/>
                      </a:cubicBezTo>
                      <a:cubicBezTo>
                        <a:pt x="186506" y="301537"/>
                        <a:pt x="151555" y="335597"/>
                        <a:pt x="151004" y="378162"/>
                      </a:cubicBezTo>
                      <a:cubicBezTo>
                        <a:pt x="151004" y="378304"/>
                        <a:pt x="151004" y="378433"/>
                        <a:pt x="151004" y="378561"/>
                      </a:cubicBezTo>
                      <a:lnTo>
                        <a:pt x="123193" y="378561"/>
                      </a:lnTo>
                      <a:cubicBezTo>
                        <a:pt x="123193" y="378433"/>
                        <a:pt x="123193" y="378304"/>
                        <a:pt x="123193" y="378162"/>
                      </a:cubicBezTo>
                      <a:cubicBezTo>
                        <a:pt x="123193" y="377348"/>
                        <a:pt x="123193" y="376512"/>
                        <a:pt x="123193" y="375654"/>
                      </a:cubicBezTo>
                      <a:cubicBezTo>
                        <a:pt x="123319" y="371444"/>
                        <a:pt x="121293" y="367459"/>
                        <a:pt x="117816" y="365080"/>
                      </a:cubicBezTo>
                      <a:lnTo>
                        <a:pt x="106728" y="357491"/>
                      </a:lnTo>
                      <a:cubicBezTo>
                        <a:pt x="107024" y="355716"/>
                        <a:pt x="107358" y="353966"/>
                        <a:pt x="107731" y="352217"/>
                      </a:cubicBezTo>
                      <a:cubicBezTo>
                        <a:pt x="109486" y="344059"/>
                        <a:pt x="112073" y="336101"/>
                        <a:pt x="115449" y="328471"/>
                      </a:cubicBezTo>
                      <a:cubicBezTo>
                        <a:pt x="116183" y="326837"/>
                        <a:pt x="116942" y="325216"/>
                        <a:pt x="117739" y="323621"/>
                      </a:cubicBezTo>
                      <a:lnTo>
                        <a:pt x="131272" y="323994"/>
                      </a:lnTo>
                      <a:lnTo>
                        <a:pt x="131606" y="323994"/>
                      </a:lnTo>
                      <a:cubicBezTo>
                        <a:pt x="135581" y="324024"/>
                        <a:pt x="139316" y="322101"/>
                        <a:pt x="141601" y="318849"/>
                      </a:cubicBezTo>
                      <a:cubicBezTo>
                        <a:pt x="142639" y="317340"/>
                        <a:pt x="143720" y="315861"/>
                        <a:pt x="144843" y="314411"/>
                      </a:cubicBezTo>
                      <a:cubicBezTo>
                        <a:pt x="147350" y="311133"/>
                        <a:pt x="148015" y="306803"/>
                        <a:pt x="146605" y="302924"/>
                      </a:cubicBezTo>
                      <a:lnTo>
                        <a:pt x="142090" y="290227"/>
                      </a:lnTo>
                      <a:cubicBezTo>
                        <a:pt x="143376" y="288967"/>
                        <a:pt x="144663" y="287745"/>
                        <a:pt x="145949" y="286549"/>
                      </a:cubicBezTo>
                      <a:cubicBezTo>
                        <a:pt x="152159" y="280980"/>
                        <a:pt x="158918" y="276054"/>
                        <a:pt x="166119" y="271846"/>
                      </a:cubicBezTo>
                      <a:cubicBezTo>
                        <a:pt x="167675" y="270971"/>
                        <a:pt x="169232" y="270109"/>
                        <a:pt x="170814" y="269273"/>
                      </a:cubicBezTo>
                      <a:lnTo>
                        <a:pt x="181491" y="277505"/>
                      </a:lnTo>
                      <a:cubicBezTo>
                        <a:pt x="183634" y="279166"/>
                        <a:pt x="186266" y="280070"/>
                        <a:pt x="188977" y="280078"/>
                      </a:cubicBezTo>
                      <a:cubicBezTo>
                        <a:pt x="190323" y="280081"/>
                        <a:pt x="191659" y="279850"/>
                        <a:pt x="192926" y="279396"/>
                      </a:cubicBezTo>
                      <a:cubicBezTo>
                        <a:pt x="194663" y="278792"/>
                        <a:pt x="196425" y="278213"/>
                        <a:pt x="198200" y="277698"/>
                      </a:cubicBezTo>
                      <a:cubicBezTo>
                        <a:pt x="202143" y="276507"/>
                        <a:pt x="205214" y="273398"/>
                        <a:pt x="206356" y="269440"/>
                      </a:cubicBezTo>
                      <a:lnTo>
                        <a:pt x="210215" y="256577"/>
                      </a:lnTo>
                      <a:cubicBezTo>
                        <a:pt x="211973" y="256319"/>
                        <a:pt x="213749" y="256101"/>
                        <a:pt x="215541" y="255920"/>
                      </a:cubicBezTo>
                      <a:cubicBezTo>
                        <a:pt x="219657" y="255509"/>
                        <a:pt x="223812" y="255303"/>
                        <a:pt x="228018" y="255303"/>
                      </a:cubicBezTo>
                      <a:close/>
                      <a:moveTo>
                        <a:pt x="224597" y="164512"/>
                      </a:moveTo>
                      <a:lnTo>
                        <a:pt x="231029" y="164512"/>
                      </a:lnTo>
                      <a:lnTo>
                        <a:pt x="231029" y="248781"/>
                      </a:lnTo>
                      <a:lnTo>
                        <a:pt x="224597" y="248781"/>
                      </a:lnTo>
                      <a:close/>
                      <a:moveTo>
                        <a:pt x="210254" y="132443"/>
                      </a:moveTo>
                      <a:lnTo>
                        <a:pt x="246027" y="132443"/>
                      </a:lnTo>
                      <a:lnTo>
                        <a:pt x="233961" y="157090"/>
                      </a:lnTo>
                      <a:lnTo>
                        <a:pt x="222320" y="157090"/>
                      </a:lnTo>
                      <a:close/>
                      <a:moveTo>
                        <a:pt x="194779" y="100837"/>
                      </a:moveTo>
                      <a:lnTo>
                        <a:pt x="261489" y="100837"/>
                      </a:lnTo>
                      <a:lnTo>
                        <a:pt x="249166" y="126011"/>
                      </a:lnTo>
                      <a:lnTo>
                        <a:pt x="207115" y="126011"/>
                      </a:lnTo>
                      <a:close/>
                      <a:moveTo>
                        <a:pt x="277208" y="48007"/>
                      </a:moveTo>
                      <a:lnTo>
                        <a:pt x="446312" y="145127"/>
                      </a:lnTo>
                      <a:cubicBezTo>
                        <a:pt x="452506" y="148694"/>
                        <a:pt x="456325" y="155294"/>
                        <a:pt x="456333" y="162441"/>
                      </a:cubicBezTo>
                      <a:lnTo>
                        <a:pt x="456333" y="314089"/>
                      </a:lnTo>
                      <a:cubicBezTo>
                        <a:pt x="456334" y="317580"/>
                        <a:pt x="455418" y="321011"/>
                        <a:pt x="453678" y="324038"/>
                      </a:cubicBezTo>
                      <a:cubicBezTo>
                        <a:pt x="448186" y="333590"/>
                        <a:pt x="435990" y="336882"/>
                        <a:pt x="426438" y="331390"/>
                      </a:cubicBezTo>
                      <a:lnTo>
                        <a:pt x="237460" y="222861"/>
                      </a:lnTo>
                      <a:lnTo>
                        <a:pt x="237460" y="208042"/>
                      </a:lnTo>
                      <a:cubicBezTo>
                        <a:pt x="237589" y="208103"/>
                        <a:pt x="237713" y="208172"/>
                        <a:pt x="237833" y="208248"/>
                      </a:cubicBezTo>
                      <a:lnTo>
                        <a:pt x="432844" y="320238"/>
                      </a:lnTo>
                      <a:cubicBezTo>
                        <a:pt x="433922" y="320859"/>
                        <a:pt x="435144" y="321184"/>
                        <a:pt x="436388" y="321183"/>
                      </a:cubicBezTo>
                      <a:cubicBezTo>
                        <a:pt x="440302" y="321179"/>
                        <a:pt x="443473" y="318003"/>
                        <a:pt x="443469" y="314089"/>
                      </a:cubicBezTo>
                      <a:lnTo>
                        <a:pt x="443469" y="162441"/>
                      </a:lnTo>
                      <a:cubicBezTo>
                        <a:pt x="443465" y="159899"/>
                        <a:pt x="442108" y="157550"/>
                        <a:pt x="439906" y="156279"/>
                      </a:cubicBezTo>
                      <a:lnTo>
                        <a:pt x="277208" y="62839"/>
                      </a:lnTo>
                      <a:close/>
                      <a:moveTo>
                        <a:pt x="179060" y="47994"/>
                      </a:moveTo>
                      <a:lnTo>
                        <a:pt x="179060" y="62864"/>
                      </a:lnTo>
                      <a:lnTo>
                        <a:pt x="16337" y="157398"/>
                      </a:lnTo>
                      <a:cubicBezTo>
                        <a:pt x="14162" y="158696"/>
                        <a:pt x="12839" y="161053"/>
                        <a:pt x="12864" y="163586"/>
                      </a:cubicBezTo>
                      <a:lnTo>
                        <a:pt x="12864" y="315079"/>
                      </a:lnTo>
                      <a:cubicBezTo>
                        <a:pt x="12865" y="316328"/>
                        <a:pt x="13195" y="317556"/>
                        <a:pt x="13822" y="318636"/>
                      </a:cubicBezTo>
                      <a:cubicBezTo>
                        <a:pt x="15790" y="322028"/>
                        <a:pt x="20135" y="323183"/>
                        <a:pt x="23527" y="321215"/>
                      </a:cubicBezTo>
                      <a:lnTo>
                        <a:pt x="217870" y="208273"/>
                      </a:lnTo>
                      <a:lnTo>
                        <a:pt x="218165" y="208119"/>
                      </a:lnTo>
                      <a:lnTo>
                        <a:pt x="218165" y="223002"/>
                      </a:lnTo>
                      <a:lnTo>
                        <a:pt x="29985" y="332342"/>
                      </a:lnTo>
                      <a:cubicBezTo>
                        <a:pt x="26915" y="334138"/>
                        <a:pt x="23420" y="335079"/>
                        <a:pt x="19863" y="335068"/>
                      </a:cubicBezTo>
                      <a:cubicBezTo>
                        <a:pt x="8858" y="335033"/>
                        <a:pt x="-35" y="326084"/>
                        <a:pt x="0" y="315079"/>
                      </a:cubicBezTo>
                      <a:lnTo>
                        <a:pt x="0" y="163586"/>
                      </a:lnTo>
                      <a:cubicBezTo>
                        <a:pt x="-10" y="156467"/>
                        <a:pt x="3762" y="149880"/>
                        <a:pt x="9905" y="146284"/>
                      </a:cubicBezTo>
                      <a:close/>
                      <a:moveTo>
                        <a:pt x="277209" y="11796"/>
                      </a:moveTo>
                      <a:lnTo>
                        <a:pt x="283975" y="11796"/>
                      </a:lnTo>
                      <a:cubicBezTo>
                        <a:pt x="283984" y="11796"/>
                        <a:pt x="283992" y="11796"/>
                        <a:pt x="284001" y="11796"/>
                      </a:cubicBezTo>
                      <a:cubicBezTo>
                        <a:pt x="288811" y="11810"/>
                        <a:pt x="292698" y="15721"/>
                        <a:pt x="292684" y="20530"/>
                      </a:cubicBezTo>
                      <a:lnTo>
                        <a:pt x="292684" y="30911"/>
                      </a:lnTo>
                      <a:cubicBezTo>
                        <a:pt x="292684" y="30915"/>
                        <a:pt x="292684" y="30920"/>
                        <a:pt x="292684" y="30924"/>
                      </a:cubicBezTo>
                      <a:cubicBezTo>
                        <a:pt x="292684" y="35734"/>
                        <a:pt x="288785" y="39633"/>
                        <a:pt x="283975" y="39633"/>
                      </a:cubicBezTo>
                      <a:lnTo>
                        <a:pt x="277209" y="39633"/>
                      </a:lnTo>
                      <a:close/>
                      <a:moveTo>
                        <a:pt x="173053" y="11796"/>
                      </a:moveTo>
                      <a:lnTo>
                        <a:pt x="179060" y="11796"/>
                      </a:lnTo>
                      <a:lnTo>
                        <a:pt x="179060" y="39633"/>
                      </a:lnTo>
                      <a:lnTo>
                        <a:pt x="173053" y="39633"/>
                      </a:lnTo>
                      <a:cubicBezTo>
                        <a:pt x="173049" y="39633"/>
                        <a:pt x="173044" y="39633"/>
                        <a:pt x="173040" y="39633"/>
                      </a:cubicBezTo>
                      <a:cubicBezTo>
                        <a:pt x="168230" y="39626"/>
                        <a:pt x="164336" y="35721"/>
                        <a:pt x="164344" y="30911"/>
                      </a:cubicBezTo>
                      <a:lnTo>
                        <a:pt x="164344" y="20517"/>
                      </a:lnTo>
                      <a:cubicBezTo>
                        <a:pt x="164344" y="20513"/>
                        <a:pt x="164344" y="20509"/>
                        <a:pt x="164344" y="20505"/>
                      </a:cubicBezTo>
                      <a:cubicBezTo>
                        <a:pt x="164344" y="15695"/>
                        <a:pt x="168243" y="11796"/>
                        <a:pt x="173053" y="11796"/>
                      </a:cubicBezTo>
                      <a:close/>
                      <a:moveTo>
                        <a:pt x="185492" y="0"/>
                      </a:moveTo>
                      <a:lnTo>
                        <a:pt x="270777" y="0"/>
                      </a:lnTo>
                      <a:lnTo>
                        <a:pt x="270777" y="94290"/>
                      </a:lnTo>
                      <a:lnTo>
                        <a:pt x="185492" y="942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38" name="Шеврон 10">
            <a:extLst>
              <a:ext uri="{FF2B5EF4-FFF2-40B4-BE49-F238E27FC236}">
                <a16:creationId xmlns:a16="http://schemas.microsoft.com/office/drawing/2014/main" id="{4CB35EB5-09D7-B7C0-209D-9AF9B578C5F1}"/>
              </a:ext>
            </a:extLst>
          </p:cNvPr>
          <p:cNvSpPr/>
          <p:nvPr/>
        </p:nvSpPr>
        <p:spPr>
          <a:xfrm>
            <a:off x="5908592" y="3682589"/>
            <a:ext cx="166749" cy="650152"/>
          </a:xfrm>
          <a:prstGeom prst="chevron">
            <a:avLst>
              <a:gd name="adj" fmla="val 6303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9" name="Шеврон 10">
            <a:extLst>
              <a:ext uri="{FF2B5EF4-FFF2-40B4-BE49-F238E27FC236}">
                <a16:creationId xmlns:a16="http://schemas.microsoft.com/office/drawing/2014/main" id="{4D2EFE43-918B-6878-9622-A7B3F584674F}"/>
              </a:ext>
            </a:extLst>
          </p:cNvPr>
          <p:cNvSpPr/>
          <p:nvPr/>
        </p:nvSpPr>
        <p:spPr>
          <a:xfrm>
            <a:off x="5925185" y="4548017"/>
            <a:ext cx="166749" cy="650152"/>
          </a:xfrm>
          <a:prstGeom prst="chevron">
            <a:avLst>
              <a:gd name="adj" fmla="val 6303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0" name="Шеврон 10">
            <a:extLst>
              <a:ext uri="{FF2B5EF4-FFF2-40B4-BE49-F238E27FC236}">
                <a16:creationId xmlns:a16="http://schemas.microsoft.com/office/drawing/2014/main" id="{71466CE7-3B61-6AB7-6FE2-3C0511D13D27}"/>
              </a:ext>
            </a:extLst>
          </p:cNvPr>
          <p:cNvSpPr/>
          <p:nvPr/>
        </p:nvSpPr>
        <p:spPr>
          <a:xfrm>
            <a:off x="5925185" y="5408421"/>
            <a:ext cx="166749" cy="650152"/>
          </a:xfrm>
          <a:prstGeom prst="chevron">
            <a:avLst>
              <a:gd name="adj" fmla="val 6303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588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Текст 71">
            <a:extLst>
              <a:ext uri="{FF2B5EF4-FFF2-40B4-BE49-F238E27FC236}">
                <a16:creationId xmlns:a16="http://schemas.microsoft.com/office/drawing/2014/main" id="{861739E2-F771-ED27-4572-789089B2E8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800" dirty="0"/>
              <a:t>По результатам рассмотрения на МРГ паспорт комплексного плана научных исследований КНТП АТ был одобрен (протокол от 18.05.2023  № 14-пр/8-23). Актуализированное предложение о разработке КНТП АТ готовится к отправке на рассмотрение Советом по приоритетному направлению научно-технологического развития Российской Федерации, и далее – на Комиссию в установленном порядке.</a:t>
            </a:r>
          </a:p>
        </p:txBody>
      </p:sp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КНТП по аддитивным технологиям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363B128-B822-9A2E-F5FA-FA855E405CA5}"/>
              </a:ext>
            </a:extLst>
          </p:cNvPr>
          <p:cNvSpPr txBox="1"/>
          <p:nvPr/>
        </p:nvSpPr>
        <p:spPr>
          <a:xfrm>
            <a:off x="484840" y="1089392"/>
            <a:ext cx="10168471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4408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schemeClr val="accent2"/>
                </a:solidFill>
              </a:rPr>
              <a:t>С целью ускорения научно-технологического развития сформирована и проходит утверждение федеральная комплексная программа полного инновационного цикла</a:t>
            </a:r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A9B60F45-E95D-8FE6-BC5A-4BEE0C66C87B}"/>
              </a:ext>
            </a:extLst>
          </p:cNvPr>
          <p:cNvCxnSpPr>
            <a:cxnSpLocks/>
          </p:cNvCxnSpPr>
          <p:nvPr/>
        </p:nvCxnSpPr>
        <p:spPr>
          <a:xfrm>
            <a:off x="587375" y="1592263"/>
            <a:ext cx="5125898" cy="0"/>
          </a:xfrm>
          <a:prstGeom prst="line">
            <a:avLst/>
          </a:prstGeom>
          <a:ln w="19050" cap="sq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Пятиугольник 118">
            <a:extLst>
              <a:ext uri="{FF2B5EF4-FFF2-40B4-BE49-F238E27FC236}">
                <a16:creationId xmlns:a16="http://schemas.microsoft.com/office/drawing/2014/main" id="{31C94179-F799-52C7-BA14-127ECD264FE9}"/>
              </a:ext>
            </a:extLst>
          </p:cNvPr>
          <p:cNvSpPr/>
          <p:nvPr/>
        </p:nvSpPr>
        <p:spPr>
          <a:xfrm>
            <a:off x="630119" y="1743367"/>
            <a:ext cx="3211554" cy="438870"/>
          </a:xfrm>
          <a:prstGeom prst="homePlate">
            <a:avLst/>
          </a:prstGeom>
          <a:solidFill>
            <a:srgbClr val="6DACE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Генерация знаний</a:t>
            </a:r>
          </a:p>
        </p:txBody>
      </p:sp>
      <p:sp>
        <p:nvSpPr>
          <p:cNvPr id="120" name="Прямоугольник 119">
            <a:extLst>
              <a:ext uri="{FF2B5EF4-FFF2-40B4-BE49-F238E27FC236}">
                <a16:creationId xmlns:a16="http://schemas.microsoft.com/office/drawing/2014/main" id="{2CF428C2-D10A-D8E1-66DC-04C7C3B1257A}"/>
              </a:ext>
            </a:extLst>
          </p:cNvPr>
          <p:cNvSpPr/>
          <p:nvPr/>
        </p:nvSpPr>
        <p:spPr>
          <a:xfrm>
            <a:off x="630118" y="2279092"/>
            <a:ext cx="1551222" cy="25438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Зарождение научных идей</a:t>
            </a:r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F092EE9B-16EF-A2A6-BCB5-4E5CBE0E3422}"/>
              </a:ext>
            </a:extLst>
          </p:cNvPr>
          <p:cNvSpPr/>
          <p:nvPr/>
        </p:nvSpPr>
        <p:spPr>
          <a:xfrm>
            <a:off x="2237113" y="2275353"/>
            <a:ext cx="1551222" cy="258118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Научные исследования</a:t>
            </a:r>
          </a:p>
        </p:txBody>
      </p:sp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527F517D-DA7B-0CB1-7C50-8AFF00CB88BB}"/>
              </a:ext>
            </a:extLst>
          </p:cNvPr>
          <p:cNvSpPr/>
          <p:nvPr/>
        </p:nvSpPr>
        <p:spPr>
          <a:xfrm>
            <a:off x="587376" y="1670223"/>
            <a:ext cx="3345646" cy="958818"/>
          </a:xfrm>
          <a:prstGeom prst="rect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2EEA205-3738-69F9-AC69-9DC7D6E55312}"/>
              </a:ext>
            </a:extLst>
          </p:cNvPr>
          <p:cNvSpPr txBox="1"/>
          <p:nvPr/>
        </p:nvSpPr>
        <p:spPr>
          <a:xfrm>
            <a:off x="775634" y="2662853"/>
            <a:ext cx="3539500" cy="178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Зона участия государства 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ГРБС </a:t>
            </a:r>
            <a:r>
              <a:rPr kumimoji="0" lang="ru-RU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Минобрнауки</a:t>
            </a: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 и </a:t>
            </a:r>
            <a:r>
              <a:rPr kumimoji="0" lang="ru-RU" sz="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Минпромторг</a:t>
            </a: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124" name="Группа 123">
            <a:extLst>
              <a:ext uri="{FF2B5EF4-FFF2-40B4-BE49-F238E27FC236}">
                <a16:creationId xmlns:a16="http://schemas.microsoft.com/office/drawing/2014/main" id="{1958B6EA-EE3D-74AC-ECA8-4FE7351CFA28}"/>
              </a:ext>
            </a:extLst>
          </p:cNvPr>
          <p:cNvGrpSpPr/>
          <p:nvPr/>
        </p:nvGrpSpPr>
        <p:grpSpPr>
          <a:xfrm>
            <a:off x="4340645" y="1670222"/>
            <a:ext cx="6699920" cy="953916"/>
            <a:chOff x="2196894" y="854956"/>
            <a:chExt cx="5369065" cy="704968"/>
          </a:xfrm>
        </p:grpSpPr>
        <p:sp>
          <p:nvSpPr>
            <p:cNvPr id="125" name="Шеврон 46">
              <a:extLst>
                <a:ext uri="{FF2B5EF4-FFF2-40B4-BE49-F238E27FC236}">
                  <a16:creationId xmlns:a16="http://schemas.microsoft.com/office/drawing/2014/main" id="{7712111E-4C8D-1E3E-203C-D9A39BCC3A48}"/>
                </a:ext>
              </a:extLst>
            </p:cNvPr>
            <p:cNvSpPr/>
            <p:nvPr/>
          </p:nvSpPr>
          <p:spPr>
            <a:xfrm>
              <a:off x="2298565" y="909012"/>
              <a:ext cx="2573619" cy="324336"/>
            </a:xfrm>
            <a:prstGeom prst="chevron">
              <a:avLst/>
            </a:prstGeom>
            <a:solidFill>
              <a:srgbClr val="7F7F7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Трансфер технологий</a:t>
              </a:r>
            </a:p>
          </p:txBody>
        </p:sp>
        <p:sp>
          <p:nvSpPr>
            <p:cNvPr id="126" name="Шеврон 47">
              <a:extLst>
                <a:ext uri="{FF2B5EF4-FFF2-40B4-BE49-F238E27FC236}">
                  <a16:creationId xmlns:a16="http://schemas.microsoft.com/office/drawing/2014/main" id="{1BDC5B2C-1B86-C68D-BD58-6E67BFC85FDD}"/>
                </a:ext>
              </a:extLst>
            </p:cNvPr>
            <p:cNvSpPr/>
            <p:nvPr/>
          </p:nvSpPr>
          <p:spPr>
            <a:xfrm>
              <a:off x="4936395" y="909012"/>
              <a:ext cx="2573619" cy="324336"/>
            </a:xfrm>
            <a:prstGeom prst="chevron">
              <a:avLst/>
            </a:prstGeom>
            <a:solidFill>
              <a:srgbClr val="025DA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Вывод на рынок</a:t>
              </a:r>
            </a:p>
          </p:txBody>
        </p:sp>
        <p:sp>
          <p:nvSpPr>
            <p:cNvPr id="127" name="Прямоугольник 126">
              <a:extLst>
                <a:ext uri="{FF2B5EF4-FFF2-40B4-BE49-F238E27FC236}">
                  <a16:creationId xmlns:a16="http://schemas.microsoft.com/office/drawing/2014/main" id="{8C4C614B-C246-0F7F-7E6F-08A20D816D73}"/>
                </a:ext>
              </a:extLst>
            </p:cNvPr>
            <p:cNvSpPr/>
            <p:nvPr/>
          </p:nvSpPr>
          <p:spPr>
            <a:xfrm>
              <a:off x="2309489" y="1302162"/>
              <a:ext cx="987378" cy="18917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ОКР</a:t>
              </a:r>
            </a:p>
          </p:txBody>
        </p:sp>
        <p:sp>
          <p:nvSpPr>
            <p:cNvPr id="128" name="Прямоугольник 127">
              <a:extLst>
                <a:ext uri="{FF2B5EF4-FFF2-40B4-BE49-F238E27FC236}">
                  <a16:creationId xmlns:a16="http://schemas.microsoft.com/office/drawing/2014/main" id="{4DBECF73-CF30-51B1-81FB-39A1581EFE94}"/>
                </a:ext>
              </a:extLst>
            </p:cNvPr>
            <p:cNvSpPr/>
            <p:nvPr/>
          </p:nvSpPr>
          <p:spPr>
            <a:xfrm>
              <a:off x="3354495" y="1302124"/>
              <a:ext cx="987379" cy="18917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Исследование рынка и продвижение</a:t>
              </a:r>
            </a:p>
          </p:txBody>
        </p:sp>
        <p:sp>
          <p:nvSpPr>
            <p:cNvPr id="129" name="Прямоугольник 128">
              <a:extLst>
                <a:ext uri="{FF2B5EF4-FFF2-40B4-BE49-F238E27FC236}">
                  <a16:creationId xmlns:a16="http://schemas.microsoft.com/office/drawing/2014/main" id="{E631CEFE-9726-F601-6673-C65283936EC7}"/>
                </a:ext>
              </a:extLst>
            </p:cNvPr>
            <p:cNvSpPr/>
            <p:nvPr/>
          </p:nvSpPr>
          <p:spPr>
            <a:xfrm>
              <a:off x="4392974" y="1303744"/>
              <a:ext cx="987379" cy="18917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Опытное производство</a:t>
              </a:r>
            </a:p>
          </p:txBody>
        </p:sp>
        <p:sp>
          <p:nvSpPr>
            <p:cNvPr id="130" name="Прямоугольник 129">
              <a:extLst>
                <a:ext uri="{FF2B5EF4-FFF2-40B4-BE49-F238E27FC236}">
                  <a16:creationId xmlns:a16="http://schemas.microsoft.com/office/drawing/2014/main" id="{3E860B06-BC39-F69A-4C71-DD4181E4726A}"/>
                </a:ext>
              </a:extLst>
            </p:cNvPr>
            <p:cNvSpPr/>
            <p:nvPr/>
          </p:nvSpPr>
          <p:spPr>
            <a:xfrm>
              <a:off x="5433929" y="1298944"/>
              <a:ext cx="987378" cy="18917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Серийное производство</a:t>
              </a:r>
            </a:p>
          </p:txBody>
        </p:sp>
        <p:sp>
          <p:nvSpPr>
            <p:cNvPr id="131" name="Прямоугольник 130">
              <a:extLst>
                <a:ext uri="{FF2B5EF4-FFF2-40B4-BE49-F238E27FC236}">
                  <a16:creationId xmlns:a16="http://schemas.microsoft.com/office/drawing/2014/main" id="{82D81C87-C60F-D561-4898-8C15B50EDF54}"/>
                </a:ext>
              </a:extLst>
            </p:cNvPr>
            <p:cNvSpPr/>
            <p:nvPr/>
          </p:nvSpPr>
          <p:spPr>
            <a:xfrm>
              <a:off x="6486712" y="1302124"/>
              <a:ext cx="987379" cy="18917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Arial" panose="020B0604020202020204" pitchFamily="34" charset="0"/>
                </a:rPr>
                <a:t>Выход на рынок</a:t>
              </a:r>
            </a:p>
          </p:txBody>
        </p:sp>
        <p:sp>
          <p:nvSpPr>
            <p:cNvPr id="132" name="Прямоугольник 131">
              <a:extLst>
                <a:ext uri="{FF2B5EF4-FFF2-40B4-BE49-F238E27FC236}">
                  <a16:creationId xmlns:a16="http://schemas.microsoft.com/office/drawing/2014/main" id="{ED4A7251-9DE2-2882-0E7C-CB53E125756D}"/>
                </a:ext>
              </a:extLst>
            </p:cNvPr>
            <p:cNvSpPr/>
            <p:nvPr/>
          </p:nvSpPr>
          <p:spPr>
            <a:xfrm>
              <a:off x="2196894" y="854956"/>
              <a:ext cx="5369065" cy="704968"/>
            </a:xfrm>
            <a:prstGeom prst="rect">
              <a:avLst/>
            </a:prstGeom>
            <a:noFill/>
            <a:ln w="9525" cap="flat" cmpd="sng" algn="ctr">
              <a:solidFill>
                <a:srgbClr val="FFFFFF">
                  <a:lumMod val="6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767549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F25D2C76-0C6D-D0A2-6202-F7681E6993B8}"/>
              </a:ext>
            </a:extLst>
          </p:cNvPr>
          <p:cNvSpPr txBox="1"/>
          <p:nvPr/>
        </p:nvSpPr>
        <p:spPr>
          <a:xfrm>
            <a:off x="6418357" y="2662853"/>
            <a:ext cx="2776722" cy="1785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Зона ответственности заказчика – индустриального партнера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CEF0605B-0C9D-C40E-4B76-21C78956409D}"/>
              </a:ext>
            </a:extLst>
          </p:cNvPr>
          <p:cNvSpPr txBox="1"/>
          <p:nvPr/>
        </p:nvSpPr>
        <p:spPr>
          <a:xfrm>
            <a:off x="4313079" y="3278629"/>
            <a:ext cx="6699919" cy="1649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5743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050" dirty="0"/>
              <a:t>Разработка линеек оборудования 3</a:t>
            </a:r>
            <a:r>
              <a:rPr lang="en-US" sz="1050" dirty="0"/>
              <a:t>D-</a:t>
            </a:r>
            <a:r>
              <a:rPr lang="ru-RU" sz="1050" dirty="0"/>
              <a:t>печати</a:t>
            </a:r>
            <a:r>
              <a:rPr lang="en-US" sz="1050" dirty="0"/>
              <a:t> (SLM, DMD, EBAM, WAAM, FDM</a:t>
            </a:r>
            <a:r>
              <a:rPr lang="ru-RU" sz="1050" dirty="0"/>
              <a:t>/</a:t>
            </a:r>
            <a:r>
              <a:rPr lang="en-US" sz="1050" dirty="0"/>
              <a:t>FFF, SLS, SLA,</a:t>
            </a:r>
            <a:r>
              <a:rPr lang="ru-RU" sz="1050" dirty="0"/>
              <a:t> </a:t>
            </a:r>
            <a:r>
              <a:rPr lang="en-US" sz="1050" dirty="0"/>
              <a:t>FGF, Robocasting</a:t>
            </a:r>
            <a:r>
              <a:rPr lang="ru-RU" sz="1050" dirty="0"/>
              <a:t>, </a:t>
            </a:r>
            <a:r>
              <a:rPr lang="en-US" sz="1050" dirty="0"/>
              <a:t>DLW-STED </a:t>
            </a:r>
            <a:r>
              <a:rPr lang="ru-RU" sz="1050" dirty="0"/>
              <a:t>и др.</a:t>
            </a:r>
            <a:r>
              <a:rPr lang="en-US" sz="1050" dirty="0"/>
              <a:t>)</a:t>
            </a:r>
            <a:r>
              <a:rPr lang="ru-RU" sz="1050" dirty="0"/>
              <a:t> и комплектующих</a:t>
            </a:r>
          </a:p>
          <a:p>
            <a:pPr marL="235743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050" dirty="0"/>
              <a:t>Разработка технологического ПО и цифровых сервисов </a:t>
            </a:r>
            <a:r>
              <a:rPr lang="en-US" sz="1050" dirty="0"/>
              <a:t>(</a:t>
            </a:r>
            <a:r>
              <a:rPr lang="ru-RU" sz="1050" dirty="0"/>
              <a:t>включая категории </a:t>
            </a:r>
            <a:r>
              <a:rPr lang="en-US" sz="1050" dirty="0"/>
              <a:t>CAD, CAM, CAE </a:t>
            </a:r>
            <a:r>
              <a:rPr lang="ru-RU" sz="1050" dirty="0"/>
              <a:t>и </a:t>
            </a:r>
            <a:r>
              <a:rPr lang="en-US" sz="1050" dirty="0"/>
              <a:t>PLM)</a:t>
            </a:r>
            <a:r>
              <a:rPr lang="ru-RU" sz="1050" dirty="0"/>
              <a:t>.</a:t>
            </a:r>
          </a:p>
          <a:p>
            <a:pPr marL="235743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050" dirty="0"/>
              <a:t>Разработка новых материалов (стали, титановые, медные, алюминиевые и никелевые сплавы, (полимеры, композитные и керамические материалы, и др.)</a:t>
            </a:r>
          </a:p>
          <a:p>
            <a:pPr marL="235743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050" dirty="0"/>
              <a:t>Разработка технологий, технологических решений и баз данных, обеспечивающих интеграцию 3D-печати в технологические циклы выпуска новых целевых изделий прочие</a:t>
            </a:r>
          </a:p>
          <a:p>
            <a:pPr marL="235743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050" dirty="0"/>
              <a:t>Испытания и паспортизация материалов и изделий, полученных методом АТ и пр.</a:t>
            </a:r>
          </a:p>
        </p:txBody>
      </p:sp>
      <p:graphicFrame>
        <p:nvGraphicFramePr>
          <p:cNvPr id="147" name="Диаграмма 146">
            <a:extLst>
              <a:ext uri="{FF2B5EF4-FFF2-40B4-BE49-F238E27FC236}">
                <a16:creationId xmlns:a16="http://schemas.microsoft.com/office/drawing/2014/main" id="{5A727717-3E87-D65C-0DF7-EB97229D51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3926113"/>
              </p:ext>
            </p:extLst>
          </p:nvPr>
        </p:nvGraphicFramePr>
        <p:xfrm>
          <a:off x="862508" y="2822574"/>
          <a:ext cx="1452677" cy="2150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8" name="TextBox 147">
            <a:extLst>
              <a:ext uri="{FF2B5EF4-FFF2-40B4-BE49-F238E27FC236}">
                <a16:creationId xmlns:a16="http://schemas.microsoft.com/office/drawing/2014/main" id="{13FB2B6C-8CE8-0BB1-F7D7-669A22EE4943}"/>
              </a:ext>
            </a:extLst>
          </p:cNvPr>
          <p:cNvSpPr txBox="1"/>
          <p:nvPr/>
        </p:nvSpPr>
        <p:spPr>
          <a:xfrm>
            <a:off x="1322638" y="3740074"/>
            <a:ext cx="478015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8,88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млрд руб.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56910B7E-6B08-1F7B-7BEA-DDE5B805C2BE}"/>
              </a:ext>
            </a:extLst>
          </p:cNvPr>
          <p:cNvSpPr txBox="1"/>
          <p:nvPr/>
        </p:nvSpPr>
        <p:spPr>
          <a:xfrm>
            <a:off x="500853" y="3828434"/>
            <a:ext cx="567784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17,66</a:t>
            </a:r>
            <a:endParaRPr lang="ru-RU" sz="1200" b="1" dirty="0">
              <a:gradFill flip="none" rotWithShape="1">
                <a:gsLst>
                  <a:gs pos="0">
                    <a:schemeClr val="accent3"/>
                  </a:gs>
                  <a:gs pos="97000">
                    <a:schemeClr val="accent1"/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5427C9B8-322F-DE74-4A7F-CFA9E4B937E7}"/>
              </a:ext>
            </a:extLst>
          </p:cNvPr>
          <p:cNvSpPr txBox="1"/>
          <p:nvPr/>
        </p:nvSpPr>
        <p:spPr>
          <a:xfrm>
            <a:off x="1322637" y="4590515"/>
            <a:ext cx="478015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8,78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млрд руб.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DFB8CF2B-3159-2686-0E42-79AC379C16E9}"/>
              </a:ext>
            </a:extLst>
          </p:cNvPr>
          <p:cNvSpPr txBox="1"/>
          <p:nvPr/>
        </p:nvSpPr>
        <p:spPr>
          <a:xfrm>
            <a:off x="460317" y="3986392"/>
            <a:ext cx="696024" cy="19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</a:p>
        </p:txBody>
      </p:sp>
      <p:sp>
        <p:nvSpPr>
          <p:cNvPr id="153" name="Прямоугольник 152">
            <a:extLst>
              <a:ext uri="{FF2B5EF4-FFF2-40B4-BE49-F238E27FC236}">
                <a16:creationId xmlns:a16="http://schemas.microsoft.com/office/drawing/2014/main" id="{845D7F05-B6F2-31F6-0394-51314A54C315}"/>
              </a:ext>
            </a:extLst>
          </p:cNvPr>
          <p:cNvSpPr/>
          <p:nvPr/>
        </p:nvSpPr>
        <p:spPr>
          <a:xfrm>
            <a:off x="1860650" y="4229460"/>
            <a:ext cx="19810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ФЕДЕРАЛЬНЫЙ БЮДЖЕТ </a:t>
            </a:r>
            <a:b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</a:b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Фундаментальные и прикладные работы в рамках комплексного плана научных исследований </a:t>
            </a:r>
          </a:p>
        </p:txBody>
      </p:sp>
      <p:sp>
        <p:nvSpPr>
          <p:cNvPr id="154" name="Прямоугольник 153">
            <a:extLst>
              <a:ext uri="{FF2B5EF4-FFF2-40B4-BE49-F238E27FC236}">
                <a16:creationId xmlns:a16="http://schemas.microsoft.com/office/drawing/2014/main" id="{B439CA72-623E-1B1D-A39F-4733F2F1CDEC}"/>
              </a:ext>
            </a:extLst>
          </p:cNvPr>
          <p:cNvSpPr/>
          <p:nvPr/>
        </p:nvSpPr>
        <p:spPr>
          <a:xfrm>
            <a:off x="1842777" y="3259534"/>
            <a:ext cx="1981024" cy="783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ВНЕБЮДЖЕТНЫЕ СРЕДСТВА</a:t>
            </a:r>
            <a:b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</a:b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Собственные средства  заказчиков –  индустриальных партнеров, ОКР, ОТР, этапы подготовки, развития производства и вывод продукции на рынок</a:t>
            </a:r>
            <a:endParaRPr kumimoji="0" lang="ru-RU" sz="105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157" name="Rectangle 83">
            <a:extLst>
              <a:ext uri="{FF2B5EF4-FFF2-40B4-BE49-F238E27FC236}">
                <a16:creationId xmlns:a16="http://schemas.microsoft.com/office/drawing/2014/main" id="{3181D787-BEEA-CF47-A727-0390C7DA44D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7208" y="2872756"/>
            <a:ext cx="5503954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defTabSz="914348">
              <a:spcBef>
                <a:spcPct val="0"/>
              </a:spcBef>
              <a:defRPr/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Направления и эффекты от реализации КНТП</a:t>
            </a:r>
            <a:endParaRPr lang="ru-RU" sz="1100" dirty="0">
              <a:cs typeface="Arial" charset="0"/>
            </a:endParaRPr>
          </a:p>
        </p:txBody>
      </p:sp>
      <p:sp>
        <p:nvSpPr>
          <p:cNvPr id="161" name="Закрывающая фигурная скобка 160">
            <a:extLst>
              <a:ext uri="{FF2B5EF4-FFF2-40B4-BE49-F238E27FC236}">
                <a16:creationId xmlns:a16="http://schemas.microsoft.com/office/drawing/2014/main" id="{1F7C05FC-93E4-93DE-4A4A-CFDCAF4FCDE3}"/>
              </a:ext>
            </a:extLst>
          </p:cNvPr>
          <p:cNvSpPr/>
          <p:nvPr/>
        </p:nvSpPr>
        <p:spPr>
          <a:xfrm flipH="1">
            <a:off x="1079446" y="3115775"/>
            <a:ext cx="229356" cy="1870024"/>
          </a:xfrm>
          <a:prstGeom prst="rightBrace">
            <a:avLst>
              <a:gd name="adj1" fmla="val 42820"/>
              <a:gd name="adj2" fmla="val 49521"/>
            </a:avLst>
          </a:prstGeom>
          <a:ln w="19050" cap="sq">
            <a:gradFill flip="none" rotWithShape="1">
              <a:gsLst>
                <a:gs pos="0">
                  <a:schemeClr val="accent3"/>
                </a:gs>
                <a:gs pos="99000">
                  <a:schemeClr val="accent1"/>
                </a:gs>
              </a:gsLst>
              <a:lin ang="10800000" scaled="1"/>
              <a:tileRect/>
            </a:gradFill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007943"/>
            <a:endParaRPr lang="ru-RU" sz="1984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164" name="Прямоугольник 163">
            <a:extLst>
              <a:ext uri="{FF2B5EF4-FFF2-40B4-BE49-F238E27FC236}">
                <a16:creationId xmlns:a16="http://schemas.microsoft.com/office/drawing/2014/main" id="{DC0FAAC4-3FC1-7329-22B5-8604670F9749}"/>
              </a:ext>
            </a:extLst>
          </p:cNvPr>
          <p:cNvSpPr/>
          <p:nvPr/>
        </p:nvSpPr>
        <p:spPr>
          <a:xfrm>
            <a:off x="7924133" y="5305809"/>
            <a:ext cx="3157616" cy="861774"/>
          </a:xfrm>
          <a:prstGeom prst="rect">
            <a:avLst/>
          </a:prstGeom>
        </p:spPr>
        <p:txBody>
          <a:bodyPr wrap="square" lIns="27000" tIns="0" rIns="27000" bIns="0">
            <a:spAutoFit/>
          </a:bodyPr>
          <a:lstStyle/>
          <a:p>
            <a:pPr marL="171450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ГК «Росатом»</a:t>
            </a:r>
          </a:p>
          <a:p>
            <a:pPr marL="171450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ГК «Роскосмос»</a:t>
            </a:r>
          </a:p>
          <a:p>
            <a:pPr marL="171450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ГК «</a:t>
            </a: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Ростех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»</a:t>
            </a:r>
          </a:p>
          <a:p>
            <a:pPr marL="171450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ПАО «Газпром»</a:t>
            </a:r>
          </a:p>
          <a:p>
            <a:pPr marL="171450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АО «Концерн ВКО «Алмаз-Антей» </a:t>
            </a:r>
          </a:p>
          <a:p>
            <a:pPr marL="171450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ФГУП «ВИАМ»</a:t>
            </a:r>
          </a:p>
          <a:p>
            <a:pPr marL="171450" marR="0" lvl="0" indent="-17145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АО «ОДК»</a:t>
            </a:r>
          </a:p>
        </p:txBody>
      </p:sp>
      <p:sp>
        <p:nvSpPr>
          <p:cNvPr id="165" name="Прямоугольник 164">
            <a:extLst>
              <a:ext uri="{FF2B5EF4-FFF2-40B4-BE49-F238E27FC236}">
                <a16:creationId xmlns:a16="http://schemas.microsoft.com/office/drawing/2014/main" id="{7D6F9E16-BA1A-63B5-1C9C-7131A251793E}"/>
              </a:ext>
            </a:extLst>
          </p:cNvPr>
          <p:cNvSpPr/>
          <p:nvPr/>
        </p:nvSpPr>
        <p:spPr>
          <a:xfrm>
            <a:off x="2689059" y="5517380"/>
            <a:ext cx="4152471" cy="664797"/>
          </a:xfrm>
          <a:prstGeom prst="rect">
            <a:avLst/>
          </a:prstGeom>
        </p:spPr>
        <p:txBody>
          <a:bodyPr wrap="square" lIns="27000" tIns="0" rIns="27000" bIns="0">
            <a:spAutoFit/>
          </a:bodyPr>
          <a:lstStyle/>
          <a:p>
            <a:pPr marL="0" marR="0" lvl="0" indent="0" algn="just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Основные средства по проектам ООО «РусАТ будут направлены на проведение </a:t>
            </a:r>
            <a:r>
              <a:rPr lang="ru-RU" sz="900" b="1" dirty="0">
                <a:solidFill>
                  <a:schemeClr val="accent2"/>
                </a:solidFill>
              </a:rPr>
              <a:t>комплексных испытаний (в объеме аттестационных) материалов атомной отрасли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, синтезированных технологиями SLM, DMD и EBAM и формирование доказательной базы для разработки государственной и отраслевой НТД, необходимой для внедрения материалов АТ в отраслевой производственный цикл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9FEA2AB2-20B4-3294-5E6B-67D57B3D8236}"/>
              </a:ext>
            </a:extLst>
          </p:cNvPr>
          <p:cNvSpPr txBox="1"/>
          <p:nvPr/>
        </p:nvSpPr>
        <p:spPr>
          <a:xfrm>
            <a:off x="1177713" y="5396105"/>
            <a:ext cx="689612" cy="203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Проектов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AF881553-199B-7296-776A-380C9E420B0C}"/>
              </a:ext>
            </a:extLst>
          </p:cNvPr>
          <p:cNvSpPr txBox="1"/>
          <p:nvPr/>
        </p:nvSpPr>
        <p:spPr>
          <a:xfrm>
            <a:off x="574739" y="5712911"/>
            <a:ext cx="696024" cy="19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767549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1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млрд руб.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13BF9A2F-1FA7-EF19-7771-960C05977446}"/>
              </a:ext>
            </a:extLst>
          </p:cNvPr>
          <p:cNvSpPr txBox="1"/>
          <p:nvPr/>
        </p:nvSpPr>
        <p:spPr>
          <a:xfrm>
            <a:off x="1179017" y="5595385"/>
            <a:ext cx="169031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Фед</a:t>
            </a:r>
            <a:r>
              <a:rPr kumimoji="0" lang="ru-RU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. бюджет</a:t>
            </a:r>
            <a:r>
              <a:rPr lang="ru-RU" sz="900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202</a:t>
            </a:r>
            <a:r>
              <a:rPr kumimoji="0" lang="en-US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4</a:t>
            </a:r>
            <a:r>
              <a:rPr kumimoji="0" lang="ru-RU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-2027 гг.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C39B26DA-CEBC-B2CA-4D7A-594707776DBC}"/>
              </a:ext>
            </a:extLst>
          </p:cNvPr>
          <p:cNvSpPr txBox="1"/>
          <p:nvPr/>
        </p:nvSpPr>
        <p:spPr>
          <a:xfrm>
            <a:off x="574739" y="6026713"/>
            <a:ext cx="696024" cy="19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млрд руб.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35AD7E1A-35EC-FD8B-FD40-76C4686B29D4}"/>
              </a:ext>
            </a:extLst>
          </p:cNvPr>
          <p:cNvSpPr txBox="1"/>
          <p:nvPr/>
        </p:nvSpPr>
        <p:spPr>
          <a:xfrm>
            <a:off x="1170599" y="5878641"/>
            <a:ext cx="148446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Софинансирование</a:t>
            </a:r>
            <a:r>
              <a:rPr lang="ru-RU" sz="900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 </a:t>
            </a:r>
            <a:r>
              <a:rPr kumimoji="0" lang="ru-RU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202</a:t>
            </a:r>
            <a:r>
              <a:rPr kumimoji="0" lang="en-US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4</a:t>
            </a:r>
            <a:r>
              <a:rPr kumimoji="0" lang="ru-RU" sz="9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-2027 гг.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9422FA9D-4735-05EC-8CE6-1F5C31118111}"/>
              </a:ext>
            </a:extLst>
          </p:cNvPr>
          <p:cNvSpPr txBox="1"/>
          <p:nvPr/>
        </p:nvSpPr>
        <p:spPr>
          <a:xfrm>
            <a:off x="760514" y="5326385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9ACC0003-FA5C-4E5D-81E8-8AAEB0480953}"/>
              </a:ext>
            </a:extLst>
          </p:cNvPr>
          <p:cNvSpPr txBox="1"/>
          <p:nvPr/>
        </p:nvSpPr>
        <p:spPr>
          <a:xfrm>
            <a:off x="672677" y="5534402"/>
            <a:ext cx="6271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8"/>
            <a:r>
              <a:rPr lang="ru-RU" sz="1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2,18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DE4C827F-5F77-A1AF-A9D8-235952DB6F65}"/>
              </a:ext>
            </a:extLst>
          </p:cNvPr>
          <p:cNvSpPr txBox="1"/>
          <p:nvPr/>
        </p:nvSpPr>
        <p:spPr>
          <a:xfrm>
            <a:off x="658137" y="5842246"/>
            <a:ext cx="6271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defTabSz="91434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2,19</a:t>
            </a:r>
          </a:p>
        </p:txBody>
      </p:sp>
      <p:sp>
        <p:nvSpPr>
          <p:cNvPr id="177" name="Rectangle 83">
            <a:extLst>
              <a:ext uri="{FF2B5EF4-FFF2-40B4-BE49-F238E27FC236}">
                <a16:creationId xmlns:a16="http://schemas.microsoft.com/office/drawing/2014/main" id="{E0021BE3-7110-563F-8CCD-82301355565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375" y="5076647"/>
            <a:ext cx="5503954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defTabSz="914348">
              <a:spcBef>
                <a:spcPct val="0"/>
              </a:spcBef>
              <a:defRPr/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Участие ООО «</a:t>
            </a:r>
            <a:r>
              <a:rPr lang="ru-RU" sz="1100" b="1" dirty="0" err="1">
                <a:solidFill>
                  <a:schemeClr val="tx1">
                    <a:lumMod val="75000"/>
                  </a:schemeClr>
                </a:solidFill>
                <a:cs typeface="Arial" charset="0"/>
              </a:rPr>
              <a:t>РусАТ</a:t>
            </a: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»</a:t>
            </a:r>
            <a:endParaRPr lang="ru-RU" sz="1100" dirty="0">
              <a:cs typeface="Arial" charset="0"/>
            </a:endParaRPr>
          </a:p>
        </p:txBody>
      </p:sp>
      <p:sp>
        <p:nvSpPr>
          <p:cNvPr id="178" name="Rectangle 83">
            <a:extLst>
              <a:ext uri="{FF2B5EF4-FFF2-40B4-BE49-F238E27FC236}">
                <a16:creationId xmlns:a16="http://schemas.microsoft.com/office/drawing/2014/main" id="{D6A70216-1171-5D22-515C-82F29552F3E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53102" y="5063735"/>
            <a:ext cx="5503954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defTabSz="914348">
              <a:spcBef>
                <a:spcPct val="0"/>
              </a:spcBef>
              <a:defRPr/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cs typeface="Arial" charset="0"/>
              </a:rPr>
              <a:t>Основные участники (заказчики) КНТП</a:t>
            </a:r>
            <a:endParaRPr lang="ru-RU" sz="1100" dirty="0">
              <a:cs typeface="Arial" charset="0"/>
            </a:endParaRPr>
          </a:p>
        </p:txBody>
      </p:sp>
      <p:sp>
        <p:nvSpPr>
          <p:cNvPr id="179" name="Прямоугольник 178">
            <a:extLst>
              <a:ext uri="{FF2B5EF4-FFF2-40B4-BE49-F238E27FC236}">
                <a16:creationId xmlns:a16="http://schemas.microsoft.com/office/drawing/2014/main" id="{18D64CC2-555F-ADFB-8D76-01DBF563BB0C}"/>
              </a:ext>
            </a:extLst>
          </p:cNvPr>
          <p:cNvSpPr/>
          <p:nvPr/>
        </p:nvSpPr>
        <p:spPr>
          <a:xfrm>
            <a:off x="597207" y="5330290"/>
            <a:ext cx="6420104" cy="932001"/>
          </a:xfrm>
          <a:prstGeom prst="rect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767549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180" name="Шеврон 10">
            <a:extLst>
              <a:ext uri="{FF2B5EF4-FFF2-40B4-BE49-F238E27FC236}">
                <a16:creationId xmlns:a16="http://schemas.microsoft.com/office/drawing/2014/main" id="{9ABD079F-8C4F-E7E6-2E78-7E98D4FB802C}"/>
              </a:ext>
            </a:extLst>
          </p:cNvPr>
          <p:cNvSpPr/>
          <p:nvPr/>
        </p:nvSpPr>
        <p:spPr>
          <a:xfrm>
            <a:off x="3976129" y="3660189"/>
            <a:ext cx="166749" cy="650152"/>
          </a:xfrm>
          <a:prstGeom prst="chevron">
            <a:avLst>
              <a:gd name="adj" fmla="val 6303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4899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Матрица внутриотраслевой кооперации (1/2)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85200-864B-3FA9-01BC-2D01168678F7}"/>
              </a:ext>
            </a:extLst>
          </p:cNvPr>
          <p:cNvSpPr txBox="1"/>
          <p:nvPr/>
        </p:nvSpPr>
        <p:spPr>
          <a:xfrm>
            <a:off x="9180597" y="2776576"/>
            <a:ext cx="2605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chemeClr val="accent2"/>
                </a:solidFill>
              </a:rPr>
              <a:t>отраслевых предприятий в кооперационной цепочке по направлению «Аддитивные технологии»</a:t>
            </a:r>
          </a:p>
        </p:txBody>
      </p:sp>
      <p:graphicFrame>
        <p:nvGraphicFramePr>
          <p:cNvPr id="532" name="Таблица 10">
            <a:extLst>
              <a:ext uri="{FF2B5EF4-FFF2-40B4-BE49-F238E27FC236}">
                <a16:creationId xmlns:a16="http://schemas.microsoft.com/office/drawing/2014/main" id="{9A0C28F7-BA11-009E-F11B-71E428D58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369764"/>
              </p:ext>
            </p:extLst>
          </p:nvPr>
        </p:nvGraphicFramePr>
        <p:xfrm>
          <a:off x="516381" y="1763093"/>
          <a:ext cx="8324025" cy="4590498"/>
        </p:xfrm>
        <a:graphic>
          <a:graphicData uri="http://schemas.openxmlformats.org/drawingml/2006/table">
            <a:tbl>
              <a:tblPr firstRow="1" bandRow="1"/>
              <a:tblGrid>
                <a:gridCol w="891211">
                  <a:extLst>
                    <a:ext uri="{9D8B030D-6E8A-4147-A177-3AD203B41FA5}">
                      <a16:colId xmlns:a16="http://schemas.microsoft.com/office/drawing/2014/main" val="471103578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2966025764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3927506015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2317776158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1413517644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358063597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3338080111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3298439425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1299542959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383739231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3986323522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1429876679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3491928749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2580869713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192235583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648485462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462551597"/>
                    </a:ext>
                  </a:extLst>
                </a:gridCol>
                <a:gridCol w="379144">
                  <a:extLst>
                    <a:ext uri="{9D8B030D-6E8A-4147-A177-3AD203B41FA5}">
                      <a16:colId xmlns:a16="http://schemas.microsoft.com/office/drawing/2014/main" val="1071657265"/>
                    </a:ext>
                  </a:extLst>
                </a:gridCol>
                <a:gridCol w="987366">
                  <a:extLst>
                    <a:ext uri="{9D8B030D-6E8A-4147-A177-3AD203B41FA5}">
                      <a16:colId xmlns:a16="http://schemas.microsoft.com/office/drawing/2014/main" val="1533053783"/>
                    </a:ext>
                  </a:extLst>
                </a:gridCol>
              </a:tblGrid>
              <a:tr h="75198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ru-RU" sz="9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Продажа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Эксплуатация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Продажа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Эксплуатация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Продажа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Собственные нужды / заказ услуг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Внешний рынок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Поиск заказчиков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Внедрение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Поиск заказчиков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практика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8341313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308064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742466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E4C7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792443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B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E4C7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827415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410823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894218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1848795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830282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933369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843470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047214"/>
                  </a:ext>
                </a:extLst>
              </a:tr>
              <a:tr h="319876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337555"/>
                  </a:ext>
                </a:extLst>
              </a:tr>
            </a:tbl>
          </a:graphicData>
        </a:graphic>
      </p:graphicFrame>
      <p:sp>
        <p:nvSpPr>
          <p:cNvPr id="533" name="Прямоугольник 532">
            <a:extLst>
              <a:ext uri="{FF2B5EF4-FFF2-40B4-BE49-F238E27FC236}">
                <a16:creationId xmlns:a16="http://schemas.microsoft.com/office/drawing/2014/main" id="{22E766F9-6DEF-8A93-4219-D57EE9D389EA}"/>
              </a:ext>
            </a:extLst>
          </p:cNvPr>
          <p:cNvSpPr/>
          <p:nvPr/>
        </p:nvSpPr>
        <p:spPr>
          <a:xfrm>
            <a:off x="1393304" y="1353768"/>
            <a:ext cx="1515215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D-</a:t>
            </a: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принтеры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и вспомогательное оборудование</a:t>
            </a:r>
          </a:p>
        </p:txBody>
      </p:sp>
      <p:sp>
        <p:nvSpPr>
          <p:cNvPr id="534" name="Прямоугольник 533">
            <a:extLst>
              <a:ext uri="{FF2B5EF4-FFF2-40B4-BE49-F238E27FC236}">
                <a16:creationId xmlns:a16="http://schemas.microsoft.com/office/drawing/2014/main" id="{F74529DA-4A3F-D120-174F-5E9DA4D17D9A}"/>
              </a:ext>
            </a:extLst>
          </p:cNvPr>
          <p:cNvSpPr/>
          <p:nvPr/>
        </p:nvSpPr>
        <p:spPr>
          <a:xfrm>
            <a:off x="2908519" y="1353767"/>
            <a:ext cx="1515215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Комплектующие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для 3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D-</a:t>
            </a: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принтеров</a:t>
            </a:r>
          </a:p>
        </p:txBody>
      </p:sp>
      <p:sp>
        <p:nvSpPr>
          <p:cNvPr id="535" name="Прямоугольник 534">
            <a:extLst>
              <a:ext uri="{FF2B5EF4-FFF2-40B4-BE49-F238E27FC236}">
                <a16:creationId xmlns:a16="http://schemas.microsoft.com/office/drawing/2014/main" id="{360EC42D-36EF-189F-26CE-2BB78D5B0F4F}"/>
              </a:ext>
            </a:extLst>
          </p:cNvPr>
          <p:cNvSpPr/>
          <p:nvPr/>
        </p:nvSpPr>
        <p:spPr>
          <a:xfrm>
            <a:off x="4423734" y="1353767"/>
            <a:ext cx="1148106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Материалы для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 АТ</a:t>
            </a:r>
          </a:p>
        </p:txBody>
      </p:sp>
      <p:sp>
        <p:nvSpPr>
          <p:cNvPr id="536" name="Прямоугольник 535">
            <a:extLst>
              <a:ext uri="{FF2B5EF4-FFF2-40B4-BE49-F238E27FC236}">
                <a16:creationId xmlns:a16="http://schemas.microsoft.com/office/drawing/2014/main" id="{85AFAB33-0B04-3222-E44F-8D80C46DDE35}"/>
              </a:ext>
            </a:extLst>
          </p:cNvPr>
          <p:cNvSpPr/>
          <p:nvPr/>
        </p:nvSpPr>
        <p:spPr>
          <a:xfrm>
            <a:off x="5576967" y="1353767"/>
            <a:ext cx="1139401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Услуги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по 3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D-</a:t>
            </a: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печати</a:t>
            </a:r>
          </a:p>
        </p:txBody>
      </p:sp>
      <p:sp>
        <p:nvSpPr>
          <p:cNvPr id="537" name="Прямоугольник 536">
            <a:extLst>
              <a:ext uri="{FF2B5EF4-FFF2-40B4-BE49-F238E27FC236}">
                <a16:creationId xmlns:a16="http://schemas.microsoft.com/office/drawing/2014/main" id="{D91C00A1-84E6-D1C4-30C3-E25CCA9C70D2}"/>
              </a:ext>
            </a:extLst>
          </p:cNvPr>
          <p:cNvSpPr/>
          <p:nvPr/>
        </p:nvSpPr>
        <p:spPr>
          <a:xfrm>
            <a:off x="6719947" y="1353767"/>
            <a:ext cx="1118391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Разработка ПО</a:t>
            </a:r>
          </a:p>
        </p:txBody>
      </p:sp>
      <p:sp>
        <p:nvSpPr>
          <p:cNvPr id="538" name="Прямоугольник 537">
            <a:extLst>
              <a:ext uri="{FF2B5EF4-FFF2-40B4-BE49-F238E27FC236}">
                <a16:creationId xmlns:a16="http://schemas.microsoft.com/office/drawing/2014/main" id="{FFDA0229-10CD-3AD0-CEE9-C387EA9D3DA5}"/>
              </a:ext>
            </a:extLst>
          </p:cNvPr>
          <p:cNvSpPr/>
          <p:nvPr/>
        </p:nvSpPr>
        <p:spPr>
          <a:xfrm>
            <a:off x="7852180" y="1353766"/>
            <a:ext cx="967885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Испытания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и исследования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в области АТ</a:t>
            </a:r>
          </a:p>
        </p:txBody>
      </p:sp>
      <p:sp>
        <p:nvSpPr>
          <p:cNvPr id="539" name="TextBox 538">
            <a:extLst>
              <a:ext uri="{FF2B5EF4-FFF2-40B4-BE49-F238E27FC236}">
                <a16:creationId xmlns:a16="http://schemas.microsoft.com/office/drawing/2014/main" id="{3F4419C4-BF67-69CD-5AC3-C67AD564ECC3}"/>
              </a:ext>
            </a:extLst>
          </p:cNvPr>
          <p:cNvSpPr txBox="1"/>
          <p:nvPr/>
        </p:nvSpPr>
        <p:spPr>
          <a:xfrm>
            <a:off x="816069" y="3807028"/>
            <a:ext cx="537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54">
              <a:lnSpc>
                <a:spcPts val="600"/>
              </a:lnSpc>
              <a:defRPr/>
            </a:pPr>
            <a:r>
              <a:rPr lang="ru-RU" sz="5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/>
              </a:rPr>
              <a:t>ЯОК</a:t>
            </a:r>
          </a:p>
          <a:p>
            <a:pPr defTabSz="913554">
              <a:lnSpc>
                <a:spcPts val="600"/>
              </a:lnSpc>
              <a:defRPr/>
            </a:pPr>
            <a:r>
              <a:rPr lang="ru-RU" sz="400" kern="0" dirty="0">
                <a:solidFill>
                  <a:srgbClr val="5B9BD5">
                    <a:lumMod val="75000"/>
                  </a:srgbClr>
                </a:solidFill>
                <a:cs typeface="Arial"/>
              </a:rPr>
              <a:t>РОСАТОМ</a:t>
            </a:r>
          </a:p>
        </p:txBody>
      </p:sp>
      <p:cxnSp>
        <p:nvCxnSpPr>
          <p:cNvPr id="540" name="Прямая соединительная линия 539">
            <a:extLst>
              <a:ext uri="{FF2B5EF4-FFF2-40B4-BE49-F238E27FC236}">
                <a16:creationId xmlns:a16="http://schemas.microsoft.com/office/drawing/2014/main" id="{58216FBF-AA0B-FAFC-B836-D917A6DBEE35}"/>
              </a:ext>
            </a:extLst>
          </p:cNvPr>
          <p:cNvCxnSpPr/>
          <p:nvPr/>
        </p:nvCxnSpPr>
        <p:spPr>
          <a:xfrm flipV="1">
            <a:off x="856794" y="3870758"/>
            <a:ext cx="0" cy="184254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541" name="TextBox 540">
            <a:extLst>
              <a:ext uri="{FF2B5EF4-FFF2-40B4-BE49-F238E27FC236}">
                <a16:creationId xmlns:a16="http://schemas.microsoft.com/office/drawing/2014/main" id="{5C204814-629E-167D-9E61-5F13D291B786}"/>
              </a:ext>
            </a:extLst>
          </p:cNvPr>
          <p:cNvSpPr txBox="1"/>
          <p:nvPr/>
        </p:nvSpPr>
        <p:spPr>
          <a:xfrm>
            <a:off x="815188" y="2533744"/>
            <a:ext cx="1131526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54">
              <a:lnSpc>
                <a:spcPts val="700"/>
              </a:lnSpc>
              <a:defRPr/>
            </a:pPr>
            <a:r>
              <a:rPr lang="ru-RU" sz="5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/>
              </a:rPr>
              <a:t>АЭМ</a:t>
            </a:r>
          </a:p>
          <a:p>
            <a:pPr defTabSz="913554">
              <a:lnSpc>
                <a:spcPts val="700"/>
              </a:lnSpc>
              <a:defRPr/>
            </a:pPr>
            <a:r>
              <a:rPr lang="ru-RU" sz="400" kern="0" dirty="0">
                <a:solidFill>
                  <a:srgbClr val="5B9BD5">
                    <a:lumMod val="75000"/>
                  </a:srgbClr>
                </a:solidFill>
                <a:cs typeface="Arial"/>
              </a:rPr>
              <a:t>РОСАТОМ</a:t>
            </a:r>
          </a:p>
        </p:txBody>
      </p:sp>
      <p:cxnSp>
        <p:nvCxnSpPr>
          <p:cNvPr id="542" name="Прямая соединительная линия 541">
            <a:extLst>
              <a:ext uri="{FF2B5EF4-FFF2-40B4-BE49-F238E27FC236}">
                <a16:creationId xmlns:a16="http://schemas.microsoft.com/office/drawing/2014/main" id="{FDE95551-D292-3C7A-F005-8DAA9098FDD8}"/>
              </a:ext>
            </a:extLst>
          </p:cNvPr>
          <p:cNvCxnSpPr/>
          <p:nvPr/>
        </p:nvCxnSpPr>
        <p:spPr>
          <a:xfrm flipV="1">
            <a:off x="853462" y="2610918"/>
            <a:ext cx="0" cy="184254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543" name="Прямая соединительная линия 542">
            <a:extLst>
              <a:ext uri="{FF2B5EF4-FFF2-40B4-BE49-F238E27FC236}">
                <a16:creationId xmlns:a16="http://schemas.microsoft.com/office/drawing/2014/main" id="{731A0C76-8182-4E38-6CE8-45C87E024183}"/>
              </a:ext>
            </a:extLst>
          </p:cNvPr>
          <p:cNvCxnSpPr>
            <a:cxnSpLocks/>
          </p:cNvCxnSpPr>
          <p:nvPr/>
        </p:nvCxnSpPr>
        <p:spPr>
          <a:xfrm flipV="1">
            <a:off x="2915836" y="1353765"/>
            <a:ext cx="0" cy="5004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544" name="Прямая соединительная линия 543">
            <a:extLst>
              <a:ext uri="{FF2B5EF4-FFF2-40B4-BE49-F238E27FC236}">
                <a16:creationId xmlns:a16="http://schemas.microsoft.com/office/drawing/2014/main" id="{9C5ED7D5-E3A0-F3F9-8740-600E4EA7495C}"/>
              </a:ext>
            </a:extLst>
          </p:cNvPr>
          <p:cNvCxnSpPr>
            <a:cxnSpLocks/>
          </p:cNvCxnSpPr>
          <p:nvPr/>
        </p:nvCxnSpPr>
        <p:spPr>
          <a:xfrm flipV="1">
            <a:off x="4445505" y="1353765"/>
            <a:ext cx="0" cy="5004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545" name="Прямая соединительная линия 544">
            <a:extLst>
              <a:ext uri="{FF2B5EF4-FFF2-40B4-BE49-F238E27FC236}">
                <a16:creationId xmlns:a16="http://schemas.microsoft.com/office/drawing/2014/main" id="{8259020C-FDD4-1ED9-D691-3D38040AC259}"/>
              </a:ext>
            </a:extLst>
          </p:cNvPr>
          <p:cNvCxnSpPr>
            <a:cxnSpLocks/>
          </p:cNvCxnSpPr>
          <p:nvPr/>
        </p:nvCxnSpPr>
        <p:spPr>
          <a:xfrm flipV="1">
            <a:off x="5571840" y="1353765"/>
            <a:ext cx="0" cy="5004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546" name="Прямая соединительная линия 545">
            <a:extLst>
              <a:ext uri="{FF2B5EF4-FFF2-40B4-BE49-F238E27FC236}">
                <a16:creationId xmlns:a16="http://schemas.microsoft.com/office/drawing/2014/main" id="{B4E85264-8CE4-33FB-95A1-D7C475640AFA}"/>
              </a:ext>
            </a:extLst>
          </p:cNvPr>
          <p:cNvCxnSpPr>
            <a:cxnSpLocks/>
          </p:cNvCxnSpPr>
          <p:nvPr/>
        </p:nvCxnSpPr>
        <p:spPr>
          <a:xfrm flipV="1">
            <a:off x="6716367" y="1353765"/>
            <a:ext cx="0" cy="5004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547" name="Прямая соединительная линия 546">
            <a:extLst>
              <a:ext uri="{FF2B5EF4-FFF2-40B4-BE49-F238E27FC236}">
                <a16:creationId xmlns:a16="http://schemas.microsoft.com/office/drawing/2014/main" id="{A11EAD14-CDD5-293F-6901-8DDDE20844AC}"/>
              </a:ext>
            </a:extLst>
          </p:cNvPr>
          <p:cNvCxnSpPr>
            <a:cxnSpLocks/>
          </p:cNvCxnSpPr>
          <p:nvPr/>
        </p:nvCxnSpPr>
        <p:spPr>
          <a:xfrm flipV="1">
            <a:off x="7860109" y="1353765"/>
            <a:ext cx="0" cy="5004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548" name="Равнобедренный треугольник 42">
            <a:extLst>
              <a:ext uri="{FF2B5EF4-FFF2-40B4-BE49-F238E27FC236}">
                <a16:creationId xmlns:a16="http://schemas.microsoft.com/office/drawing/2014/main" id="{26CDC38C-20BE-AA6D-0D0B-4FABB07C0AEE}"/>
              </a:ext>
            </a:extLst>
          </p:cNvPr>
          <p:cNvSpPr/>
          <p:nvPr/>
        </p:nvSpPr>
        <p:spPr>
          <a:xfrm rot="10800000">
            <a:off x="893268" y="4042749"/>
            <a:ext cx="300030" cy="36000"/>
          </a:xfrm>
          <a:prstGeom prst="triangl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49" name="Равнобедренный треугольник 43">
            <a:extLst>
              <a:ext uri="{FF2B5EF4-FFF2-40B4-BE49-F238E27FC236}">
                <a16:creationId xmlns:a16="http://schemas.microsoft.com/office/drawing/2014/main" id="{9B6D8A7A-C402-4C93-ECAD-E2E5A9B3CB3F}"/>
              </a:ext>
            </a:extLst>
          </p:cNvPr>
          <p:cNvSpPr/>
          <p:nvPr/>
        </p:nvSpPr>
        <p:spPr>
          <a:xfrm rot="10800000">
            <a:off x="893268" y="2787616"/>
            <a:ext cx="300030" cy="36000"/>
          </a:xfrm>
          <a:prstGeom prst="triangl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50" name="Рисунок 549">
            <a:extLst>
              <a:ext uri="{FF2B5EF4-FFF2-40B4-BE49-F238E27FC236}">
                <a16:creationId xmlns:a16="http://schemas.microsoft.com/office/drawing/2014/main" id="{574660BA-587A-408B-2F7A-876FE345BC6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58" y="4720819"/>
            <a:ext cx="1224389" cy="409474"/>
          </a:xfrm>
          <a:prstGeom prst="rect">
            <a:avLst/>
          </a:prstGeom>
        </p:spPr>
      </p:pic>
      <p:pic>
        <p:nvPicPr>
          <p:cNvPr id="551" name="Рисунок 550">
            <a:extLst>
              <a:ext uri="{FF2B5EF4-FFF2-40B4-BE49-F238E27FC236}">
                <a16:creationId xmlns:a16="http://schemas.microsoft.com/office/drawing/2014/main" id="{7F022FD4-2CDA-2259-8501-F9BC8AEB02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51" y="2877331"/>
            <a:ext cx="780290" cy="290533"/>
          </a:xfrm>
          <a:prstGeom prst="rect">
            <a:avLst/>
          </a:prstGeom>
        </p:spPr>
      </p:pic>
      <p:pic>
        <p:nvPicPr>
          <p:cNvPr id="552" name="Рисунок 551">
            <a:extLst>
              <a:ext uri="{FF2B5EF4-FFF2-40B4-BE49-F238E27FC236}">
                <a16:creationId xmlns:a16="http://schemas.microsoft.com/office/drawing/2014/main" id="{132BC101-69E1-3D2B-2257-408026B33C1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098" y="4166438"/>
            <a:ext cx="823361" cy="267431"/>
          </a:xfrm>
          <a:prstGeom prst="rect">
            <a:avLst/>
          </a:prstGeom>
        </p:spPr>
      </p:pic>
      <p:pic>
        <p:nvPicPr>
          <p:cNvPr id="553" name="Рисунок 552">
            <a:extLst>
              <a:ext uri="{FF2B5EF4-FFF2-40B4-BE49-F238E27FC236}">
                <a16:creationId xmlns:a16="http://schemas.microsoft.com/office/drawing/2014/main" id="{AEB9062A-2029-C5B5-6BFD-AEBD9070899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909"/>
          <a:stretch/>
        </p:blipFill>
        <p:spPr>
          <a:xfrm>
            <a:off x="541762" y="3822484"/>
            <a:ext cx="291634" cy="283277"/>
          </a:xfrm>
          <a:prstGeom prst="rect">
            <a:avLst/>
          </a:prstGeom>
        </p:spPr>
      </p:pic>
      <p:pic>
        <p:nvPicPr>
          <p:cNvPr id="554" name="Рисунок 553">
            <a:extLst>
              <a:ext uri="{FF2B5EF4-FFF2-40B4-BE49-F238E27FC236}">
                <a16:creationId xmlns:a16="http://schemas.microsoft.com/office/drawing/2014/main" id="{A5012D6C-79B0-4EE0-D52E-24D3EB0C59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8018" y="4469648"/>
            <a:ext cx="598503" cy="272047"/>
          </a:xfrm>
          <a:prstGeom prst="rect">
            <a:avLst/>
          </a:prstGeom>
        </p:spPr>
      </p:pic>
      <p:pic>
        <p:nvPicPr>
          <p:cNvPr id="555" name="Рисунок 554">
            <a:extLst>
              <a:ext uri="{FF2B5EF4-FFF2-40B4-BE49-F238E27FC236}">
                <a16:creationId xmlns:a16="http://schemas.microsoft.com/office/drawing/2014/main" id="{A3E0F103-7CE5-D404-7762-9DCD302489F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60" y="5073178"/>
            <a:ext cx="711164" cy="382251"/>
          </a:xfrm>
          <a:prstGeom prst="rect">
            <a:avLst/>
          </a:prstGeom>
        </p:spPr>
      </p:pic>
      <p:pic>
        <p:nvPicPr>
          <p:cNvPr id="556" name="Рисунок 555">
            <a:extLst>
              <a:ext uri="{FF2B5EF4-FFF2-40B4-BE49-F238E27FC236}">
                <a16:creationId xmlns:a16="http://schemas.microsoft.com/office/drawing/2014/main" id="{FF3209C7-667C-348F-75D9-9CA8BE2FBCE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766" y="5438585"/>
            <a:ext cx="665693" cy="299047"/>
          </a:xfrm>
          <a:prstGeom prst="rect">
            <a:avLst/>
          </a:prstGeom>
        </p:spPr>
      </p:pic>
      <p:pic>
        <p:nvPicPr>
          <p:cNvPr id="557" name="Рисунок 556">
            <a:extLst>
              <a:ext uri="{FF2B5EF4-FFF2-40B4-BE49-F238E27FC236}">
                <a16:creationId xmlns:a16="http://schemas.microsoft.com/office/drawing/2014/main" id="{3DF0BCE1-25A5-14ED-F1B8-571247B2A9B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6989" y="2526232"/>
            <a:ext cx="292633" cy="286537"/>
          </a:xfrm>
          <a:prstGeom prst="rect">
            <a:avLst/>
          </a:prstGeom>
        </p:spPr>
      </p:pic>
      <p:pic>
        <p:nvPicPr>
          <p:cNvPr id="558" name="Рисунок 557">
            <a:extLst>
              <a:ext uri="{FF2B5EF4-FFF2-40B4-BE49-F238E27FC236}">
                <a16:creationId xmlns:a16="http://schemas.microsoft.com/office/drawing/2014/main" id="{18AC932B-43A2-2276-5522-42538487497F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763" y="3206489"/>
            <a:ext cx="802391" cy="274819"/>
          </a:xfrm>
          <a:prstGeom prst="rect">
            <a:avLst/>
          </a:prstGeom>
        </p:spPr>
      </p:pic>
      <p:grpSp>
        <p:nvGrpSpPr>
          <p:cNvPr id="559" name="Рисунок 71">
            <a:extLst>
              <a:ext uri="{FF2B5EF4-FFF2-40B4-BE49-F238E27FC236}">
                <a16:creationId xmlns:a16="http://schemas.microsoft.com/office/drawing/2014/main" id="{7826E060-83D6-CB5C-4AFD-7F4E4FF2D653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2936256" y="4170691"/>
            <a:ext cx="150039" cy="226641"/>
            <a:chOff x="5805487" y="2990766"/>
            <a:chExt cx="581120" cy="877812"/>
          </a:xfrm>
          <a:noFill/>
        </p:grpSpPr>
        <p:sp>
          <p:nvSpPr>
            <p:cNvPr id="560" name="Полилиния: фигура 75">
              <a:extLst>
                <a:ext uri="{FF2B5EF4-FFF2-40B4-BE49-F238E27FC236}">
                  <a16:creationId xmlns:a16="http://schemas.microsoft.com/office/drawing/2014/main" id="{65F162C5-490D-6CB8-29C0-A712B327F546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1" name="Полилиния: фигура 76">
              <a:extLst>
                <a:ext uri="{FF2B5EF4-FFF2-40B4-BE49-F238E27FC236}">
                  <a16:creationId xmlns:a16="http://schemas.microsoft.com/office/drawing/2014/main" id="{70D60172-5996-B206-909D-33D66F981389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62" name="Рисунок 71">
              <a:extLst>
                <a:ext uri="{FF2B5EF4-FFF2-40B4-BE49-F238E27FC236}">
                  <a16:creationId xmlns:a16="http://schemas.microsoft.com/office/drawing/2014/main" id="{E099905E-66B6-6372-48E8-5FC6E3330FE8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566" name="Полилиния: фигура 79">
                <a:extLst>
                  <a:ext uri="{FF2B5EF4-FFF2-40B4-BE49-F238E27FC236}">
                    <a16:creationId xmlns:a16="http://schemas.microsoft.com/office/drawing/2014/main" id="{37D971DD-2BD6-F540-AC21-DFA9979C02F6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7" name="Полилиния: фигура 80">
                <a:extLst>
                  <a:ext uri="{FF2B5EF4-FFF2-40B4-BE49-F238E27FC236}">
                    <a16:creationId xmlns:a16="http://schemas.microsoft.com/office/drawing/2014/main" id="{A3EBBE25-6B90-239F-B669-A5AC660A67CD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63" name="Полилиния: фигура 81">
              <a:extLst>
                <a:ext uri="{FF2B5EF4-FFF2-40B4-BE49-F238E27FC236}">
                  <a16:creationId xmlns:a16="http://schemas.microsoft.com/office/drawing/2014/main" id="{E24E5FEF-C1F5-B248-505F-E01BE559D222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4" name="Полилиния: фигура 83">
              <a:extLst>
                <a:ext uri="{FF2B5EF4-FFF2-40B4-BE49-F238E27FC236}">
                  <a16:creationId xmlns:a16="http://schemas.microsoft.com/office/drawing/2014/main" id="{4D0162C6-13E1-9324-BB51-68B93351A5EF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5" name="Полилиния: фигура 84">
              <a:extLst>
                <a:ext uri="{FF2B5EF4-FFF2-40B4-BE49-F238E27FC236}">
                  <a16:creationId xmlns:a16="http://schemas.microsoft.com/office/drawing/2014/main" id="{906A270B-DF8F-3108-23F6-3D26AB621755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8" name="Группа 567">
            <a:extLst>
              <a:ext uri="{FF2B5EF4-FFF2-40B4-BE49-F238E27FC236}">
                <a16:creationId xmlns:a16="http://schemas.microsoft.com/office/drawing/2014/main" id="{D9F94A51-6375-8824-BAF8-7343A4BF2688}"/>
              </a:ext>
            </a:extLst>
          </p:cNvPr>
          <p:cNvGrpSpPr/>
          <p:nvPr/>
        </p:nvGrpSpPr>
        <p:grpSpPr>
          <a:xfrm>
            <a:off x="4520819" y="2910105"/>
            <a:ext cx="231189" cy="191707"/>
            <a:chOff x="3088270" y="479909"/>
            <a:chExt cx="877728" cy="727832"/>
          </a:xfrm>
        </p:grpSpPr>
        <p:sp>
          <p:nvSpPr>
            <p:cNvPr id="569" name="Полилиния: фигура 236">
              <a:extLst>
                <a:ext uri="{FF2B5EF4-FFF2-40B4-BE49-F238E27FC236}">
                  <a16:creationId xmlns:a16="http://schemas.microsoft.com/office/drawing/2014/main" id="{D6C252B8-FE7B-0FDC-8881-C9EB59B01493}"/>
                </a:ext>
              </a:extLst>
            </p:cNvPr>
            <p:cNvSpPr/>
            <p:nvPr/>
          </p:nvSpPr>
          <p:spPr>
            <a:xfrm>
              <a:off x="3088270" y="1070105"/>
              <a:ext cx="877728" cy="137636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0" name="Полилиния: фигура 44">
              <a:extLst>
                <a:ext uri="{FF2B5EF4-FFF2-40B4-BE49-F238E27FC236}">
                  <a16:creationId xmlns:a16="http://schemas.microsoft.com/office/drawing/2014/main" id="{32D46A09-DE91-8033-C0FF-53CB42E5D72B}"/>
                </a:ext>
              </a:extLst>
            </p:cNvPr>
            <p:cNvSpPr/>
            <p:nvPr/>
          </p:nvSpPr>
          <p:spPr>
            <a:xfrm>
              <a:off x="3833125" y="1070105"/>
              <a:ext cx="9525" cy="137540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1" name="Полилиния: фигура 56">
              <a:extLst>
                <a:ext uri="{FF2B5EF4-FFF2-40B4-BE49-F238E27FC236}">
                  <a16:creationId xmlns:a16="http://schemas.microsoft.com/office/drawing/2014/main" id="{4EAF71AD-1D5F-D5E5-2CBF-2A2FADCCC30D}"/>
                </a:ext>
              </a:extLst>
            </p:cNvPr>
            <p:cNvSpPr/>
            <p:nvPr/>
          </p:nvSpPr>
          <p:spPr>
            <a:xfrm>
              <a:off x="3892084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2" name="Полилиния: фигура 259">
              <a:extLst>
                <a:ext uri="{FF2B5EF4-FFF2-40B4-BE49-F238E27FC236}">
                  <a16:creationId xmlns:a16="http://schemas.microsoft.com/office/drawing/2014/main" id="{A1C8D67D-A6ED-9338-A860-8D6AE4421F01}"/>
                </a:ext>
              </a:extLst>
            </p:cNvPr>
            <p:cNvSpPr/>
            <p:nvPr/>
          </p:nvSpPr>
          <p:spPr>
            <a:xfrm>
              <a:off x="3283627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3" name="Полилиния: фигура 268">
              <a:extLst>
                <a:ext uri="{FF2B5EF4-FFF2-40B4-BE49-F238E27FC236}">
                  <a16:creationId xmlns:a16="http://schemas.microsoft.com/office/drawing/2014/main" id="{7EF06ED5-7EE5-112D-5C42-226A54DECD03}"/>
                </a:ext>
              </a:extLst>
            </p:cNvPr>
            <p:cNvSpPr/>
            <p:nvPr/>
          </p:nvSpPr>
          <p:spPr>
            <a:xfrm>
              <a:off x="3314298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4" name="Полилиния: фигура 275">
              <a:extLst>
                <a:ext uri="{FF2B5EF4-FFF2-40B4-BE49-F238E27FC236}">
                  <a16:creationId xmlns:a16="http://schemas.microsoft.com/office/drawing/2014/main" id="{0D67F03C-4A29-6A9C-44AA-D3223C589B88}"/>
                </a:ext>
              </a:extLst>
            </p:cNvPr>
            <p:cNvSpPr/>
            <p:nvPr/>
          </p:nvSpPr>
          <p:spPr>
            <a:xfrm>
              <a:off x="3199045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5" name="Полилиния: фигура 280">
              <a:extLst>
                <a:ext uri="{FF2B5EF4-FFF2-40B4-BE49-F238E27FC236}">
                  <a16:creationId xmlns:a16="http://schemas.microsoft.com/office/drawing/2014/main" id="{DCD0C18B-120F-1772-2F7B-B7970932EE93}"/>
                </a:ext>
              </a:extLst>
            </p:cNvPr>
            <p:cNvSpPr/>
            <p:nvPr/>
          </p:nvSpPr>
          <p:spPr>
            <a:xfrm>
              <a:off x="3229716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6" name="Полилиния: фигура 67">
              <a:extLst>
                <a:ext uri="{FF2B5EF4-FFF2-40B4-BE49-F238E27FC236}">
                  <a16:creationId xmlns:a16="http://schemas.microsoft.com/office/drawing/2014/main" id="{ABEB38E7-BF94-EA97-09C8-2712D5AC172C}"/>
                </a:ext>
              </a:extLst>
            </p:cNvPr>
            <p:cNvSpPr/>
            <p:nvPr/>
          </p:nvSpPr>
          <p:spPr>
            <a:xfrm>
              <a:off x="3187520" y="917800"/>
              <a:ext cx="19359" cy="119062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7" name="Полилиния: фигура 72">
              <a:extLst>
                <a:ext uri="{FF2B5EF4-FFF2-40B4-BE49-F238E27FC236}">
                  <a16:creationId xmlns:a16="http://schemas.microsoft.com/office/drawing/2014/main" id="{0F36A18A-A949-955D-9777-A9806BE301CA}"/>
                </a:ext>
              </a:extLst>
            </p:cNvPr>
            <p:cNvSpPr/>
            <p:nvPr/>
          </p:nvSpPr>
          <p:spPr>
            <a:xfrm>
              <a:off x="3155802" y="884843"/>
              <a:ext cx="702206" cy="184975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78" name="Рисунок 552">
              <a:extLst>
                <a:ext uri="{FF2B5EF4-FFF2-40B4-BE49-F238E27FC236}">
                  <a16:creationId xmlns:a16="http://schemas.microsoft.com/office/drawing/2014/main" id="{5EB573B4-EE08-E7B5-3DC9-860B38F659BA}"/>
                </a:ext>
              </a:extLst>
            </p:cNvPr>
            <p:cNvGrpSpPr/>
            <p:nvPr/>
          </p:nvGrpSpPr>
          <p:grpSpPr>
            <a:xfrm>
              <a:off x="3219797" y="479909"/>
              <a:ext cx="584286" cy="420155"/>
              <a:chOff x="5691222" y="2990861"/>
              <a:chExt cx="812137" cy="582251"/>
            </a:xfrm>
            <a:noFill/>
          </p:grpSpPr>
          <p:grpSp>
            <p:nvGrpSpPr>
              <p:cNvPr id="579" name="Рисунок 552">
                <a:extLst>
                  <a:ext uri="{FF2B5EF4-FFF2-40B4-BE49-F238E27FC236}">
                    <a16:creationId xmlns:a16="http://schemas.microsoft.com/office/drawing/2014/main" id="{4F686056-B228-C460-8018-07C594399016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584" name="Полилиния: фигура 563">
                  <a:extLst>
                    <a:ext uri="{FF2B5EF4-FFF2-40B4-BE49-F238E27FC236}">
                      <a16:creationId xmlns:a16="http://schemas.microsoft.com/office/drawing/2014/main" id="{8C01B79E-5653-EECD-36D3-064743B4DF89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5" name="Полилиния: фигура 564">
                  <a:extLst>
                    <a:ext uri="{FF2B5EF4-FFF2-40B4-BE49-F238E27FC236}">
                      <a16:creationId xmlns:a16="http://schemas.microsoft.com/office/drawing/2014/main" id="{C41E57F6-41A3-2A20-B4D0-D44880586237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6" name="Полилиния: фигура 565">
                  <a:extLst>
                    <a:ext uri="{FF2B5EF4-FFF2-40B4-BE49-F238E27FC236}">
                      <a16:creationId xmlns:a16="http://schemas.microsoft.com/office/drawing/2014/main" id="{CB2BE41E-B9F6-0202-9296-25602540A9E7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7" name="Полилиния: фигура 566">
                  <a:extLst>
                    <a:ext uri="{FF2B5EF4-FFF2-40B4-BE49-F238E27FC236}">
                      <a16:creationId xmlns:a16="http://schemas.microsoft.com/office/drawing/2014/main" id="{7F56D0B3-A5CE-63AF-78A5-6335893F3D17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80" name="Полилиния: фигура 567">
                <a:extLst>
                  <a:ext uri="{FF2B5EF4-FFF2-40B4-BE49-F238E27FC236}">
                    <a16:creationId xmlns:a16="http://schemas.microsoft.com/office/drawing/2014/main" id="{107B6B81-1D66-5318-A5DE-F1AF2C0667C2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1" name="Полилиния: фигура 568">
                <a:extLst>
                  <a:ext uri="{FF2B5EF4-FFF2-40B4-BE49-F238E27FC236}">
                    <a16:creationId xmlns:a16="http://schemas.microsoft.com/office/drawing/2014/main" id="{2CC1B497-2CDB-18B7-806B-A6A2EE29D9C1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2" name="Полилиния: фигура 569">
                <a:extLst>
                  <a:ext uri="{FF2B5EF4-FFF2-40B4-BE49-F238E27FC236}">
                    <a16:creationId xmlns:a16="http://schemas.microsoft.com/office/drawing/2014/main" id="{48124154-42B7-D4C8-3EF6-B659074D9B7C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3" name="Полилиния: фигура 570">
                <a:extLst>
                  <a:ext uri="{FF2B5EF4-FFF2-40B4-BE49-F238E27FC236}">
                    <a16:creationId xmlns:a16="http://schemas.microsoft.com/office/drawing/2014/main" id="{69A109FE-A06B-C163-DEAF-57F303AE4298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88" name="Рисунок 71">
            <a:extLst>
              <a:ext uri="{FF2B5EF4-FFF2-40B4-BE49-F238E27FC236}">
                <a16:creationId xmlns:a16="http://schemas.microsoft.com/office/drawing/2014/main" id="{0160A60A-D5D3-5C49-FDE2-C6F69F5011A8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3402195" y="4174037"/>
            <a:ext cx="150039" cy="226641"/>
            <a:chOff x="5805487" y="2990766"/>
            <a:chExt cx="581120" cy="877812"/>
          </a:xfrm>
          <a:noFill/>
        </p:grpSpPr>
        <p:sp>
          <p:nvSpPr>
            <p:cNvPr id="589" name="Полилиния: фигура 75">
              <a:extLst>
                <a:ext uri="{FF2B5EF4-FFF2-40B4-BE49-F238E27FC236}">
                  <a16:creationId xmlns:a16="http://schemas.microsoft.com/office/drawing/2014/main" id="{91C03DA0-BF95-F3E9-27E5-544DFB0AE2A2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0" name="Полилиния: фигура 76">
              <a:extLst>
                <a:ext uri="{FF2B5EF4-FFF2-40B4-BE49-F238E27FC236}">
                  <a16:creationId xmlns:a16="http://schemas.microsoft.com/office/drawing/2014/main" id="{2DC58B00-BEB7-FFDE-E15D-6AFF451929D1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91" name="Рисунок 71">
              <a:extLst>
                <a:ext uri="{FF2B5EF4-FFF2-40B4-BE49-F238E27FC236}">
                  <a16:creationId xmlns:a16="http://schemas.microsoft.com/office/drawing/2014/main" id="{00BAB62A-0ADF-DD7E-2D47-7A75FEA8502A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595" name="Полилиния: фигура 79">
                <a:extLst>
                  <a:ext uri="{FF2B5EF4-FFF2-40B4-BE49-F238E27FC236}">
                    <a16:creationId xmlns:a16="http://schemas.microsoft.com/office/drawing/2014/main" id="{13AFC717-ABF9-CC2D-57B8-C479BDC852AE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6" name="Полилиния: фигура 80">
                <a:extLst>
                  <a:ext uri="{FF2B5EF4-FFF2-40B4-BE49-F238E27FC236}">
                    <a16:creationId xmlns:a16="http://schemas.microsoft.com/office/drawing/2014/main" id="{17D6AAD0-1CC2-99B9-EB17-04870F5D110A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92" name="Полилиния: фигура 81">
              <a:extLst>
                <a:ext uri="{FF2B5EF4-FFF2-40B4-BE49-F238E27FC236}">
                  <a16:creationId xmlns:a16="http://schemas.microsoft.com/office/drawing/2014/main" id="{D77D7BD9-976B-F4A6-91AE-16B49872F3C6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3" name="Полилиния: фигура 83">
              <a:extLst>
                <a:ext uri="{FF2B5EF4-FFF2-40B4-BE49-F238E27FC236}">
                  <a16:creationId xmlns:a16="http://schemas.microsoft.com/office/drawing/2014/main" id="{A1FCE537-FDDC-E1B1-03E4-AFDDC7DC8AF3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4" name="Полилиния: фигура 84">
              <a:extLst>
                <a:ext uri="{FF2B5EF4-FFF2-40B4-BE49-F238E27FC236}">
                  <a16:creationId xmlns:a16="http://schemas.microsoft.com/office/drawing/2014/main" id="{573E2393-61EF-8B2F-DE6A-253BCE94A5BB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97" name="Группа 596">
            <a:extLst>
              <a:ext uri="{FF2B5EF4-FFF2-40B4-BE49-F238E27FC236}">
                <a16:creationId xmlns:a16="http://schemas.microsoft.com/office/drawing/2014/main" id="{E6A3D2CC-4F6C-D814-988D-A4BAC384D71B}"/>
              </a:ext>
            </a:extLst>
          </p:cNvPr>
          <p:cNvGrpSpPr/>
          <p:nvPr/>
        </p:nvGrpSpPr>
        <p:grpSpPr>
          <a:xfrm>
            <a:off x="6812797" y="4807260"/>
            <a:ext cx="173344" cy="233363"/>
            <a:chOff x="5393530" y="3626677"/>
            <a:chExt cx="202407" cy="272488"/>
          </a:xfrm>
        </p:grpSpPr>
        <p:grpSp>
          <p:nvGrpSpPr>
            <p:cNvPr id="598" name="Рисунок 642">
              <a:extLst>
                <a:ext uri="{FF2B5EF4-FFF2-40B4-BE49-F238E27FC236}">
                  <a16:creationId xmlns:a16="http://schemas.microsoft.com/office/drawing/2014/main" id="{2EB9C370-EAAC-1553-297F-A1960ACD0961}"/>
                </a:ext>
              </a:extLst>
            </p:cNvPr>
            <p:cNvGrpSpPr/>
            <p:nvPr/>
          </p:nvGrpSpPr>
          <p:grpSpPr>
            <a:xfrm>
              <a:off x="5393530" y="3626677"/>
              <a:ext cx="202407" cy="109828"/>
              <a:chOff x="5686425" y="2990850"/>
              <a:chExt cx="817054" cy="412337"/>
            </a:xfrm>
          </p:grpSpPr>
          <p:sp>
            <p:nvSpPr>
              <p:cNvPr id="605" name="Полилиния: фигура 647">
                <a:extLst>
                  <a:ext uri="{FF2B5EF4-FFF2-40B4-BE49-F238E27FC236}">
                    <a16:creationId xmlns:a16="http://schemas.microsoft.com/office/drawing/2014/main" id="{A8925957-01CB-D884-D61A-27B37EBBE6E7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6" name="Полилиния: фигура 648">
                <a:extLst>
                  <a:ext uri="{FF2B5EF4-FFF2-40B4-BE49-F238E27FC236}">
                    <a16:creationId xmlns:a16="http://schemas.microsoft.com/office/drawing/2014/main" id="{9598D53C-1178-0FA8-5C6A-409C1E544129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7" name="Полилиния: фигура 650">
                <a:extLst>
                  <a:ext uri="{FF2B5EF4-FFF2-40B4-BE49-F238E27FC236}">
                    <a16:creationId xmlns:a16="http://schemas.microsoft.com/office/drawing/2014/main" id="{09417B8B-D855-FE37-DDB4-97DAC05AF676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8" name="Полилиния: фигура 651">
                <a:extLst>
                  <a:ext uri="{FF2B5EF4-FFF2-40B4-BE49-F238E27FC236}">
                    <a16:creationId xmlns:a16="http://schemas.microsoft.com/office/drawing/2014/main" id="{EF94A131-ACAD-5093-35AB-89DA43D27E0E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9" name="Полилиния: фигура 653">
                <a:extLst>
                  <a:ext uri="{FF2B5EF4-FFF2-40B4-BE49-F238E27FC236}">
                    <a16:creationId xmlns:a16="http://schemas.microsoft.com/office/drawing/2014/main" id="{4F09C15E-CD80-DFD1-D9C7-1ED53DEEDDA4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0" name="Полилиния: фигура 654">
                <a:extLst>
                  <a:ext uri="{FF2B5EF4-FFF2-40B4-BE49-F238E27FC236}">
                    <a16:creationId xmlns:a16="http://schemas.microsoft.com/office/drawing/2014/main" id="{38BB7691-B7B6-F40B-D3EA-A045ECB35742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1" name="Полилиния: фигура 655">
                <a:extLst>
                  <a:ext uri="{FF2B5EF4-FFF2-40B4-BE49-F238E27FC236}">
                    <a16:creationId xmlns:a16="http://schemas.microsoft.com/office/drawing/2014/main" id="{45F60F7A-366A-7A7F-739F-0DCC88691167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99" name="Группа 598">
              <a:extLst>
                <a:ext uri="{FF2B5EF4-FFF2-40B4-BE49-F238E27FC236}">
                  <a16:creationId xmlns:a16="http://schemas.microsoft.com/office/drawing/2014/main" id="{D5261BF4-1012-E9F1-E161-A7CCF8E4433C}"/>
                </a:ext>
              </a:extLst>
            </p:cNvPr>
            <p:cNvGrpSpPr/>
            <p:nvPr/>
          </p:nvGrpSpPr>
          <p:grpSpPr>
            <a:xfrm>
              <a:off x="5434553" y="3666797"/>
              <a:ext cx="124724" cy="232368"/>
              <a:chOff x="7216420" y="3474995"/>
              <a:chExt cx="146725" cy="273358"/>
            </a:xfrm>
          </p:grpSpPr>
          <p:sp>
            <p:nvSpPr>
              <p:cNvPr id="600" name="Полилиния: фигура 759">
                <a:extLst>
                  <a:ext uri="{FF2B5EF4-FFF2-40B4-BE49-F238E27FC236}">
                    <a16:creationId xmlns:a16="http://schemas.microsoft.com/office/drawing/2014/main" id="{F6C3DD94-440E-E883-1560-F85FD8C28680}"/>
                  </a:ext>
                </a:extLst>
              </p:cNvPr>
              <p:cNvSpPr/>
              <p:nvPr/>
            </p:nvSpPr>
            <p:spPr>
              <a:xfrm>
                <a:off x="7216420" y="3474995"/>
                <a:ext cx="146725" cy="171164"/>
              </a:xfrm>
              <a:custGeom>
                <a:avLst/>
                <a:gdLst>
                  <a:gd name="connsiteX0" fmla="*/ 348344 w 471134"/>
                  <a:gd name="connsiteY0" fmla="*/ 549611 h 549610"/>
                  <a:gd name="connsiteX1" fmla="*/ 471121 w 471134"/>
                  <a:gd name="connsiteY1" fmla="*/ 211187 h 549610"/>
                  <a:gd name="connsiteX2" fmla="*/ 232996 w 471134"/>
                  <a:gd name="connsiteY2" fmla="*/ 18 h 549610"/>
                  <a:gd name="connsiteX3" fmla="*/ 15 w 471134"/>
                  <a:gd name="connsiteY3" fmla="*/ 216998 h 549610"/>
                  <a:gd name="connsiteX4" fmla="*/ 122792 w 471134"/>
                  <a:gd name="connsiteY4" fmla="*/ 549611 h 549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134" h="549610">
                    <a:moveTo>
                      <a:pt x="348344" y="549611"/>
                    </a:moveTo>
                    <a:cubicBezTo>
                      <a:pt x="349106" y="423214"/>
                      <a:pt x="472645" y="331583"/>
                      <a:pt x="471121" y="211187"/>
                    </a:cubicBezTo>
                    <a:cubicBezTo>
                      <a:pt x="469692" y="93077"/>
                      <a:pt x="363108" y="-1506"/>
                      <a:pt x="232996" y="18"/>
                    </a:cubicBezTo>
                    <a:cubicBezTo>
                      <a:pt x="102885" y="1637"/>
                      <a:pt x="-1414" y="98792"/>
                      <a:pt x="15" y="216998"/>
                    </a:cubicBezTo>
                    <a:cubicBezTo>
                      <a:pt x="1539" y="336346"/>
                      <a:pt x="117267" y="424833"/>
                      <a:pt x="122792" y="549611"/>
                    </a:cubicBez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1" name="Полилиния: фигура 767">
                <a:extLst>
                  <a:ext uri="{FF2B5EF4-FFF2-40B4-BE49-F238E27FC236}">
                    <a16:creationId xmlns:a16="http://schemas.microsoft.com/office/drawing/2014/main" id="{21DE70D5-3AA1-410C-154B-E7B833731644}"/>
                  </a:ext>
                </a:extLst>
              </p:cNvPr>
              <p:cNvSpPr/>
              <p:nvPr/>
            </p:nvSpPr>
            <p:spPr>
              <a:xfrm>
                <a:off x="7247327" y="3651440"/>
                <a:ext cx="84949" cy="22693"/>
              </a:xfrm>
              <a:custGeom>
                <a:avLst/>
                <a:gdLst>
                  <a:gd name="connsiteX0" fmla="*/ 236339 w 272772"/>
                  <a:gd name="connsiteY0" fmla="*/ 72866 h 72866"/>
                  <a:gd name="connsiteX1" fmla="*/ 36505 w 272772"/>
                  <a:gd name="connsiteY1" fmla="*/ 72866 h 72866"/>
                  <a:gd name="connsiteX2" fmla="*/ 36505 w 272772"/>
                  <a:gd name="connsiteY2" fmla="*/ 0 h 72866"/>
                  <a:gd name="connsiteX3" fmla="*/ 236339 w 272772"/>
                  <a:gd name="connsiteY3" fmla="*/ 0 h 72866"/>
                  <a:gd name="connsiteX4" fmla="*/ 236339 w 272772"/>
                  <a:gd name="connsiteY4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772" h="72866">
                    <a:moveTo>
                      <a:pt x="236339" y="72866"/>
                    </a:moveTo>
                    <a:cubicBezTo>
                      <a:pt x="169664" y="72866"/>
                      <a:pt x="103084" y="72866"/>
                      <a:pt x="36505" y="72866"/>
                    </a:cubicBezTo>
                    <a:cubicBezTo>
                      <a:pt x="-12168" y="72866"/>
                      <a:pt x="-12168" y="0"/>
                      <a:pt x="36505" y="0"/>
                    </a:cubicBezTo>
                    <a:cubicBezTo>
                      <a:pt x="103084" y="0"/>
                      <a:pt x="169759" y="0"/>
                      <a:pt x="236339" y="0"/>
                    </a:cubicBezTo>
                    <a:cubicBezTo>
                      <a:pt x="284917" y="0"/>
                      <a:pt x="284917" y="72866"/>
                      <a:pt x="236339" y="72866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2" name="Полилиния: фигура 768">
                <a:extLst>
                  <a:ext uri="{FF2B5EF4-FFF2-40B4-BE49-F238E27FC236}">
                    <a16:creationId xmlns:a16="http://schemas.microsoft.com/office/drawing/2014/main" id="{A4203D12-85EB-6959-A132-C636772B9ED2}"/>
                  </a:ext>
                </a:extLst>
              </p:cNvPr>
              <p:cNvSpPr/>
              <p:nvPr/>
            </p:nvSpPr>
            <p:spPr>
              <a:xfrm>
                <a:off x="7252407" y="3715572"/>
                <a:ext cx="74752" cy="32781"/>
              </a:xfrm>
              <a:custGeom>
                <a:avLst/>
                <a:gdLst>
                  <a:gd name="connsiteX0" fmla="*/ 207455 w 240030"/>
                  <a:gd name="connsiteY0" fmla="*/ 0 h 105259"/>
                  <a:gd name="connsiteX1" fmla="*/ 32575 w 240030"/>
                  <a:gd name="connsiteY1" fmla="*/ 0 h 105259"/>
                  <a:gd name="connsiteX2" fmla="*/ 32575 w 240030"/>
                  <a:gd name="connsiteY2" fmla="*/ 65246 h 105259"/>
                  <a:gd name="connsiteX3" fmla="*/ 56674 w 240030"/>
                  <a:gd name="connsiteY3" fmla="*/ 65246 h 105259"/>
                  <a:gd name="connsiteX4" fmla="*/ 118682 w 240030"/>
                  <a:gd name="connsiteY4" fmla="*/ 105251 h 105259"/>
                  <a:gd name="connsiteX5" fmla="*/ 183452 w 240030"/>
                  <a:gd name="connsiteY5" fmla="*/ 65246 h 105259"/>
                  <a:gd name="connsiteX6" fmla="*/ 207455 w 240030"/>
                  <a:gd name="connsiteY6" fmla="*/ 65246 h 105259"/>
                  <a:gd name="connsiteX7" fmla="*/ 207455 w 240030"/>
                  <a:gd name="connsiteY7" fmla="*/ 0 h 105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030" h="105259">
                    <a:moveTo>
                      <a:pt x="207455" y="0"/>
                    </a:moveTo>
                    <a:cubicBezTo>
                      <a:pt x="149162" y="0"/>
                      <a:pt x="90869" y="0"/>
                      <a:pt x="32575" y="0"/>
                    </a:cubicBezTo>
                    <a:cubicBezTo>
                      <a:pt x="-10858" y="0"/>
                      <a:pt x="-10858" y="65246"/>
                      <a:pt x="32575" y="65246"/>
                    </a:cubicBezTo>
                    <a:cubicBezTo>
                      <a:pt x="40576" y="65246"/>
                      <a:pt x="48578" y="65246"/>
                      <a:pt x="56674" y="65246"/>
                    </a:cubicBezTo>
                    <a:cubicBezTo>
                      <a:pt x="68009" y="91345"/>
                      <a:pt x="93250" y="104775"/>
                      <a:pt x="118682" y="105251"/>
                    </a:cubicBezTo>
                    <a:cubicBezTo>
                      <a:pt x="145066" y="105632"/>
                      <a:pt x="171641" y="92393"/>
                      <a:pt x="183452" y="65246"/>
                    </a:cubicBezTo>
                    <a:cubicBezTo>
                      <a:pt x="191453" y="65246"/>
                      <a:pt x="199454" y="65246"/>
                      <a:pt x="207455" y="65246"/>
                    </a:cubicBezTo>
                    <a:cubicBezTo>
                      <a:pt x="250889" y="65246"/>
                      <a:pt x="250889" y="0"/>
                      <a:pt x="207455" y="0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3" name="Полилиния: фигура 769">
                <a:extLst>
                  <a:ext uri="{FF2B5EF4-FFF2-40B4-BE49-F238E27FC236}">
                    <a16:creationId xmlns:a16="http://schemas.microsoft.com/office/drawing/2014/main" id="{819E3BCE-C34E-4973-6598-EACA12B96AC4}"/>
                  </a:ext>
                </a:extLst>
              </p:cNvPr>
              <p:cNvSpPr/>
              <p:nvPr/>
            </p:nvSpPr>
            <p:spPr>
              <a:xfrm>
                <a:off x="7239740" y="3680628"/>
                <a:ext cx="100115" cy="27765"/>
              </a:xfrm>
              <a:custGeom>
                <a:avLst/>
                <a:gdLst>
                  <a:gd name="connsiteX0" fmla="*/ 276892 w 321468"/>
                  <a:gd name="connsiteY0" fmla="*/ 89154 h 89154"/>
                  <a:gd name="connsiteX1" fmla="*/ 44577 w 321468"/>
                  <a:gd name="connsiteY1" fmla="*/ 89154 h 89154"/>
                  <a:gd name="connsiteX2" fmla="*/ 44577 w 321468"/>
                  <a:gd name="connsiteY2" fmla="*/ 0 h 89154"/>
                  <a:gd name="connsiteX3" fmla="*/ 276892 w 321468"/>
                  <a:gd name="connsiteY3" fmla="*/ 0 h 89154"/>
                  <a:gd name="connsiteX4" fmla="*/ 276892 w 321468"/>
                  <a:gd name="connsiteY4" fmla="*/ 89154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468" h="89154">
                    <a:moveTo>
                      <a:pt x="276892" y="89154"/>
                    </a:moveTo>
                    <a:cubicBezTo>
                      <a:pt x="199453" y="89154"/>
                      <a:pt x="122015" y="89154"/>
                      <a:pt x="44577" y="89154"/>
                    </a:cubicBezTo>
                    <a:cubicBezTo>
                      <a:pt x="-14859" y="89154"/>
                      <a:pt x="-14859" y="0"/>
                      <a:pt x="44577" y="0"/>
                    </a:cubicBezTo>
                    <a:cubicBezTo>
                      <a:pt x="122015" y="0"/>
                      <a:pt x="199453" y="0"/>
                      <a:pt x="276892" y="0"/>
                    </a:cubicBezTo>
                    <a:cubicBezTo>
                      <a:pt x="336328" y="0"/>
                      <a:pt x="336328" y="89154"/>
                      <a:pt x="276892" y="89154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4" name="Полилиния: фигура 665">
                <a:extLst>
                  <a:ext uri="{FF2B5EF4-FFF2-40B4-BE49-F238E27FC236}">
                    <a16:creationId xmlns:a16="http://schemas.microsoft.com/office/drawing/2014/main" id="{24CC18A1-1129-9DBD-7ED0-888ED948F22D}"/>
                  </a:ext>
                </a:extLst>
              </p:cNvPr>
              <p:cNvSpPr/>
              <p:nvPr/>
            </p:nvSpPr>
            <p:spPr>
              <a:xfrm>
                <a:off x="7244105" y="3498296"/>
                <a:ext cx="95750" cy="95770"/>
              </a:xfrm>
              <a:custGeom>
                <a:avLst/>
                <a:gdLst>
                  <a:gd name="connsiteX0" fmla="*/ 457295 w 457390"/>
                  <a:gd name="connsiteY0" fmla="*/ 273558 h 457485"/>
                  <a:gd name="connsiteX1" fmla="*/ 457391 w 457390"/>
                  <a:gd name="connsiteY1" fmla="*/ 184690 h 457485"/>
                  <a:gd name="connsiteX2" fmla="*/ 391954 w 457390"/>
                  <a:gd name="connsiteY2" fmla="*/ 184595 h 457485"/>
                  <a:gd name="connsiteX3" fmla="*/ 375666 w 457390"/>
                  <a:gd name="connsiteY3" fmla="*/ 144971 h 457485"/>
                  <a:gd name="connsiteX4" fmla="*/ 422053 w 457390"/>
                  <a:gd name="connsiteY4" fmla="*/ 98870 h 457485"/>
                  <a:gd name="connsiteX5" fmla="*/ 359283 w 457390"/>
                  <a:gd name="connsiteY5" fmla="*/ 35909 h 457485"/>
                  <a:gd name="connsiteX6" fmla="*/ 312896 w 457390"/>
                  <a:gd name="connsiteY6" fmla="*/ 82010 h 457485"/>
                  <a:gd name="connsiteX7" fmla="*/ 273368 w 457390"/>
                  <a:gd name="connsiteY7" fmla="*/ 65627 h 457485"/>
                  <a:gd name="connsiteX8" fmla="*/ 273463 w 457390"/>
                  <a:gd name="connsiteY8" fmla="*/ 191 h 457485"/>
                  <a:gd name="connsiteX9" fmla="*/ 184595 w 457390"/>
                  <a:gd name="connsiteY9" fmla="*/ 0 h 457485"/>
                  <a:gd name="connsiteX10" fmla="*/ 184499 w 457390"/>
                  <a:gd name="connsiteY10" fmla="*/ 65437 h 457485"/>
                  <a:gd name="connsiteX11" fmla="*/ 144875 w 457390"/>
                  <a:gd name="connsiteY11" fmla="*/ 81725 h 457485"/>
                  <a:gd name="connsiteX12" fmla="*/ 98679 w 457390"/>
                  <a:gd name="connsiteY12" fmla="*/ 35433 h 457485"/>
                  <a:gd name="connsiteX13" fmla="*/ 35814 w 457390"/>
                  <a:gd name="connsiteY13" fmla="*/ 98108 h 457485"/>
                  <a:gd name="connsiteX14" fmla="*/ 81915 w 457390"/>
                  <a:gd name="connsiteY14" fmla="*/ 144494 h 457485"/>
                  <a:gd name="connsiteX15" fmla="*/ 65532 w 457390"/>
                  <a:gd name="connsiteY15" fmla="*/ 184023 h 457485"/>
                  <a:gd name="connsiteX16" fmla="*/ 95 w 457390"/>
                  <a:gd name="connsiteY16" fmla="*/ 183928 h 457485"/>
                  <a:gd name="connsiteX17" fmla="*/ 0 w 457390"/>
                  <a:gd name="connsiteY17" fmla="*/ 272796 h 457485"/>
                  <a:gd name="connsiteX18" fmla="*/ 65342 w 457390"/>
                  <a:gd name="connsiteY18" fmla="*/ 272891 h 457485"/>
                  <a:gd name="connsiteX19" fmla="*/ 81629 w 457390"/>
                  <a:gd name="connsiteY19" fmla="*/ 312420 h 457485"/>
                  <a:gd name="connsiteX20" fmla="*/ 35338 w 457390"/>
                  <a:gd name="connsiteY20" fmla="*/ 358616 h 457485"/>
                  <a:gd name="connsiteX21" fmla="*/ 98012 w 457390"/>
                  <a:gd name="connsiteY21" fmla="*/ 421577 h 457485"/>
                  <a:gd name="connsiteX22" fmla="*/ 144304 w 457390"/>
                  <a:gd name="connsiteY22" fmla="*/ 375380 h 457485"/>
                  <a:gd name="connsiteX23" fmla="*/ 183928 w 457390"/>
                  <a:gd name="connsiteY23" fmla="*/ 391763 h 457485"/>
                  <a:gd name="connsiteX24" fmla="*/ 183833 w 457390"/>
                  <a:gd name="connsiteY24" fmla="*/ 457295 h 457485"/>
                  <a:gd name="connsiteX25" fmla="*/ 272701 w 457390"/>
                  <a:gd name="connsiteY25" fmla="*/ 457486 h 457485"/>
                  <a:gd name="connsiteX26" fmla="*/ 272796 w 457390"/>
                  <a:gd name="connsiteY26" fmla="*/ 392049 h 457485"/>
                  <a:gd name="connsiteX27" fmla="*/ 312325 w 457390"/>
                  <a:gd name="connsiteY27" fmla="*/ 375761 h 457485"/>
                  <a:gd name="connsiteX28" fmla="*/ 358521 w 457390"/>
                  <a:gd name="connsiteY28" fmla="*/ 422053 h 457485"/>
                  <a:gd name="connsiteX29" fmla="*/ 421481 w 457390"/>
                  <a:gd name="connsiteY29" fmla="*/ 359378 h 457485"/>
                  <a:gd name="connsiteX30" fmla="*/ 375285 w 457390"/>
                  <a:gd name="connsiteY30" fmla="*/ 312992 h 457485"/>
                  <a:gd name="connsiteX31" fmla="*/ 391763 w 457390"/>
                  <a:gd name="connsiteY31" fmla="*/ 273463 h 457485"/>
                  <a:gd name="connsiteX32" fmla="*/ 457295 w 457390"/>
                  <a:gd name="connsiteY32" fmla="*/ 273558 h 457485"/>
                  <a:gd name="connsiteX33" fmla="*/ 457295 w 457390"/>
                  <a:gd name="connsiteY33" fmla="*/ 273558 h 457485"/>
                  <a:gd name="connsiteX34" fmla="*/ 228600 w 457390"/>
                  <a:gd name="connsiteY34" fmla="*/ 313754 h 457485"/>
                  <a:gd name="connsiteX35" fmla="*/ 143637 w 457390"/>
                  <a:gd name="connsiteY35" fmla="*/ 228600 h 457485"/>
                  <a:gd name="connsiteX36" fmla="*/ 228791 w 457390"/>
                  <a:gd name="connsiteY36" fmla="*/ 143732 h 457485"/>
                  <a:gd name="connsiteX37" fmla="*/ 313658 w 457390"/>
                  <a:gd name="connsiteY37" fmla="*/ 228886 h 457485"/>
                  <a:gd name="connsiteX38" fmla="*/ 228600 w 457390"/>
                  <a:gd name="connsiteY38" fmla="*/ 313754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7390" h="457485">
                    <a:moveTo>
                      <a:pt x="457295" y="273558"/>
                    </a:moveTo>
                    <a:lnTo>
                      <a:pt x="457391" y="184690"/>
                    </a:lnTo>
                    <a:lnTo>
                      <a:pt x="391954" y="184595"/>
                    </a:lnTo>
                    <a:cubicBezTo>
                      <a:pt x="388144" y="170593"/>
                      <a:pt x="382715" y="157353"/>
                      <a:pt x="375666" y="144971"/>
                    </a:cubicBezTo>
                    <a:lnTo>
                      <a:pt x="422053" y="98870"/>
                    </a:lnTo>
                    <a:lnTo>
                      <a:pt x="359283" y="35909"/>
                    </a:lnTo>
                    <a:lnTo>
                      <a:pt x="312896" y="82010"/>
                    </a:lnTo>
                    <a:cubicBezTo>
                      <a:pt x="300704" y="74962"/>
                      <a:pt x="287369" y="69437"/>
                      <a:pt x="273368" y="65627"/>
                    </a:cubicBezTo>
                    <a:lnTo>
                      <a:pt x="273463" y="191"/>
                    </a:lnTo>
                    <a:lnTo>
                      <a:pt x="184595" y="0"/>
                    </a:lnTo>
                    <a:lnTo>
                      <a:pt x="184499" y="65437"/>
                    </a:lnTo>
                    <a:cubicBezTo>
                      <a:pt x="170498" y="69247"/>
                      <a:pt x="157163" y="74676"/>
                      <a:pt x="144875" y="81725"/>
                    </a:cubicBezTo>
                    <a:lnTo>
                      <a:pt x="98679" y="35433"/>
                    </a:lnTo>
                    <a:lnTo>
                      <a:pt x="35814" y="98108"/>
                    </a:lnTo>
                    <a:lnTo>
                      <a:pt x="81915" y="144494"/>
                    </a:lnTo>
                    <a:cubicBezTo>
                      <a:pt x="74867" y="156782"/>
                      <a:pt x="69342" y="170117"/>
                      <a:pt x="65532" y="184023"/>
                    </a:cubicBezTo>
                    <a:lnTo>
                      <a:pt x="95" y="183928"/>
                    </a:lnTo>
                    <a:lnTo>
                      <a:pt x="0" y="272796"/>
                    </a:lnTo>
                    <a:lnTo>
                      <a:pt x="65342" y="272891"/>
                    </a:lnTo>
                    <a:cubicBezTo>
                      <a:pt x="69152" y="286893"/>
                      <a:pt x="74581" y="300228"/>
                      <a:pt x="81629" y="312420"/>
                    </a:cubicBezTo>
                    <a:lnTo>
                      <a:pt x="35338" y="358616"/>
                    </a:lnTo>
                    <a:lnTo>
                      <a:pt x="98012" y="421577"/>
                    </a:lnTo>
                    <a:lnTo>
                      <a:pt x="144304" y="375380"/>
                    </a:lnTo>
                    <a:cubicBezTo>
                      <a:pt x="156591" y="382429"/>
                      <a:pt x="169926" y="387953"/>
                      <a:pt x="183928" y="391763"/>
                    </a:cubicBezTo>
                    <a:lnTo>
                      <a:pt x="183833" y="457295"/>
                    </a:lnTo>
                    <a:lnTo>
                      <a:pt x="272701" y="457486"/>
                    </a:lnTo>
                    <a:lnTo>
                      <a:pt x="272796" y="392049"/>
                    </a:lnTo>
                    <a:cubicBezTo>
                      <a:pt x="286798" y="388239"/>
                      <a:pt x="300038" y="382715"/>
                      <a:pt x="312325" y="375761"/>
                    </a:cubicBezTo>
                    <a:lnTo>
                      <a:pt x="358521" y="422053"/>
                    </a:lnTo>
                    <a:lnTo>
                      <a:pt x="421481" y="359378"/>
                    </a:lnTo>
                    <a:lnTo>
                      <a:pt x="375285" y="312992"/>
                    </a:lnTo>
                    <a:cubicBezTo>
                      <a:pt x="382429" y="300704"/>
                      <a:pt x="387858" y="287369"/>
                      <a:pt x="391763" y="273463"/>
                    </a:cubicBezTo>
                    <a:lnTo>
                      <a:pt x="457295" y="273558"/>
                    </a:lnTo>
                    <a:lnTo>
                      <a:pt x="457295" y="273558"/>
                    </a:lnTo>
                    <a:close/>
                    <a:moveTo>
                      <a:pt x="228600" y="313754"/>
                    </a:moveTo>
                    <a:cubicBezTo>
                      <a:pt x="181642" y="313658"/>
                      <a:pt x="143637" y="275558"/>
                      <a:pt x="143637" y="228600"/>
                    </a:cubicBezTo>
                    <a:cubicBezTo>
                      <a:pt x="143732" y="181642"/>
                      <a:pt x="181832" y="143637"/>
                      <a:pt x="228791" y="143732"/>
                    </a:cubicBezTo>
                    <a:cubicBezTo>
                      <a:pt x="275749" y="143828"/>
                      <a:pt x="313754" y="181928"/>
                      <a:pt x="313658" y="228886"/>
                    </a:cubicBezTo>
                    <a:cubicBezTo>
                      <a:pt x="313658" y="275844"/>
                      <a:pt x="275558" y="313849"/>
                      <a:pt x="228600" y="313754"/>
                    </a:cubicBezTo>
                    <a:close/>
                  </a:path>
                </a:pathLst>
              </a:custGeom>
              <a:noFill/>
              <a:ln w="6350" cap="flat">
                <a:solidFill>
                  <a:sysClr val="windowText" lastClr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12" name="Рисунок 71">
            <a:extLst>
              <a:ext uri="{FF2B5EF4-FFF2-40B4-BE49-F238E27FC236}">
                <a16:creationId xmlns:a16="http://schemas.microsoft.com/office/drawing/2014/main" id="{D77EA8DD-1AC2-D017-C06F-498CB68A00F9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7212499" y="4812721"/>
            <a:ext cx="150039" cy="226641"/>
            <a:chOff x="5805487" y="2990766"/>
            <a:chExt cx="581120" cy="877812"/>
          </a:xfrm>
          <a:noFill/>
        </p:grpSpPr>
        <p:sp>
          <p:nvSpPr>
            <p:cNvPr id="613" name="Полилиния: фигура 75">
              <a:extLst>
                <a:ext uri="{FF2B5EF4-FFF2-40B4-BE49-F238E27FC236}">
                  <a16:creationId xmlns:a16="http://schemas.microsoft.com/office/drawing/2014/main" id="{210458E2-2300-A191-95E0-DB2D2BCAF465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4" name="Полилиния: фигура 76">
              <a:extLst>
                <a:ext uri="{FF2B5EF4-FFF2-40B4-BE49-F238E27FC236}">
                  <a16:creationId xmlns:a16="http://schemas.microsoft.com/office/drawing/2014/main" id="{170CDA0D-D130-123E-4A06-91C893517F9F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15" name="Рисунок 71">
              <a:extLst>
                <a:ext uri="{FF2B5EF4-FFF2-40B4-BE49-F238E27FC236}">
                  <a16:creationId xmlns:a16="http://schemas.microsoft.com/office/drawing/2014/main" id="{6BDC1DD7-4067-FB24-0AA3-F6B904D5D422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619" name="Полилиния: фигура 79">
                <a:extLst>
                  <a:ext uri="{FF2B5EF4-FFF2-40B4-BE49-F238E27FC236}">
                    <a16:creationId xmlns:a16="http://schemas.microsoft.com/office/drawing/2014/main" id="{4E1D171E-3ADC-575D-2362-6FF9D0696FCB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0" name="Полилиния: фигура 80">
                <a:extLst>
                  <a:ext uri="{FF2B5EF4-FFF2-40B4-BE49-F238E27FC236}">
                    <a16:creationId xmlns:a16="http://schemas.microsoft.com/office/drawing/2014/main" id="{93649F45-4CC2-2D71-3ACF-3908F4B2C0E6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16" name="Полилиния: фигура 81">
              <a:extLst>
                <a:ext uri="{FF2B5EF4-FFF2-40B4-BE49-F238E27FC236}">
                  <a16:creationId xmlns:a16="http://schemas.microsoft.com/office/drawing/2014/main" id="{4C0FF93A-7947-F43B-028D-3B4D3BB5A707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7" name="Полилиния: фигура 83">
              <a:extLst>
                <a:ext uri="{FF2B5EF4-FFF2-40B4-BE49-F238E27FC236}">
                  <a16:creationId xmlns:a16="http://schemas.microsoft.com/office/drawing/2014/main" id="{F62EC4BA-2364-DAB8-1490-797D44B3ED09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8" name="Полилиния: фигура 84">
              <a:extLst>
                <a:ext uri="{FF2B5EF4-FFF2-40B4-BE49-F238E27FC236}">
                  <a16:creationId xmlns:a16="http://schemas.microsoft.com/office/drawing/2014/main" id="{A7204501-6425-27E7-604A-4B97D69F2B5E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21" name="Рисунок 71">
            <a:extLst>
              <a:ext uri="{FF2B5EF4-FFF2-40B4-BE49-F238E27FC236}">
                <a16:creationId xmlns:a16="http://schemas.microsoft.com/office/drawing/2014/main" id="{513998B7-86C2-4309-9069-7B1FB4A69ADA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1902884" y="5450456"/>
            <a:ext cx="150039" cy="226641"/>
            <a:chOff x="5805487" y="2990766"/>
            <a:chExt cx="581120" cy="877812"/>
          </a:xfrm>
          <a:noFill/>
        </p:grpSpPr>
        <p:sp>
          <p:nvSpPr>
            <p:cNvPr id="622" name="Полилиния: фигура 75">
              <a:extLst>
                <a:ext uri="{FF2B5EF4-FFF2-40B4-BE49-F238E27FC236}">
                  <a16:creationId xmlns:a16="http://schemas.microsoft.com/office/drawing/2014/main" id="{B46383C9-01D1-C045-EFB8-29846093D065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3" name="Полилиния: фигура 76">
              <a:extLst>
                <a:ext uri="{FF2B5EF4-FFF2-40B4-BE49-F238E27FC236}">
                  <a16:creationId xmlns:a16="http://schemas.microsoft.com/office/drawing/2014/main" id="{A3DDCA23-1489-4E91-FB6E-F9C3DE1080AF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24" name="Рисунок 71">
              <a:extLst>
                <a:ext uri="{FF2B5EF4-FFF2-40B4-BE49-F238E27FC236}">
                  <a16:creationId xmlns:a16="http://schemas.microsoft.com/office/drawing/2014/main" id="{14FBD81C-3BFF-70EA-1398-3E2B1D4DB07E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628" name="Полилиния: фигура 79">
                <a:extLst>
                  <a:ext uri="{FF2B5EF4-FFF2-40B4-BE49-F238E27FC236}">
                    <a16:creationId xmlns:a16="http://schemas.microsoft.com/office/drawing/2014/main" id="{BD54711E-F3C9-BB53-4A97-BCCC546FE464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9" name="Полилиния: фигура 80">
                <a:extLst>
                  <a:ext uri="{FF2B5EF4-FFF2-40B4-BE49-F238E27FC236}">
                    <a16:creationId xmlns:a16="http://schemas.microsoft.com/office/drawing/2014/main" id="{CAFCBD8A-50EB-77A9-8418-3AF2C3424AD2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25" name="Полилиния: фигура 81">
              <a:extLst>
                <a:ext uri="{FF2B5EF4-FFF2-40B4-BE49-F238E27FC236}">
                  <a16:creationId xmlns:a16="http://schemas.microsoft.com/office/drawing/2014/main" id="{4C37C403-6813-2D70-46F0-FBFD601AFD22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6" name="Полилиния: фигура 83">
              <a:extLst>
                <a:ext uri="{FF2B5EF4-FFF2-40B4-BE49-F238E27FC236}">
                  <a16:creationId xmlns:a16="http://schemas.microsoft.com/office/drawing/2014/main" id="{D3C06B26-2B13-24F2-C132-B2CE80C18BDA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7" name="Полилиния: фигура 84">
              <a:extLst>
                <a:ext uri="{FF2B5EF4-FFF2-40B4-BE49-F238E27FC236}">
                  <a16:creationId xmlns:a16="http://schemas.microsoft.com/office/drawing/2014/main" id="{E295FF4A-832D-3D20-8A2A-70B87D9A935A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30" name="Рисунок 71">
            <a:extLst>
              <a:ext uri="{FF2B5EF4-FFF2-40B4-BE49-F238E27FC236}">
                <a16:creationId xmlns:a16="http://schemas.microsoft.com/office/drawing/2014/main" id="{8258A991-F4DD-4336-2F7A-4F42DE1FA4E9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1897528" y="4468070"/>
            <a:ext cx="150039" cy="226640"/>
            <a:chOff x="5805487" y="2990766"/>
            <a:chExt cx="581120" cy="877807"/>
          </a:xfrm>
          <a:noFill/>
        </p:grpSpPr>
        <p:sp>
          <p:nvSpPr>
            <p:cNvPr id="631" name="Полилиния: фигура 75">
              <a:extLst>
                <a:ext uri="{FF2B5EF4-FFF2-40B4-BE49-F238E27FC236}">
                  <a16:creationId xmlns:a16="http://schemas.microsoft.com/office/drawing/2014/main" id="{CBF856D4-3B7F-7914-042F-875B267EF90E}"/>
                </a:ext>
              </a:extLst>
            </p:cNvPr>
            <p:cNvSpPr/>
            <p:nvPr/>
          </p:nvSpPr>
          <p:spPr>
            <a:xfrm>
              <a:off x="5805487" y="3300028"/>
              <a:ext cx="581120" cy="568545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2" name="Полилиния: фигура 76">
              <a:extLst>
                <a:ext uri="{FF2B5EF4-FFF2-40B4-BE49-F238E27FC236}">
                  <a16:creationId xmlns:a16="http://schemas.microsoft.com/office/drawing/2014/main" id="{81ACBAD6-0337-BBA0-5C11-7901F77AB0E9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33" name="Рисунок 71">
              <a:extLst>
                <a:ext uri="{FF2B5EF4-FFF2-40B4-BE49-F238E27FC236}">
                  <a16:creationId xmlns:a16="http://schemas.microsoft.com/office/drawing/2014/main" id="{0E374316-4109-1725-734F-C97D686291E6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637" name="Полилиния: фигура 79">
                <a:extLst>
                  <a:ext uri="{FF2B5EF4-FFF2-40B4-BE49-F238E27FC236}">
                    <a16:creationId xmlns:a16="http://schemas.microsoft.com/office/drawing/2014/main" id="{0FBB0B43-44A0-9D71-3060-2B07F6FFA496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8" name="Полилиния: фигура 80">
                <a:extLst>
                  <a:ext uri="{FF2B5EF4-FFF2-40B4-BE49-F238E27FC236}">
                    <a16:creationId xmlns:a16="http://schemas.microsoft.com/office/drawing/2014/main" id="{F7B508DC-A893-F901-14A1-3A999CBCFA93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34" name="Полилиния: фигура 81">
              <a:extLst>
                <a:ext uri="{FF2B5EF4-FFF2-40B4-BE49-F238E27FC236}">
                  <a16:creationId xmlns:a16="http://schemas.microsoft.com/office/drawing/2014/main" id="{ABD23149-876D-A756-2C66-98B2E046D34B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5" name="Полилиния: фигура 83">
              <a:extLst>
                <a:ext uri="{FF2B5EF4-FFF2-40B4-BE49-F238E27FC236}">
                  <a16:creationId xmlns:a16="http://schemas.microsoft.com/office/drawing/2014/main" id="{B013AA2A-0F91-A3DE-B944-B5533179BCCF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6" name="Полилиния: фигура 84">
              <a:extLst>
                <a:ext uri="{FF2B5EF4-FFF2-40B4-BE49-F238E27FC236}">
                  <a16:creationId xmlns:a16="http://schemas.microsoft.com/office/drawing/2014/main" id="{76CF6749-65CD-4058-8D65-91B2079D937C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39" name="Рисунок 71">
            <a:extLst>
              <a:ext uri="{FF2B5EF4-FFF2-40B4-BE49-F238E27FC236}">
                <a16:creationId xmlns:a16="http://schemas.microsoft.com/office/drawing/2014/main" id="{DD890E97-0837-FDC1-1132-B075BE3A9358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2669177" y="3201926"/>
            <a:ext cx="150039" cy="226641"/>
            <a:chOff x="5805487" y="2990766"/>
            <a:chExt cx="581120" cy="877812"/>
          </a:xfrm>
          <a:noFill/>
        </p:grpSpPr>
        <p:sp>
          <p:nvSpPr>
            <p:cNvPr id="640" name="Полилиния: фигура 75">
              <a:extLst>
                <a:ext uri="{FF2B5EF4-FFF2-40B4-BE49-F238E27FC236}">
                  <a16:creationId xmlns:a16="http://schemas.microsoft.com/office/drawing/2014/main" id="{B2201187-A93D-4C5E-BAD6-4AB0B5855512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1" name="Полилиния: фигура 76">
              <a:extLst>
                <a:ext uri="{FF2B5EF4-FFF2-40B4-BE49-F238E27FC236}">
                  <a16:creationId xmlns:a16="http://schemas.microsoft.com/office/drawing/2014/main" id="{E949BBB4-8E0A-7F28-AF42-E9EBEF4BC9CA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42" name="Рисунок 71">
              <a:extLst>
                <a:ext uri="{FF2B5EF4-FFF2-40B4-BE49-F238E27FC236}">
                  <a16:creationId xmlns:a16="http://schemas.microsoft.com/office/drawing/2014/main" id="{D41E02D4-8E70-E017-C59B-476140CF8CA0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646" name="Полилиния: фигура 79">
                <a:extLst>
                  <a:ext uri="{FF2B5EF4-FFF2-40B4-BE49-F238E27FC236}">
                    <a16:creationId xmlns:a16="http://schemas.microsoft.com/office/drawing/2014/main" id="{90E3AA19-60F5-4CC1-4F8B-812F2751F557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7" name="Полилиния: фигура 80">
                <a:extLst>
                  <a:ext uri="{FF2B5EF4-FFF2-40B4-BE49-F238E27FC236}">
                    <a16:creationId xmlns:a16="http://schemas.microsoft.com/office/drawing/2014/main" id="{2E7CB5F3-6669-CD8B-6189-3E9BB59230F3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43" name="Полилиния: фигура 81">
              <a:extLst>
                <a:ext uri="{FF2B5EF4-FFF2-40B4-BE49-F238E27FC236}">
                  <a16:creationId xmlns:a16="http://schemas.microsoft.com/office/drawing/2014/main" id="{9553C3B0-BF2F-1791-63D5-92BE911AEBE0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4" name="Полилиния: фигура 83">
              <a:extLst>
                <a:ext uri="{FF2B5EF4-FFF2-40B4-BE49-F238E27FC236}">
                  <a16:creationId xmlns:a16="http://schemas.microsoft.com/office/drawing/2014/main" id="{5681F43D-D435-EEB1-36F1-76DE9D015444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5" name="Полилиния: фигура 84">
              <a:extLst>
                <a:ext uri="{FF2B5EF4-FFF2-40B4-BE49-F238E27FC236}">
                  <a16:creationId xmlns:a16="http://schemas.microsoft.com/office/drawing/2014/main" id="{C4D3FB19-7389-8F5B-8B81-18D7C0E54052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48" name="Рисунок 71">
            <a:extLst>
              <a:ext uri="{FF2B5EF4-FFF2-40B4-BE49-F238E27FC236}">
                <a16:creationId xmlns:a16="http://schemas.microsoft.com/office/drawing/2014/main" id="{827B741C-77A3-AEB4-2039-45F93D6E2542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8285501" y="3202055"/>
            <a:ext cx="150039" cy="226641"/>
            <a:chOff x="5805487" y="2990766"/>
            <a:chExt cx="581120" cy="877812"/>
          </a:xfrm>
          <a:noFill/>
        </p:grpSpPr>
        <p:sp>
          <p:nvSpPr>
            <p:cNvPr id="649" name="Полилиния: фигура 75">
              <a:extLst>
                <a:ext uri="{FF2B5EF4-FFF2-40B4-BE49-F238E27FC236}">
                  <a16:creationId xmlns:a16="http://schemas.microsoft.com/office/drawing/2014/main" id="{AA7038D8-BFEF-32CA-18C6-1D7FFDC6BDEB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0" name="Полилиния: фигура 76">
              <a:extLst>
                <a:ext uri="{FF2B5EF4-FFF2-40B4-BE49-F238E27FC236}">
                  <a16:creationId xmlns:a16="http://schemas.microsoft.com/office/drawing/2014/main" id="{CBDA275B-8FA0-5729-73CF-930616BF8609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51" name="Рисунок 71">
              <a:extLst>
                <a:ext uri="{FF2B5EF4-FFF2-40B4-BE49-F238E27FC236}">
                  <a16:creationId xmlns:a16="http://schemas.microsoft.com/office/drawing/2014/main" id="{95115188-625C-81DC-7D22-2981F62E582E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655" name="Полилиния: фигура 79">
                <a:extLst>
                  <a:ext uri="{FF2B5EF4-FFF2-40B4-BE49-F238E27FC236}">
                    <a16:creationId xmlns:a16="http://schemas.microsoft.com/office/drawing/2014/main" id="{D844311B-C246-0803-3550-81578FD29902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6" name="Полилиния: фигура 80">
                <a:extLst>
                  <a:ext uri="{FF2B5EF4-FFF2-40B4-BE49-F238E27FC236}">
                    <a16:creationId xmlns:a16="http://schemas.microsoft.com/office/drawing/2014/main" id="{3DA1E57C-B96C-D3E7-4997-91251B3FD235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52" name="Полилиния: фигура 81">
              <a:extLst>
                <a:ext uri="{FF2B5EF4-FFF2-40B4-BE49-F238E27FC236}">
                  <a16:creationId xmlns:a16="http://schemas.microsoft.com/office/drawing/2014/main" id="{F1BEEE92-D5D3-B818-285B-0F64C9408868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3" name="Полилиния: фигура 83">
              <a:extLst>
                <a:ext uri="{FF2B5EF4-FFF2-40B4-BE49-F238E27FC236}">
                  <a16:creationId xmlns:a16="http://schemas.microsoft.com/office/drawing/2014/main" id="{C7BD67A5-28D7-72D2-63E8-356D17EA81CD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4" name="Полилиния: фигура 84">
              <a:extLst>
                <a:ext uri="{FF2B5EF4-FFF2-40B4-BE49-F238E27FC236}">
                  <a16:creationId xmlns:a16="http://schemas.microsoft.com/office/drawing/2014/main" id="{37B00009-B534-486F-8AD7-6A394AF7FA95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7" name="Группа 656">
            <a:extLst>
              <a:ext uri="{FF2B5EF4-FFF2-40B4-BE49-F238E27FC236}">
                <a16:creationId xmlns:a16="http://schemas.microsoft.com/office/drawing/2014/main" id="{CF6EE370-E0A5-3E3C-97AD-1B874E03F4DF}"/>
              </a:ext>
            </a:extLst>
          </p:cNvPr>
          <p:cNvGrpSpPr/>
          <p:nvPr/>
        </p:nvGrpSpPr>
        <p:grpSpPr>
          <a:xfrm>
            <a:off x="8257800" y="2908430"/>
            <a:ext cx="231189" cy="191707"/>
            <a:chOff x="3088270" y="479909"/>
            <a:chExt cx="877728" cy="727832"/>
          </a:xfrm>
        </p:grpSpPr>
        <p:sp>
          <p:nvSpPr>
            <p:cNvPr id="658" name="Полилиния: фигура 236">
              <a:extLst>
                <a:ext uri="{FF2B5EF4-FFF2-40B4-BE49-F238E27FC236}">
                  <a16:creationId xmlns:a16="http://schemas.microsoft.com/office/drawing/2014/main" id="{E4080F81-BE56-C0DA-7D49-7CD86AD1EFA7}"/>
                </a:ext>
              </a:extLst>
            </p:cNvPr>
            <p:cNvSpPr/>
            <p:nvPr/>
          </p:nvSpPr>
          <p:spPr>
            <a:xfrm>
              <a:off x="3088270" y="1070105"/>
              <a:ext cx="877728" cy="137636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9" name="Полилиния: фигура 44">
              <a:extLst>
                <a:ext uri="{FF2B5EF4-FFF2-40B4-BE49-F238E27FC236}">
                  <a16:creationId xmlns:a16="http://schemas.microsoft.com/office/drawing/2014/main" id="{D4A073D8-D8A5-7FF4-2845-B048E771052A}"/>
                </a:ext>
              </a:extLst>
            </p:cNvPr>
            <p:cNvSpPr/>
            <p:nvPr/>
          </p:nvSpPr>
          <p:spPr>
            <a:xfrm>
              <a:off x="3833125" y="1070105"/>
              <a:ext cx="9525" cy="137540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0" name="Полилиния: фигура 56">
              <a:extLst>
                <a:ext uri="{FF2B5EF4-FFF2-40B4-BE49-F238E27FC236}">
                  <a16:creationId xmlns:a16="http://schemas.microsoft.com/office/drawing/2014/main" id="{F3BBA530-5129-1F9E-16BD-40585EF82E66}"/>
                </a:ext>
              </a:extLst>
            </p:cNvPr>
            <p:cNvSpPr/>
            <p:nvPr/>
          </p:nvSpPr>
          <p:spPr>
            <a:xfrm>
              <a:off x="3892084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1" name="Полилиния: фигура 259">
              <a:extLst>
                <a:ext uri="{FF2B5EF4-FFF2-40B4-BE49-F238E27FC236}">
                  <a16:creationId xmlns:a16="http://schemas.microsoft.com/office/drawing/2014/main" id="{15A1B1E8-C6D0-EF83-D335-4E14581AECD8}"/>
                </a:ext>
              </a:extLst>
            </p:cNvPr>
            <p:cNvSpPr/>
            <p:nvPr/>
          </p:nvSpPr>
          <p:spPr>
            <a:xfrm>
              <a:off x="3283627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2" name="Полилиния: фигура 268">
              <a:extLst>
                <a:ext uri="{FF2B5EF4-FFF2-40B4-BE49-F238E27FC236}">
                  <a16:creationId xmlns:a16="http://schemas.microsoft.com/office/drawing/2014/main" id="{2975ED26-5809-B7F2-6A09-13EDFD3CEA43}"/>
                </a:ext>
              </a:extLst>
            </p:cNvPr>
            <p:cNvSpPr/>
            <p:nvPr/>
          </p:nvSpPr>
          <p:spPr>
            <a:xfrm>
              <a:off x="3314298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3" name="Полилиния: фигура 275">
              <a:extLst>
                <a:ext uri="{FF2B5EF4-FFF2-40B4-BE49-F238E27FC236}">
                  <a16:creationId xmlns:a16="http://schemas.microsoft.com/office/drawing/2014/main" id="{65612A21-E2C3-BFA7-7FE5-E6A117867FDC}"/>
                </a:ext>
              </a:extLst>
            </p:cNvPr>
            <p:cNvSpPr/>
            <p:nvPr/>
          </p:nvSpPr>
          <p:spPr>
            <a:xfrm>
              <a:off x="3199045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4" name="Полилиния: фигура 280">
              <a:extLst>
                <a:ext uri="{FF2B5EF4-FFF2-40B4-BE49-F238E27FC236}">
                  <a16:creationId xmlns:a16="http://schemas.microsoft.com/office/drawing/2014/main" id="{D43EC995-808D-0D26-8825-DB7161004BC4}"/>
                </a:ext>
              </a:extLst>
            </p:cNvPr>
            <p:cNvSpPr/>
            <p:nvPr/>
          </p:nvSpPr>
          <p:spPr>
            <a:xfrm>
              <a:off x="3229716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5" name="Полилиния: фигура 67">
              <a:extLst>
                <a:ext uri="{FF2B5EF4-FFF2-40B4-BE49-F238E27FC236}">
                  <a16:creationId xmlns:a16="http://schemas.microsoft.com/office/drawing/2014/main" id="{AEDF39F6-B079-B174-1B2E-D6E3D0E1D1BF}"/>
                </a:ext>
              </a:extLst>
            </p:cNvPr>
            <p:cNvSpPr/>
            <p:nvPr/>
          </p:nvSpPr>
          <p:spPr>
            <a:xfrm>
              <a:off x="3187520" y="917800"/>
              <a:ext cx="19359" cy="119062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6" name="Полилиния: фигура 72">
              <a:extLst>
                <a:ext uri="{FF2B5EF4-FFF2-40B4-BE49-F238E27FC236}">
                  <a16:creationId xmlns:a16="http://schemas.microsoft.com/office/drawing/2014/main" id="{A6C15FAE-5994-6433-0619-347547981F55}"/>
                </a:ext>
              </a:extLst>
            </p:cNvPr>
            <p:cNvSpPr/>
            <p:nvPr/>
          </p:nvSpPr>
          <p:spPr>
            <a:xfrm>
              <a:off x="3155802" y="884843"/>
              <a:ext cx="702206" cy="184975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67" name="Рисунок 552">
              <a:extLst>
                <a:ext uri="{FF2B5EF4-FFF2-40B4-BE49-F238E27FC236}">
                  <a16:creationId xmlns:a16="http://schemas.microsoft.com/office/drawing/2014/main" id="{C68FBE4C-F41B-1390-CC18-3ACCAEF3B897}"/>
                </a:ext>
              </a:extLst>
            </p:cNvPr>
            <p:cNvGrpSpPr/>
            <p:nvPr/>
          </p:nvGrpSpPr>
          <p:grpSpPr>
            <a:xfrm>
              <a:off x="3219797" y="479909"/>
              <a:ext cx="584286" cy="420155"/>
              <a:chOff x="5691222" y="2990861"/>
              <a:chExt cx="812137" cy="582251"/>
            </a:xfrm>
            <a:noFill/>
          </p:grpSpPr>
          <p:grpSp>
            <p:nvGrpSpPr>
              <p:cNvPr id="668" name="Рисунок 552">
                <a:extLst>
                  <a:ext uri="{FF2B5EF4-FFF2-40B4-BE49-F238E27FC236}">
                    <a16:creationId xmlns:a16="http://schemas.microsoft.com/office/drawing/2014/main" id="{B28699C0-0C3B-9FB1-28FD-F9CAA7633F40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673" name="Полилиния: фигура 563">
                  <a:extLst>
                    <a:ext uri="{FF2B5EF4-FFF2-40B4-BE49-F238E27FC236}">
                      <a16:creationId xmlns:a16="http://schemas.microsoft.com/office/drawing/2014/main" id="{0534D264-8948-2489-B201-DF7C5F3A0B30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4" name="Полилиния: фигура 564">
                  <a:extLst>
                    <a:ext uri="{FF2B5EF4-FFF2-40B4-BE49-F238E27FC236}">
                      <a16:creationId xmlns:a16="http://schemas.microsoft.com/office/drawing/2014/main" id="{A295D37C-DB8A-62C7-8568-5FA437C2CEDF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5" name="Полилиния: фигура 565">
                  <a:extLst>
                    <a:ext uri="{FF2B5EF4-FFF2-40B4-BE49-F238E27FC236}">
                      <a16:creationId xmlns:a16="http://schemas.microsoft.com/office/drawing/2014/main" id="{444ABC98-340A-AB7C-D1FC-5FADD7D002BD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6" name="Полилиния: фигура 566">
                  <a:extLst>
                    <a:ext uri="{FF2B5EF4-FFF2-40B4-BE49-F238E27FC236}">
                      <a16:creationId xmlns:a16="http://schemas.microsoft.com/office/drawing/2014/main" id="{8170F0CF-C1EC-0C9A-D502-1454643CBFAB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69" name="Полилиния: фигура 567">
                <a:extLst>
                  <a:ext uri="{FF2B5EF4-FFF2-40B4-BE49-F238E27FC236}">
                    <a16:creationId xmlns:a16="http://schemas.microsoft.com/office/drawing/2014/main" id="{153FCDC8-E842-E08F-FB6E-0738DAFAC4AE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0" name="Полилиния: фигура 568">
                <a:extLst>
                  <a:ext uri="{FF2B5EF4-FFF2-40B4-BE49-F238E27FC236}">
                    <a16:creationId xmlns:a16="http://schemas.microsoft.com/office/drawing/2014/main" id="{333A367A-DD71-7875-C382-73614DE205FF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1" name="Полилиния: фигура 569">
                <a:extLst>
                  <a:ext uri="{FF2B5EF4-FFF2-40B4-BE49-F238E27FC236}">
                    <a16:creationId xmlns:a16="http://schemas.microsoft.com/office/drawing/2014/main" id="{B59F78A1-E7CE-AE97-C6E4-E28953BB3B82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2" name="Полилиния: фигура 570">
                <a:extLst>
                  <a:ext uri="{FF2B5EF4-FFF2-40B4-BE49-F238E27FC236}">
                    <a16:creationId xmlns:a16="http://schemas.microsoft.com/office/drawing/2014/main" id="{3AC7A0FA-9DF3-A508-308B-08AF952010A2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77" name="Группа 676">
            <a:extLst>
              <a:ext uri="{FF2B5EF4-FFF2-40B4-BE49-F238E27FC236}">
                <a16:creationId xmlns:a16="http://schemas.microsoft.com/office/drawing/2014/main" id="{FBD80FFF-D07A-789F-0DA8-6C158B448556}"/>
              </a:ext>
            </a:extLst>
          </p:cNvPr>
          <p:cNvGrpSpPr/>
          <p:nvPr/>
        </p:nvGrpSpPr>
        <p:grpSpPr>
          <a:xfrm>
            <a:off x="1563874" y="2903324"/>
            <a:ext cx="231189" cy="191707"/>
            <a:chOff x="3088270" y="479909"/>
            <a:chExt cx="877728" cy="727832"/>
          </a:xfrm>
        </p:grpSpPr>
        <p:sp>
          <p:nvSpPr>
            <p:cNvPr id="678" name="Полилиния: фигура 236">
              <a:extLst>
                <a:ext uri="{FF2B5EF4-FFF2-40B4-BE49-F238E27FC236}">
                  <a16:creationId xmlns:a16="http://schemas.microsoft.com/office/drawing/2014/main" id="{03AA245A-B6E5-DB33-F4C7-406B4D1FD5AA}"/>
                </a:ext>
              </a:extLst>
            </p:cNvPr>
            <p:cNvSpPr/>
            <p:nvPr/>
          </p:nvSpPr>
          <p:spPr>
            <a:xfrm>
              <a:off x="3088270" y="1070105"/>
              <a:ext cx="877728" cy="137636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9" name="Полилиния: фигура 44">
              <a:extLst>
                <a:ext uri="{FF2B5EF4-FFF2-40B4-BE49-F238E27FC236}">
                  <a16:creationId xmlns:a16="http://schemas.microsoft.com/office/drawing/2014/main" id="{BDDD33E2-C131-5E8C-0855-BE4E63B36AD8}"/>
                </a:ext>
              </a:extLst>
            </p:cNvPr>
            <p:cNvSpPr/>
            <p:nvPr/>
          </p:nvSpPr>
          <p:spPr>
            <a:xfrm>
              <a:off x="3833125" y="1070105"/>
              <a:ext cx="9525" cy="137540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0" name="Полилиния: фигура 56">
              <a:extLst>
                <a:ext uri="{FF2B5EF4-FFF2-40B4-BE49-F238E27FC236}">
                  <a16:creationId xmlns:a16="http://schemas.microsoft.com/office/drawing/2014/main" id="{D96EC045-C3B4-16BD-4CE2-67A017F8DC84}"/>
                </a:ext>
              </a:extLst>
            </p:cNvPr>
            <p:cNvSpPr/>
            <p:nvPr/>
          </p:nvSpPr>
          <p:spPr>
            <a:xfrm>
              <a:off x="3892084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1" name="Полилиния: фигура 259">
              <a:extLst>
                <a:ext uri="{FF2B5EF4-FFF2-40B4-BE49-F238E27FC236}">
                  <a16:creationId xmlns:a16="http://schemas.microsoft.com/office/drawing/2014/main" id="{02D1F516-E6B4-271A-9902-358781CB99FF}"/>
                </a:ext>
              </a:extLst>
            </p:cNvPr>
            <p:cNvSpPr/>
            <p:nvPr/>
          </p:nvSpPr>
          <p:spPr>
            <a:xfrm>
              <a:off x="3283627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2" name="Полилиния: фигура 268">
              <a:extLst>
                <a:ext uri="{FF2B5EF4-FFF2-40B4-BE49-F238E27FC236}">
                  <a16:creationId xmlns:a16="http://schemas.microsoft.com/office/drawing/2014/main" id="{BD448D84-0C92-40CA-5546-CADEB8C9E815}"/>
                </a:ext>
              </a:extLst>
            </p:cNvPr>
            <p:cNvSpPr/>
            <p:nvPr/>
          </p:nvSpPr>
          <p:spPr>
            <a:xfrm>
              <a:off x="3314298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3" name="Полилиния: фигура 275">
              <a:extLst>
                <a:ext uri="{FF2B5EF4-FFF2-40B4-BE49-F238E27FC236}">
                  <a16:creationId xmlns:a16="http://schemas.microsoft.com/office/drawing/2014/main" id="{5CDBE368-1E84-F505-F14E-700C83124204}"/>
                </a:ext>
              </a:extLst>
            </p:cNvPr>
            <p:cNvSpPr/>
            <p:nvPr/>
          </p:nvSpPr>
          <p:spPr>
            <a:xfrm>
              <a:off x="3199045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4" name="Полилиния: фигура 280">
              <a:extLst>
                <a:ext uri="{FF2B5EF4-FFF2-40B4-BE49-F238E27FC236}">
                  <a16:creationId xmlns:a16="http://schemas.microsoft.com/office/drawing/2014/main" id="{30A69826-EC4F-E055-6C02-05087CBC74E3}"/>
                </a:ext>
              </a:extLst>
            </p:cNvPr>
            <p:cNvSpPr/>
            <p:nvPr/>
          </p:nvSpPr>
          <p:spPr>
            <a:xfrm>
              <a:off x="3229716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5" name="Полилиния: фигура 67">
              <a:extLst>
                <a:ext uri="{FF2B5EF4-FFF2-40B4-BE49-F238E27FC236}">
                  <a16:creationId xmlns:a16="http://schemas.microsoft.com/office/drawing/2014/main" id="{71ECA1DE-8DEA-963C-2609-A4BFCE0EB835}"/>
                </a:ext>
              </a:extLst>
            </p:cNvPr>
            <p:cNvSpPr/>
            <p:nvPr/>
          </p:nvSpPr>
          <p:spPr>
            <a:xfrm>
              <a:off x="3187520" y="917800"/>
              <a:ext cx="19359" cy="119062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6" name="Полилиния: фигура 72">
              <a:extLst>
                <a:ext uri="{FF2B5EF4-FFF2-40B4-BE49-F238E27FC236}">
                  <a16:creationId xmlns:a16="http://schemas.microsoft.com/office/drawing/2014/main" id="{E731C408-9E55-140A-9A02-216273F5710B}"/>
                </a:ext>
              </a:extLst>
            </p:cNvPr>
            <p:cNvSpPr/>
            <p:nvPr/>
          </p:nvSpPr>
          <p:spPr>
            <a:xfrm>
              <a:off x="3155802" y="884843"/>
              <a:ext cx="702206" cy="184975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87" name="Рисунок 552">
              <a:extLst>
                <a:ext uri="{FF2B5EF4-FFF2-40B4-BE49-F238E27FC236}">
                  <a16:creationId xmlns:a16="http://schemas.microsoft.com/office/drawing/2014/main" id="{EAB23330-3166-D14F-C539-FFF1E0204A72}"/>
                </a:ext>
              </a:extLst>
            </p:cNvPr>
            <p:cNvGrpSpPr/>
            <p:nvPr/>
          </p:nvGrpSpPr>
          <p:grpSpPr>
            <a:xfrm>
              <a:off x="3219797" y="479909"/>
              <a:ext cx="584286" cy="420155"/>
              <a:chOff x="5691222" y="2990861"/>
              <a:chExt cx="812137" cy="582251"/>
            </a:xfrm>
            <a:noFill/>
          </p:grpSpPr>
          <p:grpSp>
            <p:nvGrpSpPr>
              <p:cNvPr id="688" name="Рисунок 552">
                <a:extLst>
                  <a:ext uri="{FF2B5EF4-FFF2-40B4-BE49-F238E27FC236}">
                    <a16:creationId xmlns:a16="http://schemas.microsoft.com/office/drawing/2014/main" id="{72DC9642-FB93-D4D4-18AF-328CD95E622F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693" name="Полилиния: фигура 563">
                  <a:extLst>
                    <a:ext uri="{FF2B5EF4-FFF2-40B4-BE49-F238E27FC236}">
                      <a16:creationId xmlns:a16="http://schemas.microsoft.com/office/drawing/2014/main" id="{18010889-B537-9FF7-7805-DBC054841B03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4" name="Полилиния: фигура 564">
                  <a:extLst>
                    <a:ext uri="{FF2B5EF4-FFF2-40B4-BE49-F238E27FC236}">
                      <a16:creationId xmlns:a16="http://schemas.microsoft.com/office/drawing/2014/main" id="{93CD897F-5745-5004-BF49-5787E35DEC21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5" name="Полилиния: фигура 565">
                  <a:extLst>
                    <a:ext uri="{FF2B5EF4-FFF2-40B4-BE49-F238E27FC236}">
                      <a16:creationId xmlns:a16="http://schemas.microsoft.com/office/drawing/2014/main" id="{A626933B-929D-9F48-2A94-648E7C8E3895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6" name="Полилиния: фигура 566">
                  <a:extLst>
                    <a:ext uri="{FF2B5EF4-FFF2-40B4-BE49-F238E27FC236}">
                      <a16:creationId xmlns:a16="http://schemas.microsoft.com/office/drawing/2014/main" id="{B2F2E90A-FC07-BA2F-B1A0-2299967389E8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89" name="Полилиния: фигура 567">
                <a:extLst>
                  <a:ext uri="{FF2B5EF4-FFF2-40B4-BE49-F238E27FC236}">
                    <a16:creationId xmlns:a16="http://schemas.microsoft.com/office/drawing/2014/main" id="{71DD22CE-4068-D2A2-2726-5BAB56E0FC27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0" name="Полилиния: фигура 568">
                <a:extLst>
                  <a:ext uri="{FF2B5EF4-FFF2-40B4-BE49-F238E27FC236}">
                    <a16:creationId xmlns:a16="http://schemas.microsoft.com/office/drawing/2014/main" id="{D48AAE3A-8FB9-8535-CF77-F692216F83CB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1" name="Полилиния: фигура 569">
                <a:extLst>
                  <a:ext uri="{FF2B5EF4-FFF2-40B4-BE49-F238E27FC236}">
                    <a16:creationId xmlns:a16="http://schemas.microsoft.com/office/drawing/2014/main" id="{7225B9BD-D084-7968-BF07-91BB2FAD2808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2" name="Полилиния: фигура 570">
                <a:extLst>
                  <a:ext uri="{FF2B5EF4-FFF2-40B4-BE49-F238E27FC236}">
                    <a16:creationId xmlns:a16="http://schemas.microsoft.com/office/drawing/2014/main" id="{BF73DCEB-805B-3F40-E1CE-9B13D6963FDA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97" name="Группа 696">
            <a:extLst>
              <a:ext uri="{FF2B5EF4-FFF2-40B4-BE49-F238E27FC236}">
                <a16:creationId xmlns:a16="http://schemas.microsoft.com/office/drawing/2014/main" id="{AED7FC57-4301-ECB5-D67B-0B4D33D87619}"/>
              </a:ext>
            </a:extLst>
          </p:cNvPr>
          <p:cNvGrpSpPr/>
          <p:nvPr/>
        </p:nvGrpSpPr>
        <p:grpSpPr>
          <a:xfrm>
            <a:off x="3090533" y="4159207"/>
            <a:ext cx="177322" cy="238718"/>
            <a:chOff x="5393530" y="3626677"/>
            <a:chExt cx="202407" cy="272488"/>
          </a:xfrm>
        </p:grpSpPr>
        <p:grpSp>
          <p:nvGrpSpPr>
            <p:cNvPr id="698" name="Рисунок 642">
              <a:extLst>
                <a:ext uri="{FF2B5EF4-FFF2-40B4-BE49-F238E27FC236}">
                  <a16:creationId xmlns:a16="http://schemas.microsoft.com/office/drawing/2014/main" id="{6EFD05B9-AF61-E10A-1E8A-F2C6FAA8384B}"/>
                </a:ext>
              </a:extLst>
            </p:cNvPr>
            <p:cNvGrpSpPr/>
            <p:nvPr/>
          </p:nvGrpSpPr>
          <p:grpSpPr>
            <a:xfrm>
              <a:off x="5393530" y="3626677"/>
              <a:ext cx="202407" cy="109828"/>
              <a:chOff x="5686425" y="2990850"/>
              <a:chExt cx="817054" cy="412337"/>
            </a:xfrm>
          </p:grpSpPr>
          <p:sp>
            <p:nvSpPr>
              <p:cNvPr id="704" name="Полилиния: фигура 647">
                <a:extLst>
                  <a:ext uri="{FF2B5EF4-FFF2-40B4-BE49-F238E27FC236}">
                    <a16:creationId xmlns:a16="http://schemas.microsoft.com/office/drawing/2014/main" id="{EFB2F1ED-82AC-A6AF-B383-9B38264E7450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5" name="Полилиния: фигура 648">
                <a:extLst>
                  <a:ext uri="{FF2B5EF4-FFF2-40B4-BE49-F238E27FC236}">
                    <a16:creationId xmlns:a16="http://schemas.microsoft.com/office/drawing/2014/main" id="{2C364D1A-B765-2266-0227-A7E79E06FA2F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6" name="Полилиния: фигура 650">
                <a:extLst>
                  <a:ext uri="{FF2B5EF4-FFF2-40B4-BE49-F238E27FC236}">
                    <a16:creationId xmlns:a16="http://schemas.microsoft.com/office/drawing/2014/main" id="{B4A848EE-3748-C055-9D49-2B5B5E53B47E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7" name="Полилиния: фигура 651">
                <a:extLst>
                  <a:ext uri="{FF2B5EF4-FFF2-40B4-BE49-F238E27FC236}">
                    <a16:creationId xmlns:a16="http://schemas.microsoft.com/office/drawing/2014/main" id="{1DB1034C-12A8-9919-D126-C2F35F5DBA19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8" name="Полилиния: фигура 653">
                <a:extLst>
                  <a:ext uri="{FF2B5EF4-FFF2-40B4-BE49-F238E27FC236}">
                    <a16:creationId xmlns:a16="http://schemas.microsoft.com/office/drawing/2014/main" id="{D2A6C696-1190-8FDE-F566-0513005E9498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9" name="Полилиния: фигура 654">
                <a:extLst>
                  <a:ext uri="{FF2B5EF4-FFF2-40B4-BE49-F238E27FC236}">
                    <a16:creationId xmlns:a16="http://schemas.microsoft.com/office/drawing/2014/main" id="{167892DD-10B9-19B5-6FF7-72C8681CD329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0" name="Полилиния: фигура 655">
                <a:extLst>
                  <a:ext uri="{FF2B5EF4-FFF2-40B4-BE49-F238E27FC236}">
                    <a16:creationId xmlns:a16="http://schemas.microsoft.com/office/drawing/2014/main" id="{413522FF-490A-D74F-FB1A-C5D7CABD3C45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99" name="Полилиния: фигура 759">
              <a:extLst>
                <a:ext uri="{FF2B5EF4-FFF2-40B4-BE49-F238E27FC236}">
                  <a16:creationId xmlns:a16="http://schemas.microsoft.com/office/drawing/2014/main" id="{D54C2BD8-A2A1-44BD-D8BF-01FA8223A747}"/>
                </a:ext>
              </a:extLst>
            </p:cNvPr>
            <p:cNvSpPr/>
            <p:nvPr/>
          </p:nvSpPr>
          <p:spPr>
            <a:xfrm>
              <a:off x="5434553" y="3666797"/>
              <a:ext cx="124724" cy="145498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0" name="Полилиния: фигура 767">
              <a:extLst>
                <a:ext uri="{FF2B5EF4-FFF2-40B4-BE49-F238E27FC236}">
                  <a16:creationId xmlns:a16="http://schemas.microsoft.com/office/drawing/2014/main" id="{DF5D8012-8ACF-6139-9B65-70A85F5FB058}"/>
                </a:ext>
              </a:extLst>
            </p:cNvPr>
            <p:cNvSpPr/>
            <p:nvPr/>
          </p:nvSpPr>
          <p:spPr>
            <a:xfrm>
              <a:off x="5460826" y="3816784"/>
              <a:ext cx="72211" cy="19290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1" name="Полилиния: фигура 768">
              <a:extLst>
                <a:ext uri="{FF2B5EF4-FFF2-40B4-BE49-F238E27FC236}">
                  <a16:creationId xmlns:a16="http://schemas.microsoft.com/office/drawing/2014/main" id="{BD832270-C127-0E6C-973B-85033FEB10AA}"/>
                </a:ext>
              </a:extLst>
            </p:cNvPr>
            <p:cNvSpPr/>
            <p:nvPr/>
          </p:nvSpPr>
          <p:spPr>
            <a:xfrm>
              <a:off x="5465144" y="3871300"/>
              <a:ext cx="63543" cy="27865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2" name="Полилиния: фигура 769">
              <a:extLst>
                <a:ext uri="{FF2B5EF4-FFF2-40B4-BE49-F238E27FC236}">
                  <a16:creationId xmlns:a16="http://schemas.microsoft.com/office/drawing/2014/main" id="{62D228DA-CE11-9F27-9E03-8C2A91A3AFE0}"/>
                </a:ext>
              </a:extLst>
            </p:cNvPr>
            <p:cNvSpPr/>
            <p:nvPr/>
          </p:nvSpPr>
          <p:spPr>
            <a:xfrm>
              <a:off x="5454376" y="3841595"/>
              <a:ext cx="85103" cy="23602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3" name="Полилиния: фигура 665">
              <a:extLst>
                <a:ext uri="{FF2B5EF4-FFF2-40B4-BE49-F238E27FC236}">
                  <a16:creationId xmlns:a16="http://schemas.microsoft.com/office/drawing/2014/main" id="{4A9BD95D-2D64-6190-C72A-8535C727D3CC}"/>
                </a:ext>
              </a:extLst>
            </p:cNvPr>
            <p:cNvSpPr/>
            <p:nvPr/>
          </p:nvSpPr>
          <p:spPr>
            <a:xfrm>
              <a:off x="5456219" y="3688985"/>
              <a:ext cx="81393" cy="81409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1" name="Группа 710">
            <a:extLst>
              <a:ext uri="{FF2B5EF4-FFF2-40B4-BE49-F238E27FC236}">
                <a16:creationId xmlns:a16="http://schemas.microsoft.com/office/drawing/2014/main" id="{086A10BC-51AD-73EB-715E-F4219AA242CF}"/>
              </a:ext>
            </a:extLst>
          </p:cNvPr>
          <p:cNvGrpSpPr/>
          <p:nvPr/>
        </p:nvGrpSpPr>
        <p:grpSpPr>
          <a:xfrm>
            <a:off x="1399912" y="2868990"/>
            <a:ext cx="177322" cy="238718"/>
            <a:chOff x="5393530" y="3626677"/>
            <a:chExt cx="202407" cy="272488"/>
          </a:xfrm>
        </p:grpSpPr>
        <p:grpSp>
          <p:nvGrpSpPr>
            <p:cNvPr id="712" name="Рисунок 642">
              <a:extLst>
                <a:ext uri="{FF2B5EF4-FFF2-40B4-BE49-F238E27FC236}">
                  <a16:creationId xmlns:a16="http://schemas.microsoft.com/office/drawing/2014/main" id="{ACEAF429-BEC6-515F-DF60-82C88C2C67FC}"/>
                </a:ext>
              </a:extLst>
            </p:cNvPr>
            <p:cNvGrpSpPr/>
            <p:nvPr/>
          </p:nvGrpSpPr>
          <p:grpSpPr>
            <a:xfrm>
              <a:off x="5393530" y="3626677"/>
              <a:ext cx="202407" cy="109828"/>
              <a:chOff x="5686425" y="2990850"/>
              <a:chExt cx="817054" cy="412337"/>
            </a:xfrm>
          </p:grpSpPr>
          <p:sp>
            <p:nvSpPr>
              <p:cNvPr id="718" name="Полилиния: фигура 647">
                <a:extLst>
                  <a:ext uri="{FF2B5EF4-FFF2-40B4-BE49-F238E27FC236}">
                    <a16:creationId xmlns:a16="http://schemas.microsoft.com/office/drawing/2014/main" id="{7CE9D6BA-679C-B161-2F63-28542C651BCE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9" name="Полилиния: фигура 648">
                <a:extLst>
                  <a:ext uri="{FF2B5EF4-FFF2-40B4-BE49-F238E27FC236}">
                    <a16:creationId xmlns:a16="http://schemas.microsoft.com/office/drawing/2014/main" id="{27EDB78A-7C61-B517-A8C5-A2ABEDCC3D79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0" name="Полилиния: фигура 650">
                <a:extLst>
                  <a:ext uri="{FF2B5EF4-FFF2-40B4-BE49-F238E27FC236}">
                    <a16:creationId xmlns:a16="http://schemas.microsoft.com/office/drawing/2014/main" id="{7BE7D614-D075-B2F1-73B8-CC8456642E9C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1" name="Полилиния: фигура 651">
                <a:extLst>
                  <a:ext uri="{FF2B5EF4-FFF2-40B4-BE49-F238E27FC236}">
                    <a16:creationId xmlns:a16="http://schemas.microsoft.com/office/drawing/2014/main" id="{542EF09B-F3FB-CC5A-569B-132104D9CB22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2" name="Полилиния: фигура 653">
                <a:extLst>
                  <a:ext uri="{FF2B5EF4-FFF2-40B4-BE49-F238E27FC236}">
                    <a16:creationId xmlns:a16="http://schemas.microsoft.com/office/drawing/2014/main" id="{B01575A4-7810-723E-94B6-994F6ACDA0FD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3" name="Полилиния: фигура 654">
                <a:extLst>
                  <a:ext uri="{FF2B5EF4-FFF2-40B4-BE49-F238E27FC236}">
                    <a16:creationId xmlns:a16="http://schemas.microsoft.com/office/drawing/2014/main" id="{87BF7A7B-2EEF-2534-0D0F-98CAA14EFB5D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4" name="Полилиния: фигура 655">
                <a:extLst>
                  <a:ext uri="{FF2B5EF4-FFF2-40B4-BE49-F238E27FC236}">
                    <a16:creationId xmlns:a16="http://schemas.microsoft.com/office/drawing/2014/main" id="{B71AB5DF-9361-D03D-F13C-3D9441E84CB0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13" name="Полилиния: фигура 759">
              <a:extLst>
                <a:ext uri="{FF2B5EF4-FFF2-40B4-BE49-F238E27FC236}">
                  <a16:creationId xmlns:a16="http://schemas.microsoft.com/office/drawing/2014/main" id="{254266A9-D7FF-848B-F15A-FA7CCDECE519}"/>
                </a:ext>
              </a:extLst>
            </p:cNvPr>
            <p:cNvSpPr/>
            <p:nvPr/>
          </p:nvSpPr>
          <p:spPr>
            <a:xfrm>
              <a:off x="5434553" y="3666797"/>
              <a:ext cx="124724" cy="145498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4" name="Полилиния: фигура 767">
              <a:extLst>
                <a:ext uri="{FF2B5EF4-FFF2-40B4-BE49-F238E27FC236}">
                  <a16:creationId xmlns:a16="http://schemas.microsoft.com/office/drawing/2014/main" id="{9D1C8B2B-19AB-5744-059A-B40CFFEBA983}"/>
                </a:ext>
              </a:extLst>
            </p:cNvPr>
            <p:cNvSpPr/>
            <p:nvPr/>
          </p:nvSpPr>
          <p:spPr>
            <a:xfrm>
              <a:off x="5460826" y="3816784"/>
              <a:ext cx="72211" cy="19290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5" name="Полилиния: фигура 768">
              <a:extLst>
                <a:ext uri="{FF2B5EF4-FFF2-40B4-BE49-F238E27FC236}">
                  <a16:creationId xmlns:a16="http://schemas.microsoft.com/office/drawing/2014/main" id="{63A09707-8C71-B48E-F950-7595FFAE6485}"/>
                </a:ext>
              </a:extLst>
            </p:cNvPr>
            <p:cNvSpPr/>
            <p:nvPr/>
          </p:nvSpPr>
          <p:spPr>
            <a:xfrm>
              <a:off x="5465144" y="3871300"/>
              <a:ext cx="63543" cy="27865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6" name="Полилиния: фигура 769">
              <a:extLst>
                <a:ext uri="{FF2B5EF4-FFF2-40B4-BE49-F238E27FC236}">
                  <a16:creationId xmlns:a16="http://schemas.microsoft.com/office/drawing/2014/main" id="{CE210BEE-342F-E04F-CBF5-E007C40C6966}"/>
                </a:ext>
              </a:extLst>
            </p:cNvPr>
            <p:cNvSpPr/>
            <p:nvPr/>
          </p:nvSpPr>
          <p:spPr>
            <a:xfrm>
              <a:off x="5454376" y="3841595"/>
              <a:ext cx="85103" cy="23602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7" name="Полилиния: фигура 665">
              <a:extLst>
                <a:ext uri="{FF2B5EF4-FFF2-40B4-BE49-F238E27FC236}">
                  <a16:creationId xmlns:a16="http://schemas.microsoft.com/office/drawing/2014/main" id="{C9D516DF-27A0-E4B3-04CB-AF91C0F4BD36}"/>
                </a:ext>
              </a:extLst>
            </p:cNvPr>
            <p:cNvSpPr/>
            <p:nvPr/>
          </p:nvSpPr>
          <p:spPr>
            <a:xfrm>
              <a:off x="5456219" y="3688985"/>
              <a:ext cx="81393" cy="81409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725" name="Рисунок 724">
            <a:extLst>
              <a:ext uri="{FF2B5EF4-FFF2-40B4-BE49-F238E27FC236}">
                <a16:creationId xmlns:a16="http://schemas.microsoft.com/office/drawing/2014/main" id="{5CC76C50-A066-8270-B9F9-44BBB6DD1B68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520" y="5759779"/>
            <a:ext cx="598000" cy="274083"/>
          </a:xfrm>
          <a:prstGeom prst="rect">
            <a:avLst/>
          </a:prstGeom>
        </p:spPr>
      </p:pic>
      <p:sp>
        <p:nvSpPr>
          <p:cNvPr id="726" name="TextBox 725">
            <a:extLst>
              <a:ext uri="{FF2B5EF4-FFF2-40B4-BE49-F238E27FC236}">
                <a16:creationId xmlns:a16="http://schemas.microsoft.com/office/drawing/2014/main" id="{3B192211-EDB7-DD46-85EF-D6B88A92FF82}"/>
              </a:ext>
            </a:extLst>
          </p:cNvPr>
          <p:cNvSpPr txBox="1"/>
          <p:nvPr/>
        </p:nvSpPr>
        <p:spPr>
          <a:xfrm>
            <a:off x="816069" y="6083019"/>
            <a:ext cx="537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54">
              <a:lnSpc>
                <a:spcPts val="600"/>
              </a:lnSpc>
              <a:defRPr/>
            </a:pPr>
            <a:r>
              <a:rPr lang="ru-RU" sz="5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/>
              </a:rPr>
              <a:t>Элерон</a:t>
            </a:r>
          </a:p>
          <a:p>
            <a:pPr defTabSz="913554">
              <a:lnSpc>
                <a:spcPts val="600"/>
              </a:lnSpc>
              <a:defRPr/>
            </a:pPr>
            <a:r>
              <a:rPr lang="ru-RU" sz="400" kern="0" dirty="0">
                <a:solidFill>
                  <a:srgbClr val="5B9BD5">
                    <a:lumMod val="75000"/>
                  </a:srgbClr>
                </a:solidFill>
                <a:cs typeface="Arial"/>
              </a:rPr>
              <a:t>РОСАТОМ</a:t>
            </a:r>
          </a:p>
        </p:txBody>
      </p:sp>
      <p:pic>
        <p:nvPicPr>
          <p:cNvPr id="727" name="Рисунок 726">
            <a:extLst>
              <a:ext uri="{FF2B5EF4-FFF2-40B4-BE49-F238E27FC236}">
                <a16:creationId xmlns:a16="http://schemas.microsoft.com/office/drawing/2014/main" id="{8F86EAB7-000C-CEA2-2022-10E9571673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909"/>
          <a:stretch/>
        </p:blipFill>
        <p:spPr>
          <a:xfrm>
            <a:off x="541762" y="6069900"/>
            <a:ext cx="291634" cy="283277"/>
          </a:xfrm>
          <a:prstGeom prst="rect">
            <a:avLst/>
          </a:prstGeom>
        </p:spPr>
      </p:pic>
      <p:cxnSp>
        <p:nvCxnSpPr>
          <p:cNvPr id="728" name="Прямая соединительная линия 727">
            <a:extLst>
              <a:ext uri="{FF2B5EF4-FFF2-40B4-BE49-F238E27FC236}">
                <a16:creationId xmlns:a16="http://schemas.microsoft.com/office/drawing/2014/main" id="{31BB5C78-59C7-11EF-7F08-D3C8D9E117CE}"/>
              </a:ext>
            </a:extLst>
          </p:cNvPr>
          <p:cNvCxnSpPr/>
          <p:nvPr/>
        </p:nvCxnSpPr>
        <p:spPr>
          <a:xfrm flipV="1">
            <a:off x="847269" y="6108909"/>
            <a:ext cx="0" cy="184254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pic>
        <p:nvPicPr>
          <p:cNvPr id="729" name="Рисунок 728">
            <a:extLst>
              <a:ext uri="{FF2B5EF4-FFF2-40B4-BE49-F238E27FC236}">
                <a16:creationId xmlns:a16="http://schemas.microsoft.com/office/drawing/2014/main" id="{21531BFA-E384-43D2-B336-E6C8E1F965E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193" y="3515281"/>
            <a:ext cx="832607" cy="303474"/>
          </a:xfrm>
          <a:prstGeom prst="rect">
            <a:avLst/>
          </a:prstGeom>
        </p:spPr>
      </p:pic>
      <p:sp>
        <p:nvSpPr>
          <p:cNvPr id="730" name="TextBox 729">
            <a:extLst>
              <a:ext uri="{FF2B5EF4-FFF2-40B4-BE49-F238E27FC236}">
                <a16:creationId xmlns:a16="http://schemas.microsoft.com/office/drawing/2014/main" id="{4327BCAF-FE6F-F636-CB5C-E82C4A5CB1D1}"/>
              </a:ext>
            </a:extLst>
          </p:cNvPr>
          <p:cNvSpPr txBox="1"/>
          <p:nvPr/>
        </p:nvSpPr>
        <p:spPr>
          <a:xfrm>
            <a:off x="10014491" y="4358791"/>
            <a:ext cx="15165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Стратпрограмма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1" name="TextBox 730">
            <a:extLst>
              <a:ext uri="{FF2B5EF4-FFF2-40B4-BE49-F238E27FC236}">
                <a16:creationId xmlns:a16="http://schemas.microsoft.com/office/drawing/2014/main" id="{CA6AB067-DB2D-49AA-15B7-A413E8C6CD70}"/>
              </a:ext>
            </a:extLst>
          </p:cNvPr>
          <p:cNvSpPr txBox="1"/>
          <p:nvPr/>
        </p:nvSpPr>
        <p:spPr>
          <a:xfrm>
            <a:off x="10014067" y="4842227"/>
            <a:ext cx="750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ЕОТП</a:t>
            </a:r>
          </a:p>
        </p:txBody>
      </p:sp>
      <p:pic>
        <p:nvPicPr>
          <p:cNvPr id="732" name="Рисунок 731">
            <a:extLst>
              <a:ext uri="{FF2B5EF4-FFF2-40B4-BE49-F238E27FC236}">
                <a16:creationId xmlns:a16="http://schemas.microsoft.com/office/drawing/2014/main" id="{3F58BBA0-04A8-FB6A-41B6-E844F141318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619" y="3955002"/>
            <a:ext cx="258132" cy="249669"/>
          </a:xfrm>
          <a:prstGeom prst="rect">
            <a:avLst/>
          </a:prstGeom>
        </p:spPr>
      </p:pic>
      <p:sp>
        <p:nvSpPr>
          <p:cNvPr id="733" name="TextBox 732">
            <a:extLst>
              <a:ext uri="{FF2B5EF4-FFF2-40B4-BE49-F238E27FC236}">
                <a16:creationId xmlns:a16="http://schemas.microsoft.com/office/drawing/2014/main" id="{D451BAB4-7E90-7ABF-DF14-D4473357A254}"/>
              </a:ext>
            </a:extLst>
          </p:cNvPr>
          <p:cNvSpPr txBox="1"/>
          <p:nvPr/>
        </p:nvSpPr>
        <p:spPr>
          <a:xfrm>
            <a:off x="10027373" y="3972605"/>
            <a:ext cx="1266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Компетенции</a:t>
            </a:r>
          </a:p>
        </p:txBody>
      </p:sp>
      <p:sp>
        <p:nvSpPr>
          <p:cNvPr id="734" name="TextBox 733">
            <a:extLst>
              <a:ext uri="{FF2B5EF4-FFF2-40B4-BE49-F238E27FC236}">
                <a16:creationId xmlns:a16="http://schemas.microsoft.com/office/drawing/2014/main" id="{3129D835-0623-AD4F-DEF5-08739E81840E}"/>
              </a:ext>
            </a:extLst>
          </p:cNvPr>
          <p:cNvSpPr txBox="1"/>
          <p:nvPr/>
        </p:nvSpPr>
        <p:spPr>
          <a:xfrm>
            <a:off x="10019842" y="5275401"/>
            <a:ext cx="674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РТТН</a:t>
            </a:r>
          </a:p>
        </p:txBody>
      </p:sp>
      <p:grpSp>
        <p:nvGrpSpPr>
          <p:cNvPr id="735" name="Рисунок 71">
            <a:extLst>
              <a:ext uri="{FF2B5EF4-FFF2-40B4-BE49-F238E27FC236}">
                <a16:creationId xmlns:a16="http://schemas.microsoft.com/office/drawing/2014/main" id="{7A7F193D-D16D-6B3E-2A48-C2A1A018A5E2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9687829" y="4350350"/>
            <a:ext cx="211081" cy="318848"/>
            <a:chOff x="5805487" y="2990766"/>
            <a:chExt cx="581120" cy="877812"/>
          </a:xfrm>
          <a:noFill/>
        </p:grpSpPr>
        <p:sp>
          <p:nvSpPr>
            <p:cNvPr id="736" name="Полилиния: фигура 75">
              <a:extLst>
                <a:ext uri="{FF2B5EF4-FFF2-40B4-BE49-F238E27FC236}">
                  <a16:creationId xmlns:a16="http://schemas.microsoft.com/office/drawing/2014/main" id="{F45799C6-8EA0-B466-E8E4-B56AC2FE6F85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37" name="Полилиния: фигура 76">
              <a:extLst>
                <a:ext uri="{FF2B5EF4-FFF2-40B4-BE49-F238E27FC236}">
                  <a16:creationId xmlns:a16="http://schemas.microsoft.com/office/drawing/2014/main" id="{8A8B9DB6-1478-8E38-905E-5376D0DD2D9D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738" name="Рисунок 71">
              <a:extLst>
                <a:ext uri="{FF2B5EF4-FFF2-40B4-BE49-F238E27FC236}">
                  <a16:creationId xmlns:a16="http://schemas.microsoft.com/office/drawing/2014/main" id="{54D2F453-549B-C0D3-708F-EDAEFF99AC4D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742" name="Полилиния: фигура 79">
                <a:extLst>
                  <a:ext uri="{FF2B5EF4-FFF2-40B4-BE49-F238E27FC236}">
                    <a16:creationId xmlns:a16="http://schemas.microsoft.com/office/drawing/2014/main" id="{F646A084-C764-7616-BAD2-AC01725B195B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3" name="Полилиния: фигура 80">
                <a:extLst>
                  <a:ext uri="{FF2B5EF4-FFF2-40B4-BE49-F238E27FC236}">
                    <a16:creationId xmlns:a16="http://schemas.microsoft.com/office/drawing/2014/main" id="{F1F63C5B-492F-2F9F-391D-1FDCAA03368A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739" name="Полилиния: фигура 81">
              <a:extLst>
                <a:ext uri="{FF2B5EF4-FFF2-40B4-BE49-F238E27FC236}">
                  <a16:creationId xmlns:a16="http://schemas.microsoft.com/office/drawing/2014/main" id="{DFD4CBDE-B757-E420-6641-3F6EFE6EECC4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40" name="Полилиния: фигура 83">
              <a:extLst>
                <a:ext uri="{FF2B5EF4-FFF2-40B4-BE49-F238E27FC236}">
                  <a16:creationId xmlns:a16="http://schemas.microsoft.com/office/drawing/2014/main" id="{E4F8EA52-2D07-3F7F-46AC-18C5A63129B9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41" name="Полилиния: фигура 84">
              <a:extLst>
                <a:ext uri="{FF2B5EF4-FFF2-40B4-BE49-F238E27FC236}">
                  <a16:creationId xmlns:a16="http://schemas.microsoft.com/office/drawing/2014/main" id="{4F5C334A-24EF-255B-4ADE-C6ADD48FCC9B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744" name="Группа 743">
            <a:extLst>
              <a:ext uri="{FF2B5EF4-FFF2-40B4-BE49-F238E27FC236}">
                <a16:creationId xmlns:a16="http://schemas.microsoft.com/office/drawing/2014/main" id="{168731CD-72E1-7BB2-B813-FD612BC9EBCE}"/>
              </a:ext>
            </a:extLst>
          </p:cNvPr>
          <p:cNvGrpSpPr/>
          <p:nvPr/>
        </p:nvGrpSpPr>
        <p:grpSpPr>
          <a:xfrm>
            <a:off x="9626831" y="5294442"/>
            <a:ext cx="395624" cy="328060"/>
            <a:chOff x="3088270" y="479909"/>
            <a:chExt cx="877728" cy="727832"/>
          </a:xfrm>
        </p:grpSpPr>
        <p:sp>
          <p:nvSpPr>
            <p:cNvPr id="745" name="Полилиния: фигура 236">
              <a:extLst>
                <a:ext uri="{FF2B5EF4-FFF2-40B4-BE49-F238E27FC236}">
                  <a16:creationId xmlns:a16="http://schemas.microsoft.com/office/drawing/2014/main" id="{6B6037EE-3885-92A9-386D-7262A78318CB}"/>
                </a:ext>
              </a:extLst>
            </p:cNvPr>
            <p:cNvSpPr/>
            <p:nvPr/>
          </p:nvSpPr>
          <p:spPr>
            <a:xfrm>
              <a:off x="3088270" y="1070105"/>
              <a:ext cx="877728" cy="137636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46" name="Полилиния: фигура 44">
              <a:extLst>
                <a:ext uri="{FF2B5EF4-FFF2-40B4-BE49-F238E27FC236}">
                  <a16:creationId xmlns:a16="http://schemas.microsoft.com/office/drawing/2014/main" id="{28014900-D881-B97C-5D38-01F1C6E05765}"/>
                </a:ext>
              </a:extLst>
            </p:cNvPr>
            <p:cNvSpPr/>
            <p:nvPr/>
          </p:nvSpPr>
          <p:spPr>
            <a:xfrm>
              <a:off x="3833125" y="1070105"/>
              <a:ext cx="9525" cy="137540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47" name="Полилиния: фигура 56">
              <a:extLst>
                <a:ext uri="{FF2B5EF4-FFF2-40B4-BE49-F238E27FC236}">
                  <a16:creationId xmlns:a16="http://schemas.microsoft.com/office/drawing/2014/main" id="{1A207FFC-2025-AC58-D13F-7EFB25B62EE7}"/>
                </a:ext>
              </a:extLst>
            </p:cNvPr>
            <p:cNvSpPr/>
            <p:nvPr/>
          </p:nvSpPr>
          <p:spPr>
            <a:xfrm>
              <a:off x="3892084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48" name="Полилиния: фигура 259">
              <a:extLst>
                <a:ext uri="{FF2B5EF4-FFF2-40B4-BE49-F238E27FC236}">
                  <a16:creationId xmlns:a16="http://schemas.microsoft.com/office/drawing/2014/main" id="{DF047FCC-CB94-B92C-AFE7-36D7A4A42254}"/>
                </a:ext>
              </a:extLst>
            </p:cNvPr>
            <p:cNvSpPr/>
            <p:nvPr/>
          </p:nvSpPr>
          <p:spPr>
            <a:xfrm>
              <a:off x="3283627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49" name="Полилиния: фигура 268">
              <a:extLst>
                <a:ext uri="{FF2B5EF4-FFF2-40B4-BE49-F238E27FC236}">
                  <a16:creationId xmlns:a16="http://schemas.microsoft.com/office/drawing/2014/main" id="{C640F223-309A-572E-C0FC-3842CA83EB95}"/>
                </a:ext>
              </a:extLst>
            </p:cNvPr>
            <p:cNvSpPr/>
            <p:nvPr/>
          </p:nvSpPr>
          <p:spPr>
            <a:xfrm>
              <a:off x="3314298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50" name="Полилиния: фигура 275">
              <a:extLst>
                <a:ext uri="{FF2B5EF4-FFF2-40B4-BE49-F238E27FC236}">
                  <a16:creationId xmlns:a16="http://schemas.microsoft.com/office/drawing/2014/main" id="{EDEFC6EF-3525-3BE0-FCB0-583D135F277C}"/>
                </a:ext>
              </a:extLst>
            </p:cNvPr>
            <p:cNvSpPr/>
            <p:nvPr/>
          </p:nvSpPr>
          <p:spPr>
            <a:xfrm>
              <a:off x="3199045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51" name="Полилиния: фигура 280">
              <a:extLst>
                <a:ext uri="{FF2B5EF4-FFF2-40B4-BE49-F238E27FC236}">
                  <a16:creationId xmlns:a16="http://schemas.microsoft.com/office/drawing/2014/main" id="{6AB72548-D424-BE51-19EA-3CC159E0D13E}"/>
                </a:ext>
              </a:extLst>
            </p:cNvPr>
            <p:cNvSpPr/>
            <p:nvPr/>
          </p:nvSpPr>
          <p:spPr>
            <a:xfrm>
              <a:off x="3229716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52" name="Полилиния: фигура 67">
              <a:extLst>
                <a:ext uri="{FF2B5EF4-FFF2-40B4-BE49-F238E27FC236}">
                  <a16:creationId xmlns:a16="http://schemas.microsoft.com/office/drawing/2014/main" id="{E6124EBB-D600-1A76-7AC6-B03D6A7B6736}"/>
                </a:ext>
              </a:extLst>
            </p:cNvPr>
            <p:cNvSpPr/>
            <p:nvPr/>
          </p:nvSpPr>
          <p:spPr>
            <a:xfrm>
              <a:off x="3187520" y="917800"/>
              <a:ext cx="19359" cy="119062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53" name="Полилиния: фигура 72">
              <a:extLst>
                <a:ext uri="{FF2B5EF4-FFF2-40B4-BE49-F238E27FC236}">
                  <a16:creationId xmlns:a16="http://schemas.microsoft.com/office/drawing/2014/main" id="{0FE5AF3A-19EC-9842-83DB-4DF8B9DA78CB}"/>
                </a:ext>
              </a:extLst>
            </p:cNvPr>
            <p:cNvSpPr/>
            <p:nvPr/>
          </p:nvSpPr>
          <p:spPr>
            <a:xfrm>
              <a:off x="3155802" y="884843"/>
              <a:ext cx="702206" cy="184975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754" name="Рисунок 552">
              <a:extLst>
                <a:ext uri="{FF2B5EF4-FFF2-40B4-BE49-F238E27FC236}">
                  <a16:creationId xmlns:a16="http://schemas.microsoft.com/office/drawing/2014/main" id="{36D4E8AD-8230-9090-11CB-F0EE8679678E}"/>
                </a:ext>
              </a:extLst>
            </p:cNvPr>
            <p:cNvGrpSpPr/>
            <p:nvPr/>
          </p:nvGrpSpPr>
          <p:grpSpPr>
            <a:xfrm>
              <a:off x="3219797" y="479909"/>
              <a:ext cx="584286" cy="420155"/>
              <a:chOff x="5691222" y="2990861"/>
              <a:chExt cx="812137" cy="582251"/>
            </a:xfrm>
            <a:noFill/>
          </p:grpSpPr>
          <p:grpSp>
            <p:nvGrpSpPr>
              <p:cNvPr id="755" name="Рисунок 552">
                <a:extLst>
                  <a:ext uri="{FF2B5EF4-FFF2-40B4-BE49-F238E27FC236}">
                    <a16:creationId xmlns:a16="http://schemas.microsoft.com/office/drawing/2014/main" id="{2A15E827-B76F-0D34-4237-F3C5F8A50C03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760" name="Полилиния: фигура 563">
                  <a:extLst>
                    <a:ext uri="{FF2B5EF4-FFF2-40B4-BE49-F238E27FC236}">
                      <a16:creationId xmlns:a16="http://schemas.microsoft.com/office/drawing/2014/main" id="{E3EF4800-E7D7-9AF1-A94F-26DBF4770AF5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761" name="Полилиния: фигура 564">
                  <a:extLst>
                    <a:ext uri="{FF2B5EF4-FFF2-40B4-BE49-F238E27FC236}">
                      <a16:creationId xmlns:a16="http://schemas.microsoft.com/office/drawing/2014/main" id="{B304469C-FD6A-02D5-47F0-2DD88B694C37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762" name="Полилиния: фигура 565">
                  <a:extLst>
                    <a:ext uri="{FF2B5EF4-FFF2-40B4-BE49-F238E27FC236}">
                      <a16:creationId xmlns:a16="http://schemas.microsoft.com/office/drawing/2014/main" id="{C1478A2F-6EAC-7733-29C8-9DE8316CDBC4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763" name="Полилиния: фигура 566">
                  <a:extLst>
                    <a:ext uri="{FF2B5EF4-FFF2-40B4-BE49-F238E27FC236}">
                      <a16:creationId xmlns:a16="http://schemas.microsoft.com/office/drawing/2014/main" id="{94CE8964-50D6-2391-0518-BAA122580DCD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6" name="Полилиния: фигура 567">
                <a:extLst>
                  <a:ext uri="{FF2B5EF4-FFF2-40B4-BE49-F238E27FC236}">
                    <a16:creationId xmlns:a16="http://schemas.microsoft.com/office/drawing/2014/main" id="{A4292BFA-300A-826B-C47D-DDB899603E4B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7" name="Полилиния: фигура 568">
                <a:extLst>
                  <a:ext uri="{FF2B5EF4-FFF2-40B4-BE49-F238E27FC236}">
                    <a16:creationId xmlns:a16="http://schemas.microsoft.com/office/drawing/2014/main" id="{616AECE6-4BA2-47B3-662F-6A0DA262EBCC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8" name="Полилиния: фигура 569">
                <a:extLst>
                  <a:ext uri="{FF2B5EF4-FFF2-40B4-BE49-F238E27FC236}">
                    <a16:creationId xmlns:a16="http://schemas.microsoft.com/office/drawing/2014/main" id="{DD9245BF-67BE-18E2-7202-D01923A59CA6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9" name="Полилиния: фигура 570">
                <a:extLst>
                  <a:ext uri="{FF2B5EF4-FFF2-40B4-BE49-F238E27FC236}">
                    <a16:creationId xmlns:a16="http://schemas.microsoft.com/office/drawing/2014/main" id="{6C5D38CB-6826-33CA-A119-760E6592191C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64" name="Группа 763">
            <a:extLst>
              <a:ext uri="{FF2B5EF4-FFF2-40B4-BE49-F238E27FC236}">
                <a16:creationId xmlns:a16="http://schemas.microsoft.com/office/drawing/2014/main" id="{1E3585EC-FD5A-87AE-B0C3-2DE8EBFA5F1C}"/>
              </a:ext>
            </a:extLst>
          </p:cNvPr>
          <p:cNvGrpSpPr/>
          <p:nvPr/>
        </p:nvGrpSpPr>
        <p:grpSpPr>
          <a:xfrm>
            <a:off x="9651216" y="4770974"/>
            <a:ext cx="286987" cy="386353"/>
            <a:chOff x="5393530" y="3626677"/>
            <a:chExt cx="202407" cy="272488"/>
          </a:xfrm>
        </p:grpSpPr>
        <p:grpSp>
          <p:nvGrpSpPr>
            <p:cNvPr id="765" name="Рисунок 642">
              <a:extLst>
                <a:ext uri="{FF2B5EF4-FFF2-40B4-BE49-F238E27FC236}">
                  <a16:creationId xmlns:a16="http://schemas.microsoft.com/office/drawing/2014/main" id="{807069C3-A147-7580-FDBF-65B08A768D17}"/>
                </a:ext>
              </a:extLst>
            </p:cNvPr>
            <p:cNvGrpSpPr/>
            <p:nvPr/>
          </p:nvGrpSpPr>
          <p:grpSpPr>
            <a:xfrm>
              <a:off x="5393530" y="3626677"/>
              <a:ext cx="202407" cy="109828"/>
              <a:chOff x="5686425" y="2990850"/>
              <a:chExt cx="817054" cy="412337"/>
            </a:xfrm>
          </p:grpSpPr>
          <p:sp>
            <p:nvSpPr>
              <p:cNvPr id="771" name="Полилиния: фигура 647">
                <a:extLst>
                  <a:ext uri="{FF2B5EF4-FFF2-40B4-BE49-F238E27FC236}">
                    <a16:creationId xmlns:a16="http://schemas.microsoft.com/office/drawing/2014/main" id="{E180A7AD-3855-DBCD-E26C-61A173586312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72" name="Полилиния: фигура 648">
                <a:extLst>
                  <a:ext uri="{FF2B5EF4-FFF2-40B4-BE49-F238E27FC236}">
                    <a16:creationId xmlns:a16="http://schemas.microsoft.com/office/drawing/2014/main" id="{29E27734-D824-A2A2-4069-03B722912335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73" name="Полилиния: фигура 650">
                <a:extLst>
                  <a:ext uri="{FF2B5EF4-FFF2-40B4-BE49-F238E27FC236}">
                    <a16:creationId xmlns:a16="http://schemas.microsoft.com/office/drawing/2014/main" id="{7702EE70-0E89-E93E-241F-0B06803C31B1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74" name="Полилиния: фигура 651">
                <a:extLst>
                  <a:ext uri="{FF2B5EF4-FFF2-40B4-BE49-F238E27FC236}">
                    <a16:creationId xmlns:a16="http://schemas.microsoft.com/office/drawing/2014/main" id="{46190501-ECC8-CE7D-72D3-00232405BA11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75" name="Полилиния: фигура 653">
                <a:extLst>
                  <a:ext uri="{FF2B5EF4-FFF2-40B4-BE49-F238E27FC236}">
                    <a16:creationId xmlns:a16="http://schemas.microsoft.com/office/drawing/2014/main" id="{0EE5151C-A2F4-E4C2-F921-00E7485E06F4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76" name="Полилиния: фигура 654">
                <a:extLst>
                  <a:ext uri="{FF2B5EF4-FFF2-40B4-BE49-F238E27FC236}">
                    <a16:creationId xmlns:a16="http://schemas.microsoft.com/office/drawing/2014/main" id="{84EA3917-6DBE-2AAF-FBA9-D4E347000ACE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77" name="Полилиния: фигура 655">
                <a:extLst>
                  <a:ext uri="{FF2B5EF4-FFF2-40B4-BE49-F238E27FC236}">
                    <a16:creationId xmlns:a16="http://schemas.microsoft.com/office/drawing/2014/main" id="{F92C8137-E693-7417-F997-6224CFADBB08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766" name="Полилиния: фигура 759">
              <a:extLst>
                <a:ext uri="{FF2B5EF4-FFF2-40B4-BE49-F238E27FC236}">
                  <a16:creationId xmlns:a16="http://schemas.microsoft.com/office/drawing/2014/main" id="{8BC6E091-9DC5-0EAA-1374-7A8404C6FF9E}"/>
                </a:ext>
              </a:extLst>
            </p:cNvPr>
            <p:cNvSpPr/>
            <p:nvPr/>
          </p:nvSpPr>
          <p:spPr>
            <a:xfrm>
              <a:off x="5434553" y="3666797"/>
              <a:ext cx="124724" cy="145498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67" name="Полилиния: фигура 767">
              <a:extLst>
                <a:ext uri="{FF2B5EF4-FFF2-40B4-BE49-F238E27FC236}">
                  <a16:creationId xmlns:a16="http://schemas.microsoft.com/office/drawing/2014/main" id="{321B2E52-5C4A-C0F3-6FCB-10991FC0BB24}"/>
                </a:ext>
              </a:extLst>
            </p:cNvPr>
            <p:cNvSpPr/>
            <p:nvPr/>
          </p:nvSpPr>
          <p:spPr>
            <a:xfrm>
              <a:off x="5460826" y="3816784"/>
              <a:ext cx="72211" cy="19290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68" name="Полилиния: фигура 768">
              <a:extLst>
                <a:ext uri="{FF2B5EF4-FFF2-40B4-BE49-F238E27FC236}">
                  <a16:creationId xmlns:a16="http://schemas.microsoft.com/office/drawing/2014/main" id="{F41EDFF8-CE59-E597-467E-4A93AC107447}"/>
                </a:ext>
              </a:extLst>
            </p:cNvPr>
            <p:cNvSpPr/>
            <p:nvPr/>
          </p:nvSpPr>
          <p:spPr>
            <a:xfrm>
              <a:off x="5465144" y="3871300"/>
              <a:ext cx="63543" cy="27865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69" name="Полилиния: фигура 769">
              <a:extLst>
                <a:ext uri="{FF2B5EF4-FFF2-40B4-BE49-F238E27FC236}">
                  <a16:creationId xmlns:a16="http://schemas.microsoft.com/office/drawing/2014/main" id="{2E340170-834A-DC84-2B75-D273FE504873}"/>
                </a:ext>
              </a:extLst>
            </p:cNvPr>
            <p:cNvSpPr/>
            <p:nvPr/>
          </p:nvSpPr>
          <p:spPr>
            <a:xfrm>
              <a:off x="5454376" y="3841595"/>
              <a:ext cx="85103" cy="23602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70" name="Полилиния: фигура 665">
              <a:extLst>
                <a:ext uri="{FF2B5EF4-FFF2-40B4-BE49-F238E27FC236}">
                  <a16:creationId xmlns:a16="http://schemas.microsoft.com/office/drawing/2014/main" id="{31CE9C79-3B00-9A22-E89C-35C1721E8E40}"/>
                </a:ext>
              </a:extLst>
            </p:cNvPr>
            <p:cNvSpPr/>
            <p:nvPr/>
          </p:nvSpPr>
          <p:spPr>
            <a:xfrm>
              <a:off x="5456219" y="3688985"/>
              <a:ext cx="81393" cy="81409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778" name="TextBox 777">
            <a:extLst>
              <a:ext uri="{FF2B5EF4-FFF2-40B4-BE49-F238E27FC236}">
                <a16:creationId xmlns:a16="http://schemas.microsoft.com/office/drawing/2014/main" id="{0DD0E85C-D6E1-A829-3483-0BC2931B9518}"/>
              </a:ext>
            </a:extLst>
          </p:cNvPr>
          <p:cNvSpPr txBox="1"/>
          <p:nvPr/>
        </p:nvSpPr>
        <p:spPr>
          <a:xfrm>
            <a:off x="9424243" y="1695866"/>
            <a:ext cx="17491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48"/>
            <a:r>
              <a:rPr lang="en-US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&gt;2</a:t>
            </a:r>
            <a:r>
              <a:rPr lang="ru-RU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58525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Матрица внутриотраслевой кооперации (2/2)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62064E-F510-9F27-8398-74C9359FD440}"/>
              </a:ext>
            </a:extLst>
          </p:cNvPr>
          <p:cNvSpPr txBox="1"/>
          <p:nvPr/>
        </p:nvSpPr>
        <p:spPr>
          <a:xfrm>
            <a:off x="9180597" y="2776576"/>
            <a:ext cx="2605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chemeClr val="accent2"/>
                </a:solidFill>
              </a:rPr>
              <a:t>отраслевых предприятий в кооперационной цепочке по направлению «Аддитивные технологии»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69595F-B2FC-3A17-9658-E612CC5391A7}"/>
              </a:ext>
            </a:extLst>
          </p:cNvPr>
          <p:cNvSpPr txBox="1"/>
          <p:nvPr/>
        </p:nvSpPr>
        <p:spPr>
          <a:xfrm>
            <a:off x="10014491" y="4358791"/>
            <a:ext cx="15165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Стратпрограмма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94C5ABF-05AC-1FD3-ABC1-98C93526D11A}"/>
              </a:ext>
            </a:extLst>
          </p:cNvPr>
          <p:cNvSpPr txBox="1"/>
          <p:nvPr/>
        </p:nvSpPr>
        <p:spPr>
          <a:xfrm>
            <a:off x="10014067" y="4842227"/>
            <a:ext cx="750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ЕОТП</a:t>
            </a: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34F88433-31D9-8EDB-5959-0841C725BA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619" y="3955002"/>
            <a:ext cx="258132" cy="249669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77BAE555-C0D6-72C6-C3E4-3861569EB24B}"/>
              </a:ext>
            </a:extLst>
          </p:cNvPr>
          <p:cNvSpPr txBox="1"/>
          <p:nvPr/>
        </p:nvSpPr>
        <p:spPr>
          <a:xfrm>
            <a:off x="10027373" y="3972605"/>
            <a:ext cx="1266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Компетенции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0DEAD61-94A2-322E-981B-4BB7E1E573D3}"/>
              </a:ext>
            </a:extLst>
          </p:cNvPr>
          <p:cNvSpPr txBox="1"/>
          <p:nvPr/>
        </p:nvSpPr>
        <p:spPr>
          <a:xfrm>
            <a:off x="10019842" y="5275401"/>
            <a:ext cx="6746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РТТН</a:t>
            </a:r>
          </a:p>
        </p:txBody>
      </p:sp>
      <p:grpSp>
        <p:nvGrpSpPr>
          <p:cNvPr id="77" name="Рисунок 71">
            <a:extLst>
              <a:ext uri="{FF2B5EF4-FFF2-40B4-BE49-F238E27FC236}">
                <a16:creationId xmlns:a16="http://schemas.microsoft.com/office/drawing/2014/main" id="{173DE908-4BF0-1797-3D92-D4F9377281F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9687829" y="4350350"/>
            <a:ext cx="211081" cy="318848"/>
            <a:chOff x="5805487" y="2990766"/>
            <a:chExt cx="581120" cy="877812"/>
          </a:xfrm>
          <a:noFill/>
        </p:grpSpPr>
        <p:sp>
          <p:nvSpPr>
            <p:cNvPr id="78" name="Полилиния: фигура 75">
              <a:extLst>
                <a:ext uri="{FF2B5EF4-FFF2-40B4-BE49-F238E27FC236}">
                  <a16:creationId xmlns:a16="http://schemas.microsoft.com/office/drawing/2014/main" id="{D0661204-E78F-A1E6-D408-A04720548AE3}"/>
                </a:ext>
              </a:extLst>
            </p:cNvPr>
            <p:cNvSpPr/>
            <p:nvPr/>
          </p:nvSpPr>
          <p:spPr>
            <a:xfrm>
              <a:off x="5805487" y="3300031"/>
              <a:ext cx="581120" cy="568547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9" name="Полилиния: фигура 76">
              <a:extLst>
                <a:ext uri="{FF2B5EF4-FFF2-40B4-BE49-F238E27FC236}">
                  <a16:creationId xmlns:a16="http://schemas.microsoft.com/office/drawing/2014/main" id="{C34D8672-C799-56D5-709A-93CA805D277F}"/>
                </a:ext>
              </a:extLst>
            </p:cNvPr>
            <p:cNvSpPr/>
            <p:nvPr/>
          </p:nvSpPr>
          <p:spPr>
            <a:xfrm>
              <a:off x="5921406" y="2990766"/>
              <a:ext cx="349281" cy="219447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80" name="Рисунок 71">
              <a:extLst>
                <a:ext uri="{FF2B5EF4-FFF2-40B4-BE49-F238E27FC236}">
                  <a16:creationId xmlns:a16="http://schemas.microsoft.com/office/drawing/2014/main" id="{1DE8FF7D-4FFD-51E9-B35A-0DF1BF945DAC}"/>
                </a:ext>
              </a:extLst>
            </p:cNvPr>
            <p:cNvGrpSpPr/>
            <p:nvPr/>
          </p:nvGrpSpPr>
          <p:grpSpPr>
            <a:xfrm>
              <a:off x="5975984" y="3211639"/>
              <a:ext cx="240220" cy="82677"/>
              <a:chOff x="5975984" y="3211639"/>
              <a:chExt cx="240220" cy="82677"/>
            </a:xfrm>
            <a:noFill/>
          </p:grpSpPr>
          <p:sp>
            <p:nvSpPr>
              <p:cNvPr id="84" name="Полилиния: фигура 79">
                <a:extLst>
                  <a:ext uri="{FF2B5EF4-FFF2-40B4-BE49-F238E27FC236}">
                    <a16:creationId xmlns:a16="http://schemas.microsoft.com/office/drawing/2014/main" id="{2DE930D3-3C90-23E8-9E21-D4463FCA60C6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85" name="Полилиния: фигура 80">
                <a:extLst>
                  <a:ext uri="{FF2B5EF4-FFF2-40B4-BE49-F238E27FC236}">
                    <a16:creationId xmlns:a16="http://schemas.microsoft.com/office/drawing/2014/main" id="{096FC69D-3AD3-5402-F7FF-87A8EFAA7C34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81" name="Полилиния: фигура 81">
              <a:extLst>
                <a:ext uri="{FF2B5EF4-FFF2-40B4-BE49-F238E27FC236}">
                  <a16:creationId xmlns:a16="http://schemas.microsoft.com/office/drawing/2014/main" id="{CD74B6C2-C3B0-EDED-2F47-B7B5B63EE638}"/>
                </a:ext>
              </a:extLst>
            </p:cNvPr>
            <p:cNvSpPr/>
            <p:nvPr/>
          </p:nvSpPr>
          <p:spPr>
            <a:xfrm>
              <a:off x="5938646" y="3657123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2" name="Полилиния: фигура 83">
              <a:extLst>
                <a:ext uri="{FF2B5EF4-FFF2-40B4-BE49-F238E27FC236}">
                  <a16:creationId xmlns:a16="http://schemas.microsoft.com/office/drawing/2014/main" id="{CB9AD0C6-4BCA-F5CF-6FA6-ADDFF96E9236}"/>
                </a:ext>
              </a:extLst>
            </p:cNvPr>
            <p:cNvSpPr/>
            <p:nvPr/>
          </p:nvSpPr>
          <p:spPr>
            <a:xfrm>
              <a:off x="6112954" y="3773328"/>
              <a:ext cx="174307" cy="9525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3" name="Полилиния: фигура 84">
              <a:extLst>
                <a:ext uri="{FF2B5EF4-FFF2-40B4-BE49-F238E27FC236}">
                  <a16:creationId xmlns:a16="http://schemas.microsoft.com/office/drawing/2014/main" id="{ED099E73-1E72-7F7F-A71C-66B0A4376543}"/>
                </a:ext>
              </a:extLst>
            </p:cNvPr>
            <p:cNvSpPr/>
            <p:nvPr/>
          </p:nvSpPr>
          <p:spPr>
            <a:xfrm>
              <a:off x="5998939" y="3357086"/>
              <a:ext cx="94488" cy="9525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86" name="Группа 85">
            <a:extLst>
              <a:ext uri="{FF2B5EF4-FFF2-40B4-BE49-F238E27FC236}">
                <a16:creationId xmlns:a16="http://schemas.microsoft.com/office/drawing/2014/main" id="{D7113036-31E1-5179-A1AD-AC45109007C2}"/>
              </a:ext>
            </a:extLst>
          </p:cNvPr>
          <p:cNvGrpSpPr/>
          <p:nvPr/>
        </p:nvGrpSpPr>
        <p:grpSpPr>
          <a:xfrm>
            <a:off x="9626831" y="5294442"/>
            <a:ext cx="395624" cy="328060"/>
            <a:chOff x="3088270" y="479909"/>
            <a:chExt cx="877728" cy="727832"/>
          </a:xfrm>
        </p:grpSpPr>
        <p:sp>
          <p:nvSpPr>
            <p:cNvPr id="87" name="Полилиния: фигура 236">
              <a:extLst>
                <a:ext uri="{FF2B5EF4-FFF2-40B4-BE49-F238E27FC236}">
                  <a16:creationId xmlns:a16="http://schemas.microsoft.com/office/drawing/2014/main" id="{E018316F-5E30-1918-FF85-0520422FC45C}"/>
                </a:ext>
              </a:extLst>
            </p:cNvPr>
            <p:cNvSpPr/>
            <p:nvPr/>
          </p:nvSpPr>
          <p:spPr>
            <a:xfrm>
              <a:off x="3088270" y="1070105"/>
              <a:ext cx="877728" cy="137636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8" name="Полилиния: фигура 44">
              <a:extLst>
                <a:ext uri="{FF2B5EF4-FFF2-40B4-BE49-F238E27FC236}">
                  <a16:creationId xmlns:a16="http://schemas.microsoft.com/office/drawing/2014/main" id="{1B911EE4-9809-02AF-F670-6BC290B473B5}"/>
                </a:ext>
              </a:extLst>
            </p:cNvPr>
            <p:cNvSpPr/>
            <p:nvPr/>
          </p:nvSpPr>
          <p:spPr>
            <a:xfrm>
              <a:off x="3833125" y="1070105"/>
              <a:ext cx="9525" cy="137540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9" name="Полилиния: фигура 56">
              <a:extLst>
                <a:ext uri="{FF2B5EF4-FFF2-40B4-BE49-F238E27FC236}">
                  <a16:creationId xmlns:a16="http://schemas.microsoft.com/office/drawing/2014/main" id="{48C5A377-99FD-A5D0-4076-062434D9AD5B}"/>
                </a:ext>
              </a:extLst>
            </p:cNvPr>
            <p:cNvSpPr/>
            <p:nvPr/>
          </p:nvSpPr>
          <p:spPr>
            <a:xfrm>
              <a:off x="3892084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0" name="Полилиния: фигура 259">
              <a:extLst>
                <a:ext uri="{FF2B5EF4-FFF2-40B4-BE49-F238E27FC236}">
                  <a16:creationId xmlns:a16="http://schemas.microsoft.com/office/drawing/2014/main" id="{009DF177-C969-5E80-9FE0-EF0F2B6C0711}"/>
                </a:ext>
              </a:extLst>
            </p:cNvPr>
            <p:cNvSpPr/>
            <p:nvPr/>
          </p:nvSpPr>
          <p:spPr>
            <a:xfrm>
              <a:off x="3283627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1" name="Полилиния: фигура 268">
              <a:extLst>
                <a:ext uri="{FF2B5EF4-FFF2-40B4-BE49-F238E27FC236}">
                  <a16:creationId xmlns:a16="http://schemas.microsoft.com/office/drawing/2014/main" id="{5CDD1E6B-0FBA-7617-BEE2-83F92DF33667}"/>
                </a:ext>
              </a:extLst>
            </p:cNvPr>
            <p:cNvSpPr/>
            <p:nvPr/>
          </p:nvSpPr>
          <p:spPr>
            <a:xfrm>
              <a:off x="3314298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2" name="Полилиния: фигура 275">
              <a:extLst>
                <a:ext uri="{FF2B5EF4-FFF2-40B4-BE49-F238E27FC236}">
                  <a16:creationId xmlns:a16="http://schemas.microsoft.com/office/drawing/2014/main" id="{75EB99DF-1B6B-2938-149A-E34D8C166B28}"/>
                </a:ext>
              </a:extLst>
            </p:cNvPr>
            <p:cNvSpPr/>
            <p:nvPr/>
          </p:nvSpPr>
          <p:spPr>
            <a:xfrm>
              <a:off x="3199045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3" name="Полилиния: фигура 280">
              <a:extLst>
                <a:ext uri="{FF2B5EF4-FFF2-40B4-BE49-F238E27FC236}">
                  <a16:creationId xmlns:a16="http://schemas.microsoft.com/office/drawing/2014/main" id="{3CB7844E-308E-25DF-530E-D846D28CECDC}"/>
                </a:ext>
              </a:extLst>
            </p:cNvPr>
            <p:cNvSpPr/>
            <p:nvPr/>
          </p:nvSpPr>
          <p:spPr>
            <a:xfrm>
              <a:off x="3229716" y="1070105"/>
              <a:ext cx="9525" cy="137540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4" name="Полилиния: фигура 67">
              <a:extLst>
                <a:ext uri="{FF2B5EF4-FFF2-40B4-BE49-F238E27FC236}">
                  <a16:creationId xmlns:a16="http://schemas.microsoft.com/office/drawing/2014/main" id="{2FE8C949-2DF5-9EEA-8BE6-856BDBF1E3C9}"/>
                </a:ext>
              </a:extLst>
            </p:cNvPr>
            <p:cNvSpPr/>
            <p:nvPr/>
          </p:nvSpPr>
          <p:spPr>
            <a:xfrm>
              <a:off x="3187520" y="917800"/>
              <a:ext cx="19359" cy="119062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5" name="Полилиния: фигура 72">
              <a:extLst>
                <a:ext uri="{FF2B5EF4-FFF2-40B4-BE49-F238E27FC236}">
                  <a16:creationId xmlns:a16="http://schemas.microsoft.com/office/drawing/2014/main" id="{1B212F20-AE8A-FB81-D919-A593C9C7DF5E}"/>
                </a:ext>
              </a:extLst>
            </p:cNvPr>
            <p:cNvSpPr/>
            <p:nvPr/>
          </p:nvSpPr>
          <p:spPr>
            <a:xfrm>
              <a:off x="3155802" y="884843"/>
              <a:ext cx="702206" cy="184975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96" name="Рисунок 552">
              <a:extLst>
                <a:ext uri="{FF2B5EF4-FFF2-40B4-BE49-F238E27FC236}">
                  <a16:creationId xmlns:a16="http://schemas.microsoft.com/office/drawing/2014/main" id="{8D62B3B7-B8F1-9C4E-DB2B-BB41E6020134}"/>
                </a:ext>
              </a:extLst>
            </p:cNvPr>
            <p:cNvGrpSpPr/>
            <p:nvPr/>
          </p:nvGrpSpPr>
          <p:grpSpPr>
            <a:xfrm>
              <a:off x="3219797" y="479909"/>
              <a:ext cx="584286" cy="420155"/>
              <a:chOff x="5691222" y="2990861"/>
              <a:chExt cx="812137" cy="582251"/>
            </a:xfrm>
            <a:noFill/>
          </p:grpSpPr>
          <p:grpSp>
            <p:nvGrpSpPr>
              <p:cNvPr id="97" name="Рисунок 552">
                <a:extLst>
                  <a:ext uri="{FF2B5EF4-FFF2-40B4-BE49-F238E27FC236}">
                    <a16:creationId xmlns:a16="http://schemas.microsoft.com/office/drawing/2014/main" id="{1BD49E94-2D12-A81C-C3B7-1ED6303E0BD8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102" name="Полилиния: фигура 563">
                  <a:extLst>
                    <a:ext uri="{FF2B5EF4-FFF2-40B4-BE49-F238E27FC236}">
                      <a16:creationId xmlns:a16="http://schemas.microsoft.com/office/drawing/2014/main" id="{E64AC947-4526-0703-8932-7A14893385E8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Полилиния: фигура 564">
                  <a:extLst>
                    <a:ext uri="{FF2B5EF4-FFF2-40B4-BE49-F238E27FC236}">
                      <a16:creationId xmlns:a16="http://schemas.microsoft.com/office/drawing/2014/main" id="{61F80F5D-7004-5EE2-A461-B2979278667E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Полилиния: фигура 565">
                  <a:extLst>
                    <a:ext uri="{FF2B5EF4-FFF2-40B4-BE49-F238E27FC236}">
                      <a16:creationId xmlns:a16="http://schemas.microsoft.com/office/drawing/2014/main" id="{52FF787B-0A45-8E66-5677-6BD12E194E6A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Полилиния: фигура 566">
                  <a:extLst>
                    <a:ext uri="{FF2B5EF4-FFF2-40B4-BE49-F238E27FC236}">
                      <a16:creationId xmlns:a16="http://schemas.microsoft.com/office/drawing/2014/main" id="{956BEC56-F3DE-1677-13AD-382A0CCCDAFE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8" name="Полилиния: фигура 567">
                <a:extLst>
                  <a:ext uri="{FF2B5EF4-FFF2-40B4-BE49-F238E27FC236}">
                    <a16:creationId xmlns:a16="http://schemas.microsoft.com/office/drawing/2014/main" id="{C4F8F09D-40C7-22F0-95F4-68F1A1AA6E18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99" name="Полилиния: фигура 568">
                <a:extLst>
                  <a:ext uri="{FF2B5EF4-FFF2-40B4-BE49-F238E27FC236}">
                    <a16:creationId xmlns:a16="http://schemas.microsoft.com/office/drawing/2014/main" id="{C2A985EC-6BA6-0AEF-F964-AB70EA06BAE5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00" name="Полилиния: фигура 569">
                <a:extLst>
                  <a:ext uri="{FF2B5EF4-FFF2-40B4-BE49-F238E27FC236}">
                    <a16:creationId xmlns:a16="http://schemas.microsoft.com/office/drawing/2014/main" id="{E73D6AD3-3D42-861E-F4FC-A56A52BB110F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01" name="Полилиния: фигура 570">
                <a:extLst>
                  <a:ext uri="{FF2B5EF4-FFF2-40B4-BE49-F238E27FC236}">
                    <a16:creationId xmlns:a16="http://schemas.microsoft.com/office/drawing/2014/main" id="{E16AF021-9A5A-5C35-E03F-EBC3B568575E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6" name="Группа 105">
            <a:extLst>
              <a:ext uri="{FF2B5EF4-FFF2-40B4-BE49-F238E27FC236}">
                <a16:creationId xmlns:a16="http://schemas.microsoft.com/office/drawing/2014/main" id="{58C32A9C-B5DE-F567-8BD0-0A8664F107E1}"/>
              </a:ext>
            </a:extLst>
          </p:cNvPr>
          <p:cNvGrpSpPr/>
          <p:nvPr/>
        </p:nvGrpSpPr>
        <p:grpSpPr>
          <a:xfrm>
            <a:off x="9651216" y="4770974"/>
            <a:ext cx="286987" cy="386353"/>
            <a:chOff x="5393530" y="3626677"/>
            <a:chExt cx="202407" cy="272488"/>
          </a:xfrm>
        </p:grpSpPr>
        <p:grpSp>
          <p:nvGrpSpPr>
            <p:cNvPr id="107" name="Рисунок 642">
              <a:extLst>
                <a:ext uri="{FF2B5EF4-FFF2-40B4-BE49-F238E27FC236}">
                  <a16:creationId xmlns:a16="http://schemas.microsoft.com/office/drawing/2014/main" id="{45D9A1C8-FADC-7AD3-FC66-95339148B624}"/>
                </a:ext>
              </a:extLst>
            </p:cNvPr>
            <p:cNvGrpSpPr/>
            <p:nvPr/>
          </p:nvGrpSpPr>
          <p:grpSpPr>
            <a:xfrm>
              <a:off x="5393530" y="3626677"/>
              <a:ext cx="202407" cy="109828"/>
              <a:chOff x="5686425" y="2990850"/>
              <a:chExt cx="817054" cy="412337"/>
            </a:xfrm>
          </p:grpSpPr>
          <p:sp>
            <p:nvSpPr>
              <p:cNvPr id="113" name="Полилиния: фигура 647">
                <a:extLst>
                  <a:ext uri="{FF2B5EF4-FFF2-40B4-BE49-F238E27FC236}">
                    <a16:creationId xmlns:a16="http://schemas.microsoft.com/office/drawing/2014/main" id="{652A2754-AD6E-09CD-39E9-C9B0F196DAAC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14" name="Полилиния: фигура 648">
                <a:extLst>
                  <a:ext uri="{FF2B5EF4-FFF2-40B4-BE49-F238E27FC236}">
                    <a16:creationId xmlns:a16="http://schemas.microsoft.com/office/drawing/2014/main" id="{77529FC2-C7E5-CC83-DDA7-9B4ACD7DD1B7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15" name="Полилиния: фигура 650">
                <a:extLst>
                  <a:ext uri="{FF2B5EF4-FFF2-40B4-BE49-F238E27FC236}">
                    <a16:creationId xmlns:a16="http://schemas.microsoft.com/office/drawing/2014/main" id="{72C8F085-857C-3228-8FA5-D823E22A3B00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16" name="Полилиния: фигура 651">
                <a:extLst>
                  <a:ext uri="{FF2B5EF4-FFF2-40B4-BE49-F238E27FC236}">
                    <a16:creationId xmlns:a16="http://schemas.microsoft.com/office/drawing/2014/main" id="{982C2B94-2B48-9820-3E61-58F35CECBCA0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17" name="Полилиния: фигура 653">
                <a:extLst>
                  <a:ext uri="{FF2B5EF4-FFF2-40B4-BE49-F238E27FC236}">
                    <a16:creationId xmlns:a16="http://schemas.microsoft.com/office/drawing/2014/main" id="{14B509E6-16D4-DA02-FED9-859C123D9E7A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18" name="Полилиния: фигура 654">
                <a:extLst>
                  <a:ext uri="{FF2B5EF4-FFF2-40B4-BE49-F238E27FC236}">
                    <a16:creationId xmlns:a16="http://schemas.microsoft.com/office/drawing/2014/main" id="{15654AEE-2EF7-11BD-ADEC-16131EA9CCB9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19" name="Полилиния: фигура 655">
                <a:extLst>
                  <a:ext uri="{FF2B5EF4-FFF2-40B4-BE49-F238E27FC236}">
                    <a16:creationId xmlns:a16="http://schemas.microsoft.com/office/drawing/2014/main" id="{CDD6F161-EC6D-ABB2-6DF2-EA222EA9F25F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108" name="Полилиния: фигура 759">
              <a:extLst>
                <a:ext uri="{FF2B5EF4-FFF2-40B4-BE49-F238E27FC236}">
                  <a16:creationId xmlns:a16="http://schemas.microsoft.com/office/drawing/2014/main" id="{479459C1-28A8-ACC5-A63E-23457A2E77F9}"/>
                </a:ext>
              </a:extLst>
            </p:cNvPr>
            <p:cNvSpPr/>
            <p:nvPr/>
          </p:nvSpPr>
          <p:spPr>
            <a:xfrm>
              <a:off x="5434553" y="3666797"/>
              <a:ext cx="124724" cy="145498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9" name="Полилиния: фигура 767">
              <a:extLst>
                <a:ext uri="{FF2B5EF4-FFF2-40B4-BE49-F238E27FC236}">
                  <a16:creationId xmlns:a16="http://schemas.microsoft.com/office/drawing/2014/main" id="{0DEA48B2-4B5B-C0FB-3E0F-DF6BB7883044}"/>
                </a:ext>
              </a:extLst>
            </p:cNvPr>
            <p:cNvSpPr/>
            <p:nvPr/>
          </p:nvSpPr>
          <p:spPr>
            <a:xfrm>
              <a:off x="5460826" y="3816784"/>
              <a:ext cx="72211" cy="19290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0" name="Полилиния: фигура 768">
              <a:extLst>
                <a:ext uri="{FF2B5EF4-FFF2-40B4-BE49-F238E27FC236}">
                  <a16:creationId xmlns:a16="http://schemas.microsoft.com/office/drawing/2014/main" id="{4E3DA6AE-3746-C639-89A5-FE53B4F4EAE5}"/>
                </a:ext>
              </a:extLst>
            </p:cNvPr>
            <p:cNvSpPr/>
            <p:nvPr/>
          </p:nvSpPr>
          <p:spPr>
            <a:xfrm>
              <a:off x="5465144" y="3871300"/>
              <a:ext cx="63543" cy="27865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1" name="Полилиния: фигура 769">
              <a:extLst>
                <a:ext uri="{FF2B5EF4-FFF2-40B4-BE49-F238E27FC236}">
                  <a16:creationId xmlns:a16="http://schemas.microsoft.com/office/drawing/2014/main" id="{89BFF1EE-0B8E-1011-6E44-2B15AF6D748B}"/>
                </a:ext>
              </a:extLst>
            </p:cNvPr>
            <p:cNvSpPr/>
            <p:nvPr/>
          </p:nvSpPr>
          <p:spPr>
            <a:xfrm>
              <a:off x="5454376" y="3841595"/>
              <a:ext cx="85103" cy="23602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2" name="Полилиния: фигура 665">
              <a:extLst>
                <a:ext uri="{FF2B5EF4-FFF2-40B4-BE49-F238E27FC236}">
                  <a16:creationId xmlns:a16="http://schemas.microsoft.com/office/drawing/2014/main" id="{D1BCFB7C-A925-B63C-BF70-7179DD7126D5}"/>
                </a:ext>
              </a:extLst>
            </p:cNvPr>
            <p:cNvSpPr/>
            <p:nvPr/>
          </p:nvSpPr>
          <p:spPr>
            <a:xfrm>
              <a:off x="5456219" y="3688985"/>
              <a:ext cx="81393" cy="81409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46EAC5D6-1444-6C36-6F18-3028C65FA180}"/>
              </a:ext>
            </a:extLst>
          </p:cNvPr>
          <p:cNvSpPr txBox="1"/>
          <p:nvPr/>
        </p:nvSpPr>
        <p:spPr>
          <a:xfrm>
            <a:off x="9424243" y="1695866"/>
            <a:ext cx="17491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48"/>
            <a:r>
              <a:rPr lang="en-US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&gt;2</a:t>
            </a:r>
            <a:r>
              <a:rPr lang="ru-RU" sz="7200" b="1" dirty="0">
                <a:gradFill flip="none" rotWithShape="1">
                  <a:gsLst>
                    <a:gs pos="0">
                      <a:schemeClr val="accent3"/>
                    </a:gs>
                    <a:gs pos="97000">
                      <a:schemeClr val="accent1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graphicFrame>
        <p:nvGraphicFramePr>
          <p:cNvPr id="121" name="Таблица 10">
            <a:extLst>
              <a:ext uri="{FF2B5EF4-FFF2-40B4-BE49-F238E27FC236}">
                <a16:creationId xmlns:a16="http://schemas.microsoft.com/office/drawing/2014/main" id="{F6EB918C-6F5F-BB2C-6D34-019BA822AE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037553"/>
              </p:ext>
            </p:extLst>
          </p:nvPr>
        </p:nvGraphicFramePr>
        <p:xfrm>
          <a:off x="523681" y="1368246"/>
          <a:ext cx="8363429" cy="5208717"/>
        </p:xfrm>
        <a:graphic>
          <a:graphicData uri="http://schemas.openxmlformats.org/drawingml/2006/table">
            <a:tbl>
              <a:tblPr firstRow="1" bandRow="1"/>
              <a:tblGrid>
                <a:gridCol w="880487">
                  <a:extLst>
                    <a:ext uri="{9D8B030D-6E8A-4147-A177-3AD203B41FA5}">
                      <a16:colId xmlns:a16="http://schemas.microsoft.com/office/drawing/2014/main" val="3617689168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2966025764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3927506015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2317776158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1413517644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358063597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3338080111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3298439425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1299542959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383739231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3986323522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1429876679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3491928749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2580869713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192235583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648485462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462551597"/>
                    </a:ext>
                  </a:extLst>
                </a:gridCol>
                <a:gridCol w="381701">
                  <a:extLst>
                    <a:ext uri="{9D8B030D-6E8A-4147-A177-3AD203B41FA5}">
                      <a16:colId xmlns:a16="http://schemas.microsoft.com/office/drawing/2014/main" val="1071657265"/>
                    </a:ext>
                  </a:extLst>
                </a:gridCol>
                <a:gridCol w="994025">
                  <a:extLst>
                    <a:ext uri="{9D8B030D-6E8A-4147-A177-3AD203B41FA5}">
                      <a16:colId xmlns:a16="http://schemas.microsoft.com/office/drawing/2014/main" val="1533053783"/>
                    </a:ext>
                  </a:extLst>
                </a:gridCol>
              </a:tblGrid>
              <a:tr h="598391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ru-RU" sz="9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</a:t>
                      </a:r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-во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Продажа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Эксплуат</a:t>
                      </a:r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</a:t>
                      </a:r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-во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Продажа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Эксплуат</a:t>
                      </a:r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</a:t>
                      </a:r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-во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Продажа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Собственные нужды / заказ услуг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Внешний рынок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Поиск заказчиков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Внедрение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Поиск заказчиков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ru-RU" sz="7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практика</a:t>
                      </a:r>
                    </a:p>
                  </a:txBody>
                  <a:tcPr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20000"/>
                        <a:lumOff val="80000"/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8341313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308957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652324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E3C7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1E3C7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454550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630667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208754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2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410823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830282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933369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843470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FF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FF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2321124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C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9309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D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E7CA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A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918751"/>
                  </a:ext>
                </a:extLst>
              </a:tr>
            </a:tbl>
          </a:graphicData>
        </a:graphic>
      </p:graphicFrame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C084F329-017E-9013-532A-E135E3FEDF3A}"/>
              </a:ext>
            </a:extLst>
          </p:cNvPr>
          <p:cNvSpPr/>
          <p:nvPr/>
        </p:nvSpPr>
        <p:spPr>
          <a:xfrm>
            <a:off x="1409141" y="941431"/>
            <a:ext cx="1441108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D-</a:t>
            </a: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принтеры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и вспомогательное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оборудование</a:t>
            </a:r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71E80A9C-0718-9F9A-3956-6BCBBB3E04CD}"/>
              </a:ext>
            </a:extLst>
          </p:cNvPr>
          <p:cNvSpPr/>
          <p:nvPr/>
        </p:nvSpPr>
        <p:spPr>
          <a:xfrm>
            <a:off x="2850250" y="941430"/>
            <a:ext cx="1450797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Комплектующие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для 3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D-</a:t>
            </a: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принтеров</a:t>
            </a: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842367D6-BA10-C5E5-CB0B-50212686822C}"/>
              </a:ext>
            </a:extLst>
          </p:cNvPr>
          <p:cNvSpPr/>
          <p:nvPr/>
        </p:nvSpPr>
        <p:spPr>
          <a:xfrm>
            <a:off x="4311119" y="941430"/>
            <a:ext cx="1074661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Материалы для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 АТ</a:t>
            </a:r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43555E3E-7AFD-B66D-C105-D1CCD5FC44BD}"/>
              </a:ext>
            </a:extLst>
          </p:cNvPr>
          <p:cNvSpPr/>
          <p:nvPr/>
        </p:nvSpPr>
        <p:spPr>
          <a:xfrm>
            <a:off x="5385779" y="941430"/>
            <a:ext cx="1471306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Услуги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по 3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D-</a:t>
            </a: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печати</a:t>
            </a:r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79389027-13C2-0409-A3EB-734ACCDC7589}"/>
              </a:ext>
            </a:extLst>
          </p:cNvPr>
          <p:cNvSpPr/>
          <p:nvPr/>
        </p:nvSpPr>
        <p:spPr>
          <a:xfrm>
            <a:off x="6868248" y="941430"/>
            <a:ext cx="1063494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Разработка ПО</a:t>
            </a:r>
          </a:p>
        </p:txBody>
      </p:sp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77DFF928-152C-31BA-A2D2-E41E1E9605DA}"/>
              </a:ext>
            </a:extLst>
          </p:cNvPr>
          <p:cNvSpPr/>
          <p:nvPr/>
        </p:nvSpPr>
        <p:spPr>
          <a:xfrm>
            <a:off x="7931746" y="941429"/>
            <a:ext cx="955359" cy="418469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Испытания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и исследования </a:t>
            </a:r>
            <a:b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</a:b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в области АТ</a:t>
            </a:r>
          </a:p>
        </p:txBody>
      </p:sp>
      <p:sp>
        <p:nvSpPr>
          <p:cNvPr id="128" name="Равнобедренный треугольник 115">
            <a:extLst>
              <a:ext uri="{FF2B5EF4-FFF2-40B4-BE49-F238E27FC236}">
                <a16:creationId xmlns:a16="http://schemas.microsoft.com/office/drawing/2014/main" id="{25B7E543-A9A5-78E2-A431-5494914D1296}"/>
              </a:ext>
            </a:extLst>
          </p:cNvPr>
          <p:cNvSpPr/>
          <p:nvPr/>
        </p:nvSpPr>
        <p:spPr>
          <a:xfrm rot="10800000">
            <a:off x="911206" y="3874588"/>
            <a:ext cx="300030" cy="36000"/>
          </a:xfrm>
          <a:prstGeom prst="triangl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9" name="Рисунок 128">
            <a:extLst>
              <a:ext uri="{FF2B5EF4-FFF2-40B4-BE49-F238E27FC236}">
                <a16:creationId xmlns:a16="http://schemas.microsoft.com/office/drawing/2014/main" id="{A132DB10-96CC-5A87-6EE6-81D331F1ADA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46" y="3634917"/>
            <a:ext cx="605089" cy="275835"/>
          </a:xfrm>
          <a:prstGeom prst="rect">
            <a:avLst/>
          </a:prstGeom>
        </p:spPr>
      </p:pic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657C42B8-2CA2-490D-6CBF-B7301BE41B6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293" y="5604872"/>
            <a:ext cx="725737" cy="262666"/>
          </a:xfrm>
          <a:prstGeom prst="rect">
            <a:avLst/>
          </a:prstGeom>
        </p:spPr>
      </p:pic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21D291DB-D51B-7908-DC8D-4EE64856EA6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578" y="3964377"/>
            <a:ext cx="806662" cy="260652"/>
          </a:xfrm>
          <a:prstGeom prst="rect">
            <a:avLst/>
          </a:prstGeom>
        </p:spPr>
      </p:pic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C8317E1F-85BC-A7F1-F400-52B91DEEB19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8" y="4273751"/>
            <a:ext cx="579843" cy="262994"/>
          </a:xfrm>
          <a:prstGeom prst="rect">
            <a:avLst/>
          </a:prstGeom>
        </p:spPr>
      </p:pic>
      <p:pic>
        <p:nvPicPr>
          <p:cNvPr id="133" name="Рисунок 132">
            <a:extLst>
              <a:ext uri="{FF2B5EF4-FFF2-40B4-BE49-F238E27FC236}">
                <a16:creationId xmlns:a16="http://schemas.microsoft.com/office/drawing/2014/main" id="{EEBF273C-EF3E-86E5-85D2-EF7B7EABE97E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7" y="4603208"/>
            <a:ext cx="585148" cy="265338"/>
          </a:xfrm>
          <a:prstGeom prst="rect">
            <a:avLst/>
          </a:prstGeom>
        </p:spPr>
      </p:pic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F78BC7A9-3FCB-3217-1BD0-84561F16CC3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7160" y="4914924"/>
            <a:ext cx="648092" cy="289650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ACC1E85A-67B9-4683-C6C1-A367E1F7952D}"/>
              </a:ext>
            </a:extLst>
          </p:cNvPr>
          <p:cNvSpPr txBox="1"/>
          <p:nvPr/>
        </p:nvSpPr>
        <p:spPr>
          <a:xfrm>
            <a:off x="860140" y="5261867"/>
            <a:ext cx="537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54">
              <a:lnSpc>
                <a:spcPts val="600"/>
              </a:lnSpc>
              <a:defRPr/>
            </a:pPr>
            <a:r>
              <a:rPr lang="ru-RU" sz="500" kern="0" dirty="0">
                <a:solidFill>
                  <a:srgbClr val="E7E6E6">
                    <a:lumMod val="25000"/>
                  </a:srgbClr>
                </a:solidFill>
                <a:cs typeface="Arial"/>
              </a:rPr>
              <a:t>НЗХК</a:t>
            </a:r>
          </a:p>
          <a:p>
            <a:pPr defTabSz="913554">
              <a:lnSpc>
                <a:spcPts val="600"/>
              </a:lnSpc>
              <a:defRPr/>
            </a:pPr>
            <a:r>
              <a:rPr lang="ru-RU" sz="400" kern="0" dirty="0">
                <a:solidFill>
                  <a:srgbClr val="5B9BD5">
                    <a:lumMod val="75000"/>
                  </a:srgbClr>
                </a:solidFill>
                <a:cs typeface="Arial"/>
              </a:rPr>
              <a:t>РОСАТОМ</a:t>
            </a:r>
          </a:p>
        </p:txBody>
      </p:sp>
      <p:cxnSp>
        <p:nvCxnSpPr>
          <p:cNvPr id="136" name="Прямая соединительная линия 135">
            <a:extLst>
              <a:ext uri="{FF2B5EF4-FFF2-40B4-BE49-F238E27FC236}">
                <a16:creationId xmlns:a16="http://schemas.microsoft.com/office/drawing/2014/main" id="{351B5171-5D18-45BA-6E4F-6E25D889B5EF}"/>
              </a:ext>
            </a:extLst>
          </p:cNvPr>
          <p:cNvCxnSpPr/>
          <p:nvPr/>
        </p:nvCxnSpPr>
        <p:spPr>
          <a:xfrm flipV="1">
            <a:off x="900865" y="5306547"/>
            <a:ext cx="0" cy="184254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pic>
        <p:nvPicPr>
          <p:cNvPr id="137" name="Рисунок 136">
            <a:extLst>
              <a:ext uri="{FF2B5EF4-FFF2-40B4-BE49-F238E27FC236}">
                <a16:creationId xmlns:a16="http://schemas.microsoft.com/office/drawing/2014/main" id="{1F442425-B820-AFA3-3F4F-6459731CF73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909"/>
          <a:stretch/>
        </p:blipFill>
        <p:spPr>
          <a:xfrm>
            <a:off x="614409" y="5258273"/>
            <a:ext cx="267979" cy="260300"/>
          </a:xfrm>
          <a:prstGeom prst="rect">
            <a:avLst/>
          </a:prstGeom>
        </p:spPr>
      </p:pic>
      <p:sp>
        <p:nvSpPr>
          <p:cNvPr id="138" name="Равнобедренный треугольник 156">
            <a:extLst>
              <a:ext uri="{FF2B5EF4-FFF2-40B4-BE49-F238E27FC236}">
                <a16:creationId xmlns:a16="http://schemas.microsoft.com/office/drawing/2014/main" id="{A366167D-EFFC-C634-EF48-EFDA545A1BB5}"/>
              </a:ext>
            </a:extLst>
          </p:cNvPr>
          <p:cNvSpPr/>
          <p:nvPr/>
        </p:nvSpPr>
        <p:spPr>
          <a:xfrm rot="10800000">
            <a:off x="919132" y="2232386"/>
            <a:ext cx="300030" cy="36000"/>
          </a:xfrm>
          <a:prstGeom prst="triangl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39" name="Рисунок 138">
            <a:extLst>
              <a:ext uri="{FF2B5EF4-FFF2-40B4-BE49-F238E27FC236}">
                <a16:creationId xmlns:a16="http://schemas.microsoft.com/office/drawing/2014/main" id="{A9CEED9A-A693-4515-8D3A-AF5436784002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514" y="1956873"/>
            <a:ext cx="1061107" cy="311965"/>
          </a:xfrm>
          <a:prstGeom prst="rect">
            <a:avLst/>
          </a:prstGeom>
        </p:spPr>
      </p:pic>
      <p:pic>
        <p:nvPicPr>
          <p:cNvPr id="140" name="Рисунок 139">
            <a:extLst>
              <a:ext uri="{FF2B5EF4-FFF2-40B4-BE49-F238E27FC236}">
                <a16:creationId xmlns:a16="http://schemas.microsoft.com/office/drawing/2014/main" id="{B579A441-33B6-6239-BDBB-1170C4B70AE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hq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681" y="2270496"/>
            <a:ext cx="707317" cy="336134"/>
          </a:xfrm>
          <a:prstGeom prst="rect">
            <a:avLst/>
          </a:prstGeom>
        </p:spPr>
      </p:pic>
      <p:pic>
        <p:nvPicPr>
          <p:cNvPr id="141" name="Рисунок 140">
            <a:extLst>
              <a:ext uri="{FF2B5EF4-FFF2-40B4-BE49-F238E27FC236}">
                <a16:creationId xmlns:a16="http://schemas.microsoft.com/office/drawing/2014/main" id="{FA2E1981-E61E-4C8D-1851-82312642FCB5}"/>
              </a:ext>
            </a:extLst>
          </p:cNvPr>
          <p:cNvPicPr>
            <a:picLocks noChangeAspect="1"/>
          </p:cNvPicPr>
          <p:nvPr/>
        </p:nvPicPr>
        <p:blipFill>
          <a:blip r:embed="rId21" cstate="hq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27" y="2637525"/>
            <a:ext cx="663443" cy="276435"/>
          </a:xfrm>
          <a:prstGeom prst="rect">
            <a:avLst/>
          </a:prstGeom>
        </p:spPr>
      </p:pic>
      <p:pic>
        <p:nvPicPr>
          <p:cNvPr id="142" name="Рисунок 141">
            <a:extLst>
              <a:ext uri="{FF2B5EF4-FFF2-40B4-BE49-F238E27FC236}">
                <a16:creationId xmlns:a16="http://schemas.microsoft.com/office/drawing/2014/main" id="{D0837618-C8C6-380E-2D87-03B8FFC95C60}"/>
              </a:ext>
            </a:extLst>
          </p:cNvPr>
          <p:cNvPicPr>
            <a:picLocks noChangeAspect="1"/>
          </p:cNvPicPr>
          <p:nvPr/>
        </p:nvPicPr>
        <p:blipFill>
          <a:blip r:embed="rId23" cstate="hq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099" y="2926876"/>
            <a:ext cx="707447" cy="321888"/>
          </a:xfrm>
          <a:prstGeom prst="rect">
            <a:avLst/>
          </a:prstGeom>
        </p:spPr>
      </p:pic>
      <p:pic>
        <p:nvPicPr>
          <p:cNvPr id="143" name="Рисунок 142">
            <a:extLst>
              <a:ext uri="{FF2B5EF4-FFF2-40B4-BE49-F238E27FC236}">
                <a16:creationId xmlns:a16="http://schemas.microsoft.com/office/drawing/2014/main" id="{B61752ED-4590-A393-CEC0-C8CE4BAB3D56}"/>
              </a:ext>
            </a:extLst>
          </p:cNvPr>
          <p:cNvPicPr>
            <a:picLocks noChangeAspect="1"/>
          </p:cNvPicPr>
          <p:nvPr/>
        </p:nvPicPr>
        <p:blipFill>
          <a:blip r:embed="rId25" cstate="hq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19" y="3300592"/>
            <a:ext cx="729837" cy="272959"/>
          </a:xfrm>
          <a:prstGeom prst="rect">
            <a:avLst/>
          </a:prstGeom>
        </p:spPr>
      </p:pic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AE56FC6C-226C-7483-E558-BCB828C9E78C}"/>
              </a:ext>
            </a:extLst>
          </p:cNvPr>
          <p:cNvGrpSpPr/>
          <p:nvPr/>
        </p:nvGrpSpPr>
        <p:grpSpPr>
          <a:xfrm>
            <a:off x="1540754" y="3668694"/>
            <a:ext cx="177322" cy="238718"/>
            <a:chOff x="1438175" y="3768639"/>
            <a:chExt cx="177322" cy="238718"/>
          </a:xfrm>
        </p:grpSpPr>
        <p:grpSp>
          <p:nvGrpSpPr>
            <p:cNvPr id="145" name="Рисунок 642">
              <a:extLst>
                <a:ext uri="{FF2B5EF4-FFF2-40B4-BE49-F238E27FC236}">
                  <a16:creationId xmlns:a16="http://schemas.microsoft.com/office/drawing/2014/main" id="{8AA55C94-2768-8C68-FF4D-6C4E35A70DD1}"/>
                </a:ext>
              </a:extLst>
            </p:cNvPr>
            <p:cNvGrpSpPr/>
            <p:nvPr/>
          </p:nvGrpSpPr>
          <p:grpSpPr>
            <a:xfrm>
              <a:off x="1438175" y="3768639"/>
              <a:ext cx="177322" cy="96217"/>
              <a:chOff x="5686425" y="2990850"/>
              <a:chExt cx="817054" cy="412337"/>
            </a:xfrm>
          </p:grpSpPr>
          <p:sp>
            <p:nvSpPr>
              <p:cNvPr id="151" name="Полилиния: фигура 647">
                <a:extLst>
                  <a:ext uri="{FF2B5EF4-FFF2-40B4-BE49-F238E27FC236}">
                    <a16:creationId xmlns:a16="http://schemas.microsoft.com/office/drawing/2014/main" id="{6FB20C84-382E-89DF-0FE6-7397B5D32F7A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Полилиния: фигура 648">
                <a:extLst>
                  <a:ext uri="{FF2B5EF4-FFF2-40B4-BE49-F238E27FC236}">
                    <a16:creationId xmlns:a16="http://schemas.microsoft.com/office/drawing/2014/main" id="{B1C8719E-737A-3281-A033-4B56B00943FA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Полилиния: фигура 650">
                <a:extLst>
                  <a:ext uri="{FF2B5EF4-FFF2-40B4-BE49-F238E27FC236}">
                    <a16:creationId xmlns:a16="http://schemas.microsoft.com/office/drawing/2014/main" id="{2301A528-7F43-887D-B7C8-0750276EC9A9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Полилиния: фигура 651">
                <a:extLst>
                  <a:ext uri="{FF2B5EF4-FFF2-40B4-BE49-F238E27FC236}">
                    <a16:creationId xmlns:a16="http://schemas.microsoft.com/office/drawing/2014/main" id="{46A6EB64-1EF5-00E9-8FFF-65134A8073DF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Полилиния: фигура 653">
                <a:extLst>
                  <a:ext uri="{FF2B5EF4-FFF2-40B4-BE49-F238E27FC236}">
                    <a16:creationId xmlns:a16="http://schemas.microsoft.com/office/drawing/2014/main" id="{CDB7248F-7509-DF06-6B4E-61CF99900DF4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Полилиния: фигура 654">
                <a:extLst>
                  <a:ext uri="{FF2B5EF4-FFF2-40B4-BE49-F238E27FC236}">
                    <a16:creationId xmlns:a16="http://schemas.microsoft.com/office/drawing/2014/main" id="{E623B5FC-641D-4AEF-9D17-98886698BFA9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Полилиния: фигура 655">
                <a:extLst>
                  <a:ext uri="{FF2B5EF4-FFF2-40B4-BE49-F238E27FC236}">
                    <a16:creationId xmlns:a16="http://schemas.microsoft.com/office/drawing/2014/main" id="{679DE9B3-09F0-20FC-28B4-24F1C28DE5FA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6" name="Полилиния: фигура 759">
              <a:extLst>
                <a:ext uri="{FF2B5EF4-FFF2-40B4-BE49-F238E27FC236}">
                  <a16:creationId xmlns:a16="http://schemas.microsoft.com/office/drawing/2014/main" id="{C4011CFD-864F-54FA-2A5E-38C0AEE69150}"/>
                </a:ext>
              </a:extLst>
            </p:cNvPr>
            <p:cNvSpPr/>
            <p:nvPr/>
          </p:nvSpPr>
          <p:spPr>
            <a:xfrm>
              <a:off x="1474114" y="3803787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Полилиния: фигура 767">
              <a:extLst>
                <a:ext uri="{FF2B5EF4-FFF2-40B4-BE49-F238E27FC236}">
                  <a16:creationId xmlns:a16="http://schemas.microsoft.com/office/drawing/2014/main" id="{84842898-7963-25EC-81A8-751976751EFE}"/>
                </a:ext>
              </a:extLst>
            </p:cNvPr>
            <p:cNvSpPr/>
            <p:nvPr/>
          </p:nvSpPr>
          <p:spPr>
            <a:xfrm>
              <a:off x="1497131" y="3935186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Полилиния: фигура 768">
              <a:extLst>
                <a:ext uri="{FF2B5EF4-FFF2-40B4-BE49-F238E27FC236}">
                  <a16:creationId xmlns:a16="http://schemas.microsoft.com/office/drawing/2014/main" id="{59BC71DE-8669-23D9-1167-00112877F7B6}"/>
                </a:ext>
              </a:extLst>
            </p:cNvPr>
            <p:cNvSpPr/>
            <p:nvPr/>
          </p:nvSpPr>
          <p:spPr>
            <a:xfrm>
              <a:off x="1500914" y="3982945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Полилиния: фигура 769">
              <a:extLst>
                <a:ext uri="{FF2B5EF4-FFF2-40B4-BE49-F238E27FC236}">
                  <a16:creationId xmlns:a16="http://schemas.microsoft.com/office/drawing/2014/main" id="{32181DD2-62B0-A1DE-96C9-3F2B2C02430D}"/>
                </a:ext>
              </a:extLst>
            </p:cNvPr>
            <p:cNvSpPr/>
            <p:nvPr/>
          </p:nvSpPr>
          <p:spPr>
            <a:xfrm>
              <a:off x="1491480" y="3956922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Полилиния: фигура 665">
              <a:extLst>
                <a:ext uri="{FF2B5EF4-FFF2-40B4-BE49-F238E27FC236}">
                  <a16:creationId xmlns:a16="http://schemas.microsoft.com/office/drawing/2014/main" id="{00900C8E-DB14-A7F2-CFE5-6FB10D49D267}"/>
                </a:ext>
              </a:extLst>
            </p:cNvPr>
            <p:cNvSpPr/>
            <p:nvPr/>
          </p:nvSpPr>
          <p:spPr>
            <a:xfrm>
              <a:off x="1493095" y="3823225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09B45D54-A807-21DF-CBBC-76ACA425274D}"/>
              </a:ext>
            </a:extLst>
          </p:cNvPr>
          <p:cNvGrpSpPr/>
          <p:nvPr/>
        </p:nvGrpSpPr>
        <p:grpSpPr>
          <a:xfrm>
            <a:off x="1614080" y="5625868"/>
            <a:ext cx="177322" cy="238718"/>
            <a:chOff x="1511501" y="4090116"/>
            <a:chExt cx="177322" cy="238718"/>
          </a:xfrm>
        </p:grpSpPr>
        <p:grpSp>
          <p:nvGrpSpPr>
            <p:cNvPr id="159" name="Рисунок 642">
              <a:extLst>
                <a:ext uri="{FF2B5EF4-FFF2-40B4-BE49-F238E27FC236}">
                  <a16:creationId xmlns:a16="http://schemas.microsoft.com/office/drawing/2014/main" id="{76F644AB-A984-9F81-59AD-68B80132487D}"/>
                </a:ext>
              </a:extLst>
            </p:cNvPr>
            <p:cNvGrpSpPr/>
            <p:nvPr/>
          </p:nvGrpSpPr>
          <p:grpSpPr>
            <a:xfrm>
              <a:off x="1511501" y="4090116"/>
              <a:ext cx="177322" cy="96217"/>
              <a:chOff x="5686425" y="2990850"/>
              <a:chExt cx="817054" cy="412337"/>
            </a:xfrm>
          </p:grpSpPr>
          <p:sp>
            <p:nvSpPr>
              <p:cNvPr id="165" name="Полилиния: фигура 647">
                <a:extLst>
                  <a:ext uri="{FF2B5EF4-FFF2-40B4-BE49-F238E27FC236}">
                    <a16:creationId xmlns:a16="http://schemas.microsoft.com/office/drawing/2014/main" id="{5A669793-E709-B61D-911C-1F8C4AB2CA4A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Полилиния: фигура 648">
                <a:extLst>
                  <a:ext uri="{FF2B5EF4-FFF2-40B4-BE49-F238E27FC236}">
                    <a16:creationId xmlns:a16="http://schemas.microsoft.com/office/drawing/2014/main" id="{8F044437-4CE6-7872-BD50-8E202040782D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Полилиния: фигура 650">
                <a:extLst>
                  <a:ext uri="{FF2B5EF4-FFF2-40B4-BE49-F238E27FC236}">
                    <a16:creationId xmlns:a16="http://schemas.microsoft.com/office/drawing/2014/main" id="{45314DA9-4C25-07B5-5C84-2D3B476F00CB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Полилиния: фигура 651">
                <a:extLst>
                  <a:ext uri="{FF2B5EF4-FFF2-40B4-BE49-F238E27FC236}">
                    <a16:creationId xmlns:a16="http://schemas.microsoft.com/office/drawing/2014/main" id="{C295C07D-7B24-E436-700D-AD5A96F3B7D4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Полилиния: фигура 653">
                <a:extLst>
                  <a:ext uri="{FF2B5EF4-FFF2-40B4-BE49-F238E27FC236}">
                    <a16:creationId xmlns:a16="http://schemas.microsoft.com/office/drawing/2014/main" id="{E7B9D300-95B1-9C31-9BB8-5E3D52BF9840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Полилиния: фигура 654">
                <a:extLst>
                  <a:ext uri="{FF2B5EF4-FFF2-40B4-BE49-F238E27FC236}">
                    <a16:creationId xmlns:a16="http://schemas.microsoft.com/office/drawing/2014/main" id="{EAD428B8-6C44-ABDF-FE0E-756ADC37D4C5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Полилиния: фигура 655">
                <a:extLst>
                  <a:ext uri="{FF2B5EF4-FFF2-40B4-BE49-F238E27FC236}">
                    <a16:creationId xmlns:a16="http://schemas.microsoft.com/office/drawing/2014/main" id="{08AD0B1A-AC01-20EF-CC94-928FF7012C2C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0" name="Полилиния: фигура 759">
              <a:extLst>
                <a:ext uri="{FF2B5EF4-FFF2-40B4-BE49-F238E27FC236}">
                  <a16:creationId xmlns:a16="http://schemas.microsoft.com/office/drawing/2014/main" id="{356479BA-E666-756D-5E69-7BD73E10CC9B}"/>
                </a:ext>
              </a:extLst>
            </p:cNvPr>
            <p:cNvSpPr/>
            <p:nvPr/>
          </p:nvSpPr>
          <p:spPr>
            <a:xfrm>
              <a:off x="1547440" y="4125264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Полилиния: фигура 767">
              <a:extLst>
                <a:ext uri="{FF2B5EF4-FFF2-40B4-BE49-F238E27FC236}">
                  <a16:creationId xmlns:a16="http://schemas.microsoft.com/office/drawing/2014/main" id="{B670A0D0-FCD5-1154-9468-A637EEE22608}"/>
                </a:ext>
              </a:extLst>
            </p:cNvPr>
            <p:cNvSpPr/>
            <p:nvPr/>
          </p:nvSpPr>
          <p:spPr>
            <a:xfrm>
              <a:off x="1570457" y="4256663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Полилиния: фигура 768">
              <a:extLst>
                <a:ext uri="{FF2B5EF4-FFF2-40B4-BE49-F238E27FC236}">
                  <a16:creationId xmlns:a16="http://schemas.microsoft.com/office/drawing/2014/main" id="{56554F73-E0A3-7947-BB94-7C8F6F6314C3}"/>
                </a:ext>
              </a:extLst>
            </p:cNvPr>
            <p:cNvSpPr/>
            <p:nvPr/>
          </p:nvSpPr>
          <p:spPr>
            <a:xfrm>
              <a:off x="1574240" y="4304422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Полилиния: фигура 769">
              <a:extLst>
                <a:ext uri="{FF2B5EF4-FFF2-40B4-BE49-F238E27FC236}">
                  <a16:creationId xmlns:a16="http://schemas.microsoft.com/office/drawing/2014/main" id="{CA87AAC1-71E9-7B2B-AF99-5CC4FEC702AF}"/>
                </a:ext>
              </a:extLst>
            </p:cNvPr>
            <p:cNvSpPr/>
            <p:nvPr/>
          </p:nvSpPr>
          <p:spPr>
            <a:xfrm>
              <a:off x="1564806" y="4278399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Полилиния: фигура 665">
              <a:extLst>
                <a:ext uri="{FF2B5EF4-FFF2-40B4-BE49-F238E27FC236}">
                  <a16:creationId xmlns:a16="http://schemas.microsoft.com/office/drawing/2014/main" id="{E00C33F8-6BB0-8D14-2F24-C43D1C41F9CE}"/>
                </a:ext>
              </a:extLst>
            </p:cNvPr>
            <p:cNvSpPr/>
            <p:nvPr/>
          </p:nvSpPr>
          <p:spPr>
            <a:xfrm>
              <a:off x="1566421" y="4144702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2" name="Группа 171">
            <a:extLst>
              <a:ext uri="{FF2B5EF4-FFF2-40B4-BE49-F238E27FC236}">
                <a16:creationId xmlns:a16="http://schemas.microsoft.com/office/drawing/2014/main" id="{BD42A699-1141-6F2F-1D51-8FEF081E3DE3}"/>
              </a:ext>
            </a:extLst>
          </p:cNvPr>
          <p:cNvGrpSpPr/>
          <p:nvPr/>
        </p:nvGrpSpPr>
        <p:grpSpPr>
          <a:xfrm>
            <a:off x="1493129" y="1987913"/>
            <a:ext cx="177322" cy="238718"/>
            <a:chOff x="1390550" y="2087858"/>
            <a:chExt cx="177322" cy="238718"/>
          </a:xfrm>
        </p:grpSpPr>
        <p:grpSp>
          <p:nvGrpSpPr>
            <p:cNvPr id="173" name="Рисунок 642">
              <a:extLst>
                <a:ext uri="{FF2B5EF4-FFF2-40B4-BE49-F238E27FC236}">
                  <a16:creationId xmlns:a16="http://schemas.microsoft.com/office/drawing/2014/main" id="{3053DF29-2E68-58F4-1006-C1ECA3349C58}"/>
                </a:ext>
              </a:extLst>
            </p:cNvPr>
            <p:cNvGrpSpPr/>
            <p:nvPr/>
          </p:nvGrpSpPr>
          <p:grpSpPr>
            <a:xfrm>
              <a:off x="1390550" y="2087858"/>
              <a:ext cx="177322" cy="96217"/>
              <a:chOff x="5686425" y="2990850"/>
              <a:chExt cx="817054" cy="412337"/>
            </a:xfrm>
          </p:grpSpPr>
          <p:sp>
            <p:nvSpPr>
              <p:cNvPr id="179" name="Полилиния: фигура 647">
                <a:extLst>
                  <a:ext uri="{FF2B5EF4-FFF2-40B4-BE49-F238E27FC236}">
                    <a16:creationId xmlns:a16="http://schemas.microsoft.com/office/drawing/2014/main" id="{A05B6559-5E08-36B2-F258-2FF3D6DBCBF8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Полилиния: фигура 648">
                <a:extLst>
                  <a:ext uri="{FF2B5EF4-FFF2-40B4-BE49-F238E27FC236}">
                    <a16:creationId xmlns:a16="http://schemas.microsoft.com/office/drawing/2014/main" id="{75A3D748-FBE6-B2E8-453F-0B6439D332E8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Полилиния: фигура 650">
                <a:extLst>
                  <a:ext uri="{FF2B5EF4-FFF2-40B4-BE49-F238E27FC236}">
                    <a16:creationId xmlns:a16="http://schemas.microsoft.com/office/drawing/2014/main" id="{82C1940E-16A5-EAD6-9B3A-5F03491613D0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Полилиния: фигура 651">
                <a:extLst>
                  <a:ext uri="{FF2B5EF4-FFF2-40B4-BE49-F238E27FC236}">
                    <a16:creationId xmlns:a16="http://schemas.microsoft.com/office/drawing/2014/main" id="{54130657-3746-9F9F-605B-24DB630AFCEF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Полилиния: фигура 653">
                <a:extLst>
                  <a:ext uri="{FF2B5EF4-FFF2-40B4-BE49-F238E27FC236}">
                    <a16:creationId xmlns:a16="http://schemas.microsoft.com/office/drawing/2014/main" id="{3BFB4B5E-E43A-9036-95AD-8DF09F96F65E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Полилиния: фигура 654">
                <a:extLst>
                  <a:ext uri="{FF2B5EF4-FFF2-40B4-BE49-F238E27FC236}">
                    <a16:creationId xmlns:a16="http://schemas.microsoft.com/office/drawing/2014/main" id="{FC13938C-E047-B8AC-9B50-4B2EED49A3D3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Полилиния: фигура 655">
                <a:extLst>
                  <a:ext uri="{FF2B5EF4-FFF2-40B4-BE49-F238E27FC236}">
                    <a16:creationId xmlns:a16="http://schemas.microsoft.com/office/drawing/2014/main" id="{0D900B70-6591-9925-B224-5762006A4C8F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4" name="Полилиния: фигура 759">
              <a:extLst>
                <a:ext uri="{FF2B5EF4-FFF2-40B4-BE49-F238E27FC236}">
                  <a16:creationId xmlns:a16="http://schemas.microsoft.com/office/drawing/2014/main" id="{6648F080-DBEE-2249-2D88-B1BE4A994A1C}"/>
                </a:ext>
              </a:extLst>
            </p:cNvPr>
            <p:cNvSpPr/>
            <p:nvPr/>
          </p:nvSpPr>
          <p:spPr>
            <a:xfrm>
              <a:off x="1426489" y="2123006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Полилиния: фигура 767">
              <a:extLst>
                <a:ext uri="{FF2B5EF4-FFF2-40B4-BE49-F238E27FC236}">
                  <a16:creationId xmlns:a16="http://schemas.microsoft.com/office/drawing/2014/main" id="{65BFEA30-F3B4-193E-69CA-72EB4E101A45}"/>
                </a:ext>
              </a:extLst>
            </p:cNvPr>
            <p:cNvSpPr/>
            <p:nvPr/>
          </p:nvSpPr>
          <p:spPr>
            <a:xfrm>
              <a:off x="1449506" y="2254405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Полилиния: фигура 768">
              <a:extLst>
                <a:ext uri="{FF2B5EF4-FFF2-40B4-BE49-F238E27FC236}">
                  <a16:creationId xmlns:a16="http://schemas.microsoft.com/office/drawing/2014/main" id="{D7CFCC20-C910-03D9-CC92-B85FE55576A9}"/>
                </a:ext>
              </a:extLst>
            </p:cNvPr>
            <p:cNvSpPr/>
            <p:nvPr/>
          </p:nvSpPr>
          <p:spPr>
            <a:xfrm>
              <a:off x="1453289" y="2302164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Полилиния: фигура 769">
              <a:extLst>
                <a:ext uri="{FF2B5EF4-FFF2-40B4-BE49-F238E27FC236}">
                  <a16:creationId xmlns:a16="http://schemas.microsoft.com/office/drawing/2014/main" id="{B5E43D21-36EE-A120-9A9B-5770BFE91D10}"/>
                </a:ext>
              </a:extLst>
            </p:cNvPr>
            <p:cNvSpPr/>
            <p:nvPr/>
          </p:nvSpPr>
          <p:spPr>
            <a:xfrm>
              <a:off x="1443855" y="2276141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Полилиния: фигура 665">
              <a:extLst>
                <a:ext uri="{FF2B5EF4-FFF2-40B4-BE49-F238E27FC236}">
                  <a16:creationId xmlns:a16="http://schemas.microsoft.com/office/drawing/2014/main" id="{4EBB11C1-3871-3ACE-86D3-C2F5147A6207}"/>
                </a:ext>
              </a:extLst>
            </p:cNvPr>
            <p:cNvSpPr/>
            <p:nvPr/>
          </p:nvSpPr>
          <p:spPr>
            <a:xfrm>
              <a:off x="1445470" y="2142444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6" name="Группа 185">
            <a:extLst>
              <a:ext uri="{FF2B5EF4-FFF2-40B4-BE49-F238E27FC236}">
                <a16:creationId xmlns:a16="http://schemas.microsoft.com/office/drawing/2014/main" id="{97EEF06F-D807-179B-5EE0-95683EBE95E5}"/>
              </a:ext>
            </a:extLst>
          </p:cNvPr>
          <p:cNvGrpSpPr/>
          <p:nvPr/>
        </p:nvGrpSpPr>
        <p:grpSpPr>
          <a:xfrm>
            <a:off x="4531828" y="1980632"/>
            <a:ext cx="177322" cy="238718"/>
            <a:chOff x="4429249" y="2080577"/>
            <a:chExt cx="177322" cy="238718"/>
          </a:xfrm>
        </p:grpSpPr>
        <p:grpSp>
          <p:nvGrpSpPr>
            <p:cNvPr id="187" name="Рисунок 642">
              <a:extLst>
                <a:ext uri="{FF2B5EF4-FFF2-40B4-BE49-F238E27FC236}">
                  <a16:creationId xmlns:a16="http://schemas.microsoft.com/office/drawing/2014/main" id="{CC53C99E-D8B9-7F55-73FE-77215CFAFEC4}"/>
                </a:ext>
              </a:extLst>
            </p:cNvPr>
            <p:cNvGrpSpPr/>
            <p:nvPr/>
          </p:nvGrpSpPr>
          <p:grpSpPr>
            <a:xfrm>
              <a:off x="4429249" y="2080577"/>
              <a:ext cx="177322" cy="96217"/>
              <a:chOff x="5686425" y="2990850"/>
              <a:chExt cx="817054" cy="412337"/>
            </a:xfrm>
          </p:grpSpPr>
          <p:sp>
            <p:nvSpPr>
              <p:cNvPr id="193" name="Полилиния: фигура 647">
                <a:extLst>
                  <a:ext uri="{FF2B5EF4-FFF2-40B4-BE49-F238E27FC236}">
                    <a16:creationId xmlns:a16="http://schemas.microsoft.com/office/drawing/2014/main" id="{157164BE-188C-6B56-DA25-11E0A87C4ABA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Полилиния: фигура 648">
                <a:extLst>
                  <a:ext uri="{FF2B5EF4-FFF2-40B4-BE49-F238E27FC236}">
                    <a16:creationId xmlns:a16="http://schemas.microsoft.com/office/drawing/2014/main" id="{C5E7A5BF-FFC7-9E16-9515-0F5F8EC199EC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Полилиния: фигура 650">
                <a:extLst>
                  <a:ext uri="{FF2B5EF4-FFF2-40B4-BE49-F238E27FC236}">
                    <a16:creationId xmlns:a16="http://schemas.microsoft.com/office/drawing/2014/main" id="{C26C34CA-3FC2-DBFE-2151-0C41916A3196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Полилиния: фигура 651">
                <a:extLst>
                  <a:ext uri="{FF2B5EF4-FFF2-40B4-BE49-F238E27FC236}">
                    <a16:creationId xmlns:a16="http://schemas.microsoft.com/office/drawing/2014/main" id="{B13404B4-9791-1C6D-908A-20C6FADF41E9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Полилиния: фигура 653">
                <a:extLst>
                  <a:ext uri="{FF2B5EF4-FFF2-40B4-BE49-F238E27FC236}">
                    <a16:creationId xmlns:a16="http://schemas.microsoft.com/office/drawing/2014/main" id="{33C9D5B1-2869-DE9F-A50F-3645E3605202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Полилиния: фигура 654">
                <a:extLst>
                  <a:ext uri="{FF2B5EF4-FFF2-40B4-BE49-F238E27FC236}">
                    <a16:creationId xmlns:a16="http://schemas.microsoft.com/office/drawing/2014/main" id="{A7322A19-917E-B5D9-0C47-06013749D8BB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Полилиния: фигура 655">
                <a:extLst>
                  <a:ext uri="{FF2B5EF4-FFF2-40B4-BE49-F238E27FC236}">
                    <a16:creationId xmlns:a16="http://schemas.microsoft.com/office/drawing/2014/main" id="{83412A21-A65F-667A-7AEE-4D047D28E73A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8" name="Полилиния: фигура 759">
              <a:extLst>
                <a:ext uri="{FF2B5EF4-FFF2-40B4-BE49-F238E27FC236}">
                  <a16:creationId xmlns:a16="http://schemas.microsoft.com/office/drawing/2014/main" id="{504D12B1-0D77-D209-5A14-82B6C0BB460D}"/>
                </a:ext>
              </a:extLst>
            </p:cNvPr>
            <p:cNvSpPr/>
            <p:nvPr/>
          </p:nvSpPr>
          <p:spPr>
            <a:xfrm>
              <a:off x="4465188" y="2115725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Полилиния: фигура 767">
              <a:extLst>
                <a:ext uri="{FF2B5EF4-FFF2-40B4-BE49-F238E27FC236}">
                  <a16:creationId xmlns:a16="http://schemas.microsoft.com/office/drawing/2014/main" id="{B2890E10-3E42-756E-DE1E-4A8125AC3C1C}"/>
                </a:ext>
              </a:extLst>
            </p:cNvPr>
            <p:cNvSpPr/>
            <p:nvPr/>
          </p:nvSpPr>
          <p:spPr>
            <a:xfrm>
              <a:off x="4488205" y="2247124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Полилиния: фигура 768">
              <a:extLst>
                <a:ext uri="{FF2B5EF4-FFF2-40B4-BE49-F238E27FC236}">
                  <a16:creationId xmlns:a16="http://schemas.microsoft.com/office/drawing/2014/main" id="{A622FED7-283A-46E9-2DBE-5FDF37C336FD}"/>
                </a:ext>
              </a:extLst>
            </p:cNvPr>
            <p:cNvSpPr/>
            <p:nvPr/>
          </p:nvSpPr>
          <p:spPr>
            <a:xfrm>
              <a:off x="4491988" y="2294883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Полилиния: фигура 769">
              <a:extLst>
                <a:ext uri="{FF2B5EF4-FFF2-40B4-BE49-F238E27FC236}">
                  <a16:creationId xmlns:a16="http://schemas.microsoft.com/office/drawing/2014/main" id="{30E48BD7-3DD5-827F-4AAE-911CB0BF1FE6}"/>
                </a:ext>
              </a:extLst>
            </p:cNvPr>
            <p:cNvSpPr/>
            <p:nvPr/>
          </p:nvSpPr>
          <p:spPr>
            <a:xfrm>
              <a:off x="4482554" y="2268860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Полилиния: фигура 665">
              <a:extLst>
                <a:ext uri="{FF2B5EF4-FFF2-40B4-BE49-F238E27FC236}">
                  <a16:creationId xmlns:a16="http://schemas.microsoft.com/office/drawing/2014/main" id="{BD2D10E2-F66B-D51D-82F2-7984C2F0916B}"/>
                </a:ext>
              </a:extLst>
            </p:cNvPr>
            <p:cNvSpPr/>
            <p:nvPr/>
          </p:nvSpPr>
          <p:spPr>
            <a:xfrm>
              <a:off x="4484169" y="2135163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0" name="Группа 199">
            <a:extLst>
              <a:ext uri="{FF2B5EF4-FFF2-40B4-BE49-F238E27FC236}">
                <a16:creationId xmlns:a16="http://schemas.microsoft.com/office/drawing/2014/main" id="{D8CEF171-9436-FD61-7500-FE3C9710D770}"/>
              </a:ext>
            </a:extLst>
          </p:cNvPr>
          <p:cNvGrpSpPr/>
          <p:nvPr/>
        </p:nvGrpSpPr>
        <p:grpSpPr>
          <a:xfrm>
            <a:off x="4529911" y="2975925"/>
            <a:ext cx="177322" cy="238718"/>
            <a:chOff x="4427332" y="3075870"/>
            <a:chExt cx="177322" cy="238718"/>
          </a:xfrm>
        </p:grpSpPr>
        <p:grpSp>
          <p:nvGrpSpPr>
            <p:cNvPr id="201" name="Рисунок 642">
              <a:extLst>
                <a:ext uri="{FF2B5EF4-FFF2-40B4-BE49-F238E27FC236}">
                  <a16:creationId xmlns:a16="http://schemas.microsoft.com/office/drawing/2014/main" id="{E9455B0A-3869-116D-8332-309181F27D34}"/>
                </a:ext>
              </a:extLst>
            </p:cNvPr>
            <p:cNvGrpSpPr/>
            <p:nvPr/>
          </p:nvGrpSpPr>
          <p:grpSpPr>
            <a:xfrm>
              <a:off x="4427332" y="3075870"/>
              <a:ext cx="177322" cy="96217"/>
              <a:chOff x="5686425" y="2990850"/>
              <a:chExt cx="817054" cy="412337"/>
            </a:xfrm>
          </p:grpSpPr>
          <p:sp>
            <p:nvSpPr>
              <p:cNvPr id="207" name="Полилиния: фигура 647">
                <a:extLst>
                  <a:ext uri="{FF2B5EF4-FFF2-40B4-BE49-F238E27FC236}">
                    <a16:creationId xmlns:a16="http://schemas.microsoft.com/office/drawing/2014/main" id="{EE59BADA-4D23-A589-1F91-020AEF347C89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Полилиния: фигура 648">
                <a:extLst>
                  <a:ext uri="{FF2B5EF4-FFF2-40B4-BE49-F238E27FC236}">
                    <a16:creationId xmlns:a16="http://schemas.microsoft.com/office/drawing/2014/main" id="{713BFFCF-2EA1-B1AE-4A20-905898E1B963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Полилиния: фигура 650">
                <a:extLst>
                  <a:ext uri="{FF2B5EF4-FFF2-40B4-BE49-F238E27FC236}">
                    <a16:creationId xmlns:a16="http://schemas.microsoft.com/office/drawing/2014/main" id="{14B3D401-E523-C060-9266-FC4256C12840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Полилиния: фигура 651">
                <a:extLst>
                  <a:ext uri="{FF2B5EF4-FFF2-40B4-BE49-F238E27FC236}">
                    <a16:creationId xmlns:a16="http://schemas.microsoft.com/office/drawing/2014/main" id="{18FBD398-2E79-04EE-37A0-2C4DD971D0DD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Полилиния: фигура 653">
                <a:extLst>
                  <a:ext uri="{FF2B5EF4-FFF2-40B4-BE49-F238E27FC236}">
                    <a16:creationId xmlns:a16="http://schemas.microsoft.com/office/drawing/2014/main" id="{B1DABDFE-E296-FDCB-771E-2A7E7D46B5C2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Полилиния: фигура 654">
                <a:extLst>
                  <a:ext uri="{FF2B5EF4-FFF2-40B4-BE49-F238E27FC236}">
                    <a16:creationId xmlns:a16="http://schemas.microsoft.com/office/drawing/2014/main" id="{408B8DEE-59E3-785F-0510-42979B5340D9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Полилиния: фигура 655">
                <a:extLst>
                  <a:ext uri="{FF2B5EF4-FFF2-40B4-BE49-F238E27FC236}">
                    <a16:creationId xmlns:a16="http://schemas.microsoft.com/office/drawing/2014/main" id="{CCA28728-B712-7B78-59A3-51F184C183BD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2" name="Полилиния: фигура 759">
              <a:extLst>
                <a:ext uri="{FF2B5EF4-FFF2-40B4-BE49-F238E27FC236}">
                  <a16:creationId xmlns:a16="http://schemas.microsoft.com/office/drawing/2014/main" id="{5E0776F7-E0F9-8A49-BAA6-669D2EA44F3A}"/>
                </a:ext>
              </a:extLst>
            </p:cNvPr>
            <p:cNvSpPr/>
            <p:nvPr/>
          </p:nvSpPr>
          <p:spPr>
            <a:xfrm>
              <a:off x="4463271" y="3111018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Полилиния: фигура 767">
              <a:extLst>
                <a:ext uri="{FF2B5EF4-FFF2-40B4-BE49-F238E27FC236}">
                  <a16:creationId xmlns:a16="http://schemas.microsoft.com/office/drawing/2014/main" id="{647F2210-D452-F27F-021A-E66E499AAFC3}"/>
                </a:ext>
              </a:extLst>
            </p:cNvPr>
            <p:cNvSpPr/>
            <p:nvPr/>
          </p:nvSpPr>
          <p:spPr>
            <a:xfrm>
              <a:off x="4486288" y="3242417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Полилиния: фигура 768">
              <a:extLst>
                <a:ext uri="{FF2B5EF4-FFF2-40B4-BE49-F238E27FC236}">
                  <a16:creationId xmlns:a16="http://schemas.microsoft.com/office/drawing/2014/main" id="{1BB42A8C-8A20-1269-6ED0-E8B9E2089471}"/>
                </a:ext>
              </a:extLst>
            </p:cNvPr>
            <p:cNvSpPr/>
            <p:nvPr/>
          </p:nvSpPr>
          <p:spPr>
            <a:xfrm>
              <a:off x="4490071" y="3290176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Полилиния: фигура 769">
              <a:extLst>
                <a:ext uri="{FF2B5EF4-FFF2-40B4-BE49-F238E27FC236}">
                  <a16:creationId xmlns:a16="http://schemas.microsoft.com/office/drawing/2014/main" id="{1966DEF6-06B2-81C3-2FBF-FF0EF00EC296}"/>
                </a:ext>
              </a:extLst>
            </p:cNvPr>
            <p:cNvSpPr/>
            <p:nvPr/>
          </p:nvSpPr>
          <p:spPr>
            <a:xfrm>
              <a:off x="4480637" y="3264153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Полилиния: фигура 665">
              <a:extLst>
                <a:ext uri="{FF2B5EF4-FFF2-40B4-BE49-F238E27FC236}">
                  <a16:creationId xmlns:a16="http://schemas.microsoft.com/office/drawing/2014/main" id="{7D2978AC-07F5-37BD-D26E-47E8450DC93D}"/>
                </a:ext>
              </a:extLst>
            </p:cNvPr>
            <p:cNvSpPr/>
            <p:nvPr/>
          </p:nvSpPr>
          <p:spPr>
            <a:xfrm>
              <a:off x="4482252" y="3130456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4" name="Группа 213">
            <a:extLst>
              <a:ext uri="{FF2B5EF4-FFF2-40B4-BE49-F238E27FC236}">
                <a16:creationId xmlns:a16="http://schemas.microsoft.com/office/drawing/2014/main" id="{06E824AF-F4D3-D054-A08A-FD67B836569E}"/>
              </a:ext>
            </a:extLst>
          </p:cNvPr>
          <p:cNvGrpSpPr/>
          <p:nvPr/>
        </p:nvGrpSpPr>
        <p:grpSpPr>
          <a:xfrm>
            <a:off x="6842109" y="5614616"/>
            <a:ext cx="177322" cy="238718"/>
            <a:chOff x="6739530" y="4078864"/>
            <a:chExt cx="177322" cy="238718"/>
          </a:xfrm>
        </p:grpSpPr>
        <p:grpSp>
          <p:nvGrpSpPr>
            <p:cNvPr id="215" name="Рисунок 642">
              <a:extLst>
                <a:ext uri="{FF2B5EF4-FFF2-40B4-BE49-F238E27FC236}">
                  <a16:creationId xmlns:a16="http://schemas.microsoft.com/office/drawing/2014/main" id="{C6F54490-C9C8-D084-36FB-05B476BFD19E}"/>
                </a:ext>
              </a:extLst>
            </p:cNvPr>
            <p:cNvGrpSpPr/>
            <p:nvPr/>
          </p:nvGrpSpPr>
          <p:grpSpPr>
            <a:xfrm>
              <a:off x="6739530" y="4078864"/>
              <a:ext cx="177322" cy="96217"/>
              <a:chOff x="5686425" y="2990850"/>
              <a:chExt cx="817054" cy="412337"/>
            </a:xfrm>
          </p:grpSpPr>
          <p:sp>
            <p:nvSpPr>
              <p:cNvPr id="221" name="Полилиния: фигура 647">
                <a:extLst>
                  <a:ext uri="{FF2B5EF4-FFF2-40B4-BE49-F238E27FC236}">
                    <a16:creationId xmlns:a16="http://schemas.microsoft.com/office/drawing/2014/main" id="{146F7DC7-5F61-BE29-4806-2D006BC9F603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Полилиния: фигура 648">
                <a:extLst>
                  <a:ext uri="{FF2B5EF4-FFF2-40B4-BE49-F238E27FC236}">
                    <a16:creationId xmlns:a16="http://schemas.microsoft.com/office/drawing/2014/main" id="{257D88F3-CA02-CDCE-00DD-222E87098BC0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Полилиния: фигура 650">
                <a:extLst>
                  <a:ext uri="{FF2B5EF4-FFF2-40B4-BE49-F238E27FC236}">
                    <a16:creationId xmlns:a16="http://schemas.microsoft.com/office/drawing/2014/main" id="{0CFC20B9-07FA-56E5-E471-9131BF6E4B75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Полилиния: фигура 651">
                <a:extLst>
                  <a:ext uri="{FF2B5EF4-FFF2-40B4-BE49-F238E27FC236}">
                    <a16:creationId xmlns:a16="http://schemas.microsoft.com/office/drawing/2014/main" id="{DA5A821E-9118-3637-CFE5-52954A794B55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Полилиния: фигура 653">
                <a:extLst>
                  <a:ext uri="{FF2B5EF4-FFF2-40B4-BE49-F238E27FC236}">
                    <a16:creationId xmlns:a16="http://schemas.microsoft.com/office/drawing/2014/main" id="{C5949AE0-C49A-91D4-B59E-C9B2EF2DE867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Полилиния: фигура 654">
                <a:extLst>
                  <a:ext uri="{FF2B5EF4-FFF2-40B4-BE49-F238E27FC236}">
                    <a16:creationId xmlns:a16="http://schemas.microsoft.com/office/drawing/2014/main" id="{DF579333-91DE-BFB6-303B-7F89CA7526D5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Полилиния: фигура 655">
                <a:extLst>
                  <a:ext uri="{FF2B5EF4-FFF2-40B4-BE49-F238E27FC236}">
                    <a16:creationId xmlns:a16="http://schemas.microsoft.com/office/drawing/2014/main" id="{CB245608-EDB1-4320-7DBE-34EB10B255E5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16" name="Полилиния: фигура 759">
              <a:extLst>
                <a:ext uri="{FF2B5EF4-FFF2-40B4-BE49-F238E27FC236}">
                  <a16:creationId xmlns:a16="http://schemas.microsoft.com/office/drawing/2014/main" id="{8888F2AE-BEFC-F576-4744-ABD9E65DDFEF}"/>
                </a:ext>
              </a:extLst>
            </p:cNvPr>
            <p:cNvSpPr/>
            <p:nvPr/>
          </p:nvSpPr>
          <p:spPr>
            <a:xfrm>
              <a:off x="6775469" y="4114012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Полилиния: фигура 767">
              <a:extLst>
                <a:ext uri="{FF2B5EF4-FFF2-40B4-BE49-F238E27FC236}">
                  <a16:creationId xmlns:a16="http://schemas.microsoft.com/office/drawing/2014/main" id="{8D1BF352-A985-3666-F497-163576A33380}"/>
                </a:ext>
              </a:extLst>
            </p:cNvPr>
            <p:cNvSpPr/>
            <p:nvPr/>
          </p:nvSpPr>
          <p:spPr>
            <a:xfrm>
              <a:off x="6798486" y="4245411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Полилиния: фигура 768">
              <a:extLst>
                <a:ext uri="{FF2B5EF4-FFF2-40B4-BE49-F238E27FC236}">
                  <a16:creationId xmlns:a16="http://schemas.microsoft.com/office/drawing/2014/main" id="{10371248-929E-214B-6EB6-948F3BD4CA88}"/>
                </a:ext>
              </a:extLst>
            </p:cNvPr>
            <p:cNvSpPr/>
            <p:nvPr/>
          </p:nvSpPr>
          <p:spPr>
            <a:xfrm>
              <a:off x="6802269" y="4293170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Полилиния: фигура 769">
              <a:extLst>
                <a:ext uri="{FF2B5EF4-FFF2-40B4-BE49-F238E27FC236}">
                  <a16:creationId xmlns:a16="http://schemas.microsoft.com/office/drawing/2014/main" id="{6557E79E-FD89-88E2-3A0D-D9C71BB636A3}"/>
                </a:ext>
              </a:extLst>
            </p:cNvPr>
            <p:cNvSpPr/>
            <p:nvPr/>
          </p:nvSpPr>
          <p:spPr>
            <a:xfrm>
              <a:off x="6792835" y="4267147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Полилиния: фигура 665">
              <a:extLst>
                <a:ext uri="{FF2B5EF4-FFF2-40B4-BE49-F238E27FC236}">
                  <a16:creationId xmlns:a16="http://schemas.microsoft.com/office/drawing/2014/main" id="{49B979E6-81A2-FE89-FD57-A76FBF6CBB3B}"/>
                </a:ext>
              </a:extLst>
            </p:cNvPr>
            <p:cNvSpPr/>
            <p:nvPr/>
          </p:nvSpPr>
          <p:spPr>
            <a:xfrm>
              <a:off x="6794450" y="4133450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28" name="Группа 227">
            <a:extLst>
              <a:ext uri="{FF2B5EF4-FFF2-40B4-BE49-F238E27FC236}">
                <a16:creationId xmlns:a16="http://schemas.microsoft.com/office/drawing/2014/main" id="{8C178C22-6EED-99F7-4B32-F411B88A255A}"/>
              </a:ext>
            </a:extLst>
          </p:cNvPr>
          <p:cNvGrpSpPr/>
          <p:nvPr/>
        </p:nvGrpSpPr>
        <p:grpSpPr>
          <a:xfrm>
            <a:off x="8511961" y="2292066"/>
            <a:ext cx="177322" cy="238718"/>
            <a:chOff x="8409382" y="2392011"/>
            <a:chExt cx="177322" cy="238718"/>
          </a:xfrm>
        </p:grpSpPr>
        <p:grpSp>
          <p:nvGrpSpPr>
            <p:cNvPr id="229" name="Рисунок 642">
              <a:extLst>
                <a:ext uri="{FF2B5EF4-FFF2-40B4-BE49-F238E27FC236}">
                  <a16:creationId xmlns:a16="http://schemas.microsoft.com/office/drawing/2014/main" id="{F102F60E-4A07-6CF9-7515-70F11A2D6585}"/>
                </a:ext>
              </a:extLst>
            </p:cNvPr>
            <p:cNvGrpSpPr/>
            <p:nvPr/>
          </p:nvGrpSpPr>
          <p:grpSpPr>
            <a:xfrm>
              <a:off x="8409382" y="2392011"/>
              <a:ext cx="177322" cy="96217"/>
              <a:chOff x="5686425" y="2990850"/>
              <a:chExt cx="817054" cy="412337"/>
            </a:xfrm>
          </p:grpSpPr>
          <p:sp>
            <p:nvSpPr>
              <p:cNvPr id="235" name="Полилиния: фигура 647">
                <a:extLst>
                  <a:ext uri="{FF2B5EF4-FFF2-40B4-BE49-F238E27FC236}">
                    <a16:creationId xmlns:a16="http://schemas.microsoft.com/office/drawing/2014/main" id="{5505A691-6E8D-8FBC-32A0-083F5AEAE927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Полилиния: фигура 648">
                <a:extLst>
                  <a:ext uri="{FF2B5EF4-FFF2-40B4-BE49-F238E27FC236}">
                    <a16:creationId xmlns:a16="http://schemas.microsoft.com/office/drawing/2014/main" id="{C82E2EE7-1D24-4E1A-37CE-92D834EAFB2E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Полилиния: фигура 650">
                <a:extLst>
                  <a:ext uri="{FF2B5EF4-FFF2-40B4-BE49-F238E27FC236}">
                    <a16:creationId xmlns:a16="http://schemas.microsoft.com/office/drawing/2014/main" id="{E412FDAC-4C98-967C-CDD6-0BD64505394C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Полилиния: фигура 651">
                <a:extLst>
                  <a:ext uri="{FF2B5EF4-FFF2-40B4-BE49-F238E27FC236}">
                    <a16:creationId xmlns:a16="http://schemas.microsoft.com/office/drawing/2014/main" id="{02327F10-934E-FB7A-10FB-821A012512F6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Полилиния: фигура 653">
                <a:extLst>
                  <a:ext uri="{FF2B5EF4-FFF2-40B4-BE49-F238E27FC236}">
                    <a16:creationId xmlns:a16="http://schemas.microsoft.com/office/drawing/2014/main" id="{EB3AAB04-9E76-3B08-4D66-13E26F141FA2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Полилиния: фигура 654">
                <a:extLst>
                  <a:ext uri="{FF2B5EF4-FFF2-40B4-BE49-F238E27FC236}">
                    <a16:creationId xmlns:a16="http://schemas.microsoft.com/office/drawing/2014/main" id="{F5FB22FA-9812-8065-9334-B3C71D0CAD06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Полилиния: фигура 655">
                <a:extLst>
                  <a:ext uri="{FF2B5EF4-FFF2-40B4-BE49-F238E27FC236}">
                    <a16:creationId xmlns:a16="http://schemas.microsoft.com/office/drawing/2014/main" id="{48D8F3DF-B90D-48A6-839B-8BAAB2FBCB1D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30" name="Полилиния: фигура 759">
              <a:extLst>
                <a:ext uri="{FF2B5EF4-FFF2-40B4-BE49-F238E27FC236}">
                  <a16:creationId xmlns:a16="http://schemas.microsoft.com/office/drawing/2014/main" id="{2B8E3ECC-4AB0-F059-F77F-05D4ABAA43A6}"/>
                </a:ext>
              </a:extLst>
            </p:cNvPr>
            <p:cNvSpPr/>
            <p:nvPr/>
          </p:nvSpPr>
          <p:spPr>
            <a:xfrm>
              <a:off x="8445321" y="2427159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Полилиния: фигура 767">
              <a:extLst>
                <a:ext uri="{FF2B5EF4-FFF2-40B4-BE49-F238E27FC236}">
                  <a16:creationId xmlns:a16="http://schemas.microsoft.com/office/drawing/2014/main" id="{34C1A69C-6D66-C210-6710-1D80BB4CC49B}"/>
                </a:ext>
              </a:extLst>
            </p:cNvPr>
            <p:cNvSpPr/>
            <p:nvPr/>
          </p:nvSpPr>
          <p:spPr>
            <a:xfrm>
              <a:off x="8468338" y="2558558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Полилиния: фигура 768">
              <a:extLst>
                <a:ext uri="{FF2B5EF4-FFF2-40B4-BE49-F238E27FC236}">
                  <a16:creationId xmlns:a16="http://schemas.microsoft.com/office/drawing/2014/main" id="{562B5C7B-0226-3972-4AAD-1114359746D8}"/>
                </a:ext>
              </a:extLst>
            </p:cNvPr>
            <p:cNvSpPr/>
            <p:nvPr/>
          </p:nvSpPr>
          <p:spPr>
            <a:xfrm>
              <a:off x="8472121" y="2606317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Полилиния: фигура 769">
              <a:extLst>
                <a:ext uri="{FF2B5EF4-FFF2-40B4-BE49-F238E27FC236}">
                  <a16:creationId xmlns:a16="http://schemas.microsoft.com/office/drawing/2014/main" id="{083FA54F-E76F-84BD-16CD-2F8713931AFD}"/>
                </a:ext>
              </a:extLst>
            </p:cNvPr>
            <p:cNvSpPr/>
            <p:nvPr/>
          </p:nvSpPr>
          <p:spPr>
            <a:xfrm>
              <a:off x="8462687" y="2580294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Полилиния: фигура 665">
              <a:extLst>
                <a:ext uri="{FF2B5EF4-FFF2-40B4-BE49-F238E27FC236}">
                  <a16:creationId xmlns:a16="http://schemas.microsoft.com/office/drawing/2014/main" id="{C46D5E7C-A284-D02B-94F6-55248D972838}"/>
                </a:ext>
              </a:extLst>
            </p:cNvPr>
            <p:cNvSpPr/>
            <p:nvPr/>
          </p:nvSpPr>
          <p:spPr>
            <a:xfrm>
              <a:off x="8464302" y="2446597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2" name="Группа 241">
            <a:extLst>
              <a:ext uri="{FF2B5EF4-FFF2-40B4-BE49-F238E27FC236}">
                <a16:creationId xmlns:a16="http://schemas.microsoft.com/office/drawing/2014/main" id="{24A0FAB7-298C-C68C-D439-EFE11739E6B5}"/>
              </a:ext>
            </a:extLst>
          </p:cNvPr>
          <p:cNvGrpSpPr/>
          <p:nvPr/>
        </p:nvGrpSpPr>
        <p:grpSpPr>
          <a:xfrm>
            <a:off x="8513297" y="1987416"/>
            <a:ext cx="177322" cy="238718"/>
            <a:chOff x="8410718" y="2087361"/>
            <a:chExt cx="177322" cy="238718"/>
          </a:xfrm>
        </p:grpSpPr>
        <p:grpSp>
          <p:nvGrpSpPr>
            <p:cNvPr id="243" name="Рисунок 642">
              <a:extLst>
                <a:ext uri="{FF2B5EF4-FFF2-40B4-BE49-F238E27FC236}">
                  <a16:creationId xmlns:a16="http://schemas.microsoft.com/office/drawing/2014/main" id="{168CF89E-3F47-213E-33E0-E9C1449FA743}"/>
                </a:ext>
              </a:extLst>
            </p:cNvPr>
            <p:cNvGrpSpPr/>
            <p:nvPr/>
          </p:nvGrpSpPr>
          <p:grpSpPr>
            <a:xfrm>
              <a:off x="8410718" y="2087361"/>
              <a:ext cx="177322" cy="96217"/>
              <a:chOff x="5686425" y="2990850"/>
              <a:chExt cx="817054" cy="412337"/>
            </a:xfrm>
          </p:grpSpPr>
          <p:sp>
            <p:nvSpPr>
              <p:cNvPr id="249" name="Полилиния: фигура 647">
                <a:extLst>
                  <a:ext uri="{FF2B5EF4-FFF2-40B4-BE49-F238E27FC236}">
                    <a16:creationId xmlns:a16="http://schemas.microsoft.com/office/drawing/2014/main" id="{F8DCE7F5-C16A-9A08-12E0-680FE6F07D65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Полилиния: фигура 648">
                <a:extLst>
                  <a:ext uri="{FF2B5EF4-FFF2-40B4-BE49-F238E27FC236}">
                    <a16:creationId xmlns:a16="http://schemas.microsoft.com/office/drawing/2014/main" id="{10A1ADF6-60A6-3357-AF67-5A204BA5E29A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Полилиния: фигура 650">
                <a:extLst>
                  <a:ext uri="{FF2B5EF4-FFF2-40B4-BE49-F238E27FC236}">
                    <a16:creationId xmlns:a16="http://schemas.microsoft.com/office/drawing/2014/main" id="{FAFFD8B2-CB6A-038A-3859-AD42478BD9BA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Полилиния: фигура 651">
                <a:extLst>
                  <a:ext uri="{FF2B5EF4-FFF2-40B4-BE49-F238E27FC236}">
                    <a16:creationId xmlns:a16="http://schemas.microsoft.com/office/drawing/2014/main" id="{0700B59D-F3EB-FF40-C284-FBCC53268899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Полилиния: фигура 653">
                <a:extLst>
                  <a:ext uri="{FF2B5EF4-FFF2-40B4-BE49-F238E27FC236}">
                    <a16:creationId xmlns:a16="http://schemas.microsoft.com/office/drawing/2014/main" id="{53CCD0DA-67CA-F146-4CFC-F72C9DD31300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Полилиния: фигура 654">
                <a:extLst>
                  <a:ext uri="{FF2B5EF4-FFF2-40B4-BE49-F238E27FC236}">
                    <a16:creationId xmlns:a16="http://schemas.microsoft.com/office/drawing/2014/main" id="{8265C276-AEE5-DA0F-50A6-FFFF3FF168B0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Полилиния: фигура 655">
                <a:extLst>
                  <a:ext uri="{FF2B5EF4-FFF2-40B4-BE49-F238E27FC236}">
                    <a16:creationId xmlns:a16="http://schemas.microsoft.com/office/drawing/2014/main" id="{876E79D6-50D7-A3E2-ED5A-8D7586A1D2DF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4" name="Полилиния: фигура 759">
              <a:extLst>
                <a:ext uri="{FF2B5EF4-FFF2-40B4-BE49-F238E27FC236}">
                  <a16:creationId xmlns:a16="http://schemas.microsoft.com/office/drawing/2014/main" id="{A4132857-143A-11C5-17FA-07829013852B}"/>
                </a:ext>
              </a:extLst>
            </p:cNvPr>
            <p:cNvSpPr/>
            <p:nvPr/>
          </p:nvSpPr>
          <p:spPr>
            <a:xfrm>
              <a:off x="8446657" y="2122509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Полилиния: фигура 767">
              <a:extLst>
                <a:ext uri="{FF2B5EF4-FFF2-40B4-BE49-F238E27FC236}">
                  <a16:creationId xmlns:a16="http://schemas.microsoft.com/office/drawing/2014/main" id="{A3143E7F-BB7C-1F56-C77E-F230F99A5F53}"/>
                </a:ext>
              </a:extLst>
            </p:cNvPr>
            <p:cNvSpPr/>
            <p:nvPr/>
          </p:nvSpPr>
          <p:spPr>
            <a:xfrm>
              <a:off x="8469674" y="2253908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Полилиния: фигура 768">
              <a:extLst>
                <a:ext uri="{FF2B5EF4-FFF2-40B4-BE49-F238E27FC236}">
                  <a16:creationId xmlns:a16="http://schemas.microsoft.com/office/drawing/2014/main" id="{CFECE0CC-B373-17E9-461B-08A0802C5171}"/>
                </a:ext>
              </a:extLst>
            </p:cNvPr>
            <p:cNvSpPr/>
            <p:nvPr/>
          </p:nvSpPr>
          <p:spPr>
            <a:xfrm>
              <a:off x="8473457" y="2301667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Полилиния: фигура 769">
              <a:extLst>
                <a:ext uri="{FF2B5EF4-FFF2-40B4-BE49-F238E27FC236}">
                  <a16:creationId xmlns:a16="http://schemas.microsoft.com/office/drawing/2014/main" id="{AE098023-2A3C-8DD7-59D4-A32D59F5450F}"/>
                </a:ext>
              </a:extLst>
            </p:cNvPr>
            <p:cNvSpPr/>
            <p:nvPr/>
          </p:nvSpPr>
          <p:spPr>
            <a:xfrm>
              <a:off x="8464023" y="2275644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Полилиния: фигура 665">
              <a:extLst>
                <a:ext uri="{FF2B5EF4-FFF2-40B4-BE49-F238E27FC236}">
                  <a16:creationId xmlns:a16="http://schemas.microsoft.com/office/drawing/2014/main" id="{06709D95-35B9-D450-6ADC-1ACC9E7B4D31}"/>
                </a:ext>
              </a:extLst>
            </p:cNvPr>
            <p:cNvSpPr/>
            <p:nvPr/>
          </p:nvSpPr>
          <p:spPr>
            <a:xfrm>
              <a:off x="8465638" y="2141947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6" name="Группа 255">
            <a:extLst>
              <a:ext uri="{FF2B5EF4-FFF2-40B4-BE49-F238E27FC236}">
                <a16:creationId xmlns:a16="http://schemas.microsoft.com/office/drawing/2014/main" id="{6DA652DE-40E4-5B59-BED7-B1584C0B5ED5}"/>
              </a:ext>
            </a:extLst>
          </p:cNvPr>
          <p:cNvGrpSpPr/>
          <p:nvPr/>
        </p:nvGrpSpPr>
        <p:grpSpPr>
          <a:xfrm>
            <a:off x="8300001" y="2973158"/>
            <a:ext cx="177322" cy="238718"/>
            <a:chOff x="8197422" y="3073103"/>
            <a:chExt cx="177322" cy="238718"/>
          </a:xfrm>
        </p:grpSpPr>
        <p:grpSp>
          <p:nvGrpSpPr>
            <p:cNvPr id="257" name="Рисунок 642">
              <a:extLst>
                <a:ext uri="{FF2B5EF4-FFF2-40B4-BE49-F238E27FC236}">
                  <a16:creationId xmlns:a16="http://schemas.microsoft.com/office/drawing/2014/main" id="{86E2E7D9-7387-B93E-3074-2E381C50023D}"/>
                </a:ext>
              </a:extLst>
            </p:cNvPr>
            <p:cNvGrpSpPr/>
            <p:nvPr/>
          </p:nvGrpSpPr>
          <p:grpSpPr>
            <a:xfrm>
              <a:off x="8197422" y="3073103"/>
              <a:ext cx="177322" cy="96217"/>
              <a:chOff x="5686425" y="2990850"/>
              <a:chExt cx="817054" cy="412337"/>
            </a:xfrm>
          </p:grpSpPr>
          <p:sp>
            <p:nvSpPr>
              <p:cNvPr id="263" name="Полилиния: фигура 647">
                <a:extLst>
                  <a:ext uri="{FF2B5EF4-FFF2-40B4-BE49-F238E27FC236}">
                    <a16:creationId xmlns:a16="http://schemas.microsoft.com/office/drawing/2014/main" id="{88BC5976-2D29-4319-7B0E-2C25DC0B0CE2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Полилиния: фигура 648">
                <a:extLst>
                  <a:ext uri="{FF2B5EF4-FFF2-40B4-BE49-F238E27FC236}">
                    <a16:creationId xmlns:a16="http://schemas.microsoft.com/office/drawing/2014/main" id="{A9428E06-7B3B-76ED-D551-8D78DEC4CCDC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Полилиния: фигура 650">
                <a:extLst>
                  <a:ext uri="{FF2B5EF4-FFF2-40B4-BE49-F238E27FC236}">
                    <a16:creationId xmlns:a16="http://schemas.microsoft.com/office/drawing/2014/main" id="{7C52AAEE-AB27-1EB0-2E5C-39CFCD46EB63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Полилиния: фигура 651">
                <a:extLst>
                  <a:ext uri="{FF2B5EF4-FFF2-40B4-BE49-F238E27FC236}">
                    <a16:creationId xmlns:a16="http://schemas.microsoft.com/office/drawing/2014/main" id="{0ABD0BA6-2A82-D668-7E3F-097D7308D659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Полилиния: фигура 653">
                <a:extLst>
                  <a:ext uri="{FF2B5EF4-FFF2-40B4-BE49-F238E27FC236}">
                    <a16:creationId xmlns:a16="http://schemas.microsoft.com/office/drawing/2014/main" id="{4E3C1847-E1E4-AEE9-52E8-1A6A7090AD37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Полилиния: фигура 654">
                <a:extLst>
                  <a:ext uri="{FF2B5EF4-FFF2-40B4-BE49-F238E27FC236}">
                    <a16:creationId xmlns:a16="http://schemas.microsoft.com/office/drawing/2014/main" id="{8A4E9686-E265-9193-6E7E-89CD802F723B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Полилиния: фигура 655">
                <a:extLst>
                  <a:ext uri="{FF2B5EF4-FFF2-40B4-BE49-F238E27FC236}">
                    <a16:creationId xmlns:a16="http://schemas.microsoft.com/office/drawing/2014/main" id="{6B3376BB-EE07-0CFE-CA3E-66542E107887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58" name="Полилиния: фигура 759">
              <a:extLst>
                <a:ext uri="{FF2B5EF4-FFF2-40B4-BE49-F238E27FC236}">
                  <a16:creationId xmlns:a16="http://schemas.microsoft.com/office/drawing/2014/main" id="{D6D875C2-0894-5E9E-8A8C-72C030CB18B3}"/>
                </a:ext>
              </a:extLst>
            </p:cNvPr>
            <p:cNvSpPr/>
            <p:nvPr/>
          </p:nvSpPr>
          <p:spPr>
            <a:xfrm>
              <a:off x="8233361" y="3108251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Полилиния: фигура 767">
              <a:extLst>
                <a:ext uri="{FF2B5EF4-FFF2-40B4-BE49-F238E27FC236}">
                  <a16:creationId xmlns:a16="http://schemas.microsoft.com/office/drawing/2014/main" id="{A825815D-A8C4-2EC0-E206-C86CB67E66A1}"/>
                </a:ext>
              </a:extLst>
            </p:cNvPr>
            <p:cNvSpPr/>
            <p:nvPr/>
          </p:nvSpPr>
          <p:spPr>
            <a:xfrm>
              <a:off x="8256378" y="3239650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Полилиния: фигура 768">
              <a:extLst>
                <a:ext uri="{FF2B5EF4-FFF2-40B4-BE49-F238E27FC236}">
                  <a16:creationId xmlns:a16="http://schemas.microsoft.com/office/drawing/2014/main" id="{77E83219-85D2-FEF3-97FC-4AD752C1F84B}"/>
                </a:ext>
              </a:extLst>
            </p:cNvPr>
            <p:cNvSpPr/>
            <p:nvPr/>
          </p:nvSpPr>
          <p:spPr>
            <a:xfrm>
              <a:off x="8260161" y="3287409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Полилиния: фигура 769">
              <a:extLst>
                <a:ext uri="{FF2B5EF4-FFF2-40B4-BE49-F238E27FC236}">
                  <a16:creationId xmlns:a16="http://schemas.microsoft.com/office/drawing/2014/main" id="{8BAB19AB-1D27-DD44-3D26-338DF5E8C3A9}"/>
                </a:ext>
              </a:extLst>
            </p:cNvPr>
            <p:cNvSpPr/>
            <p:nvPr/>
          </p:nvSpPr>
          <p:spPr>
            <a:xfrm>
              <a:off x="8250727" y="3261386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Полилиния: фигура 665">
              <a:extLst>
                <a:ext uri="{FF2B5EF4-FFF2-40B4-BE49-F238E27FC236}">
                  <a16:creationId xmlns:a16="http://schemas.microsoft.com/office/drawing/2014/main" id="{E47B56E2-B78F-81A6-3B48-D3DC05A21CB5}"/>
                </a:ext>
              </a:extLst>
            </p:cNvPr>
            <p:cNvSpPr/>
            <p:nvPr/>
          </p:nvSpPr>
          <p:spPr>
            <a:xfrm>
              <a:off x="8252342" y="3127689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0" name="Группа 269">
            <a:extLst>
              <a:ext uri="{FF2B5EF4-FFF2-40B4-BE49-F238E27FC236}">
                <a16:creationId xmlns:a16="http://schemas.microsoft.com/office/drawing/2014/main" id="{A36CDF14-B46E-F3E4-EE0D-97D9DB13C350}"/>
              </a:ext>
            </a:extLst>
          </p:cNvPr>
          <p:cNvGrpSpPr/>
          <p:nvPr/>
        </p:nvGrpSpPr>
        <p:grpSpPr>
          <a:xfrm>
            <a:off x="8306022" y="3658986"/>
            <a:ext cx="177322" cy="238718"/>
            <a:chOff x="8203443" y="3758931"/>
            <a:chExt cx="177322" cy="238718"/>
          </a:xfrm>
        </p:grpSpPr>
        <p:grpSp>
          <p:nvGrpSpPr>
            <p:cNvPr id="271" name="Рисунок 642">
              <a:extLst>
                <a:ext uri="{FF2B5EF4-FFF2-40B4-BE49-F238E27FC236}">
                  <a16:creationId xmlns:a16="http://schemas.microsoft.com/office/drawing/2014/main" id="{323A490F-3231-4908-34D9-B12AE309B02D}"/>
                </a:ext>
              </a:extLst>
            </p:cNvPr>
            <p:cNvGrpSpPr/>
            <p:nvPr/>
          </p:nvGrpSpPr>
          <p:grpSpPr>
            <a:xfrm>
              <a:off x="8203443" y="3758931"/>
              <a:ext cx="177322" cy="96217"/>
              <a:chOff x="5686425" y="2990850"/>
              <a:chExt cx="817054" cy="412337"/>
            </a:xfrm>
          </p:grpSpPr>
          <p:sp>
            <p:nvSpPr>
              <p:cNvPr id="277" name="Полилиния: фигура 647">
                <a:extLst>
                  <a:ext uri="{FF2B5EF4-FFF2-40B4-BE49-F238E27FC236}">
                    <a16:creationId xmlns:a16="http://schemas.microsoft.com/office/drawing/2014/main" id="{D2A2581E-AD67-A169-55E5-97A2C5E4D024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Полилиния: фигура 648">
                <a:extLst>
                  <a:ext uri="{FF2B5EF4-FFF2-40B4-BE49-F238E27FC236}">
                    <a16:creationId xmlns:a16="http://schemas.microsoft.com/office/drawing/2014/main" id="{F84137A1-85AB-F03E-5CAA-6E76F595F2C7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Полилиния: фигура 650">
                <a:extLst>
                  <a:ext uri="{FF2B5EF4-FFF2-40B4-BE49-F238E27FC236}">
                    <a16:creationId xmlns:a16="http://schemas.microsoft.com/office/drawing/2014/main" id="{0F1AD2B7-6106-1085-DC4A-6754BA8BDAF2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Полилиния: фигура 651">
                <a:extLst>
                  <a:ext uri="{FF2B5EF4-FFF2-40B4-BE49-F238E27FC236}">
                    <a16:creationId xmlns:a16="http://schemas.microsoft.com/office/drawing/2014/main" id="{5BF91F69-7CEE-9CB8-CB3D-1AE634F914CE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Полилиния: фигура 653">
                <a:extLst>
                  <a:ext uri="{FF2B5EF4-FFF2-40B4-BE49-F238E27FC236}">
                    <a16:creationId xmlns:a16="http://schemas.microsoft.com/office/drawing/2014/main" id="{1D95FA0D-C90C-EE71-F699-07B241F62A45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Полилиния: фигура 654">
                <a:extLst>
                  <a:ext uri="{FF2B5EF4-FFF2-40B4-BE49-F238E27FC236}">
                    <a16:creationId xmlns:a16="http://schemas.microsoft.com/office/drawing/2014/main" id="{29EF8976-BAAE-FAE7-F30F-853339E93C83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Полилиния: фигура 655">
                <a:extLst>
                  <a:ext uri="{FF2B5EF4-FFF2-40B4-BE49-F238E27FC236}">
                    <a16:creationId xmlns:a16="http://schemas.microsoft.com/office/drawing/2014/main" id="{DB154081-5710-9D73-36E3-17DFFFC8339F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2" name="Полилиния: фигура 759">
              <a:extLst>
                <a:ext uri="{FF2B5EF4-FFF2-40B4-BE49-F238E27FC236}">
                  <a16:creationId xmlns:a16="http://schemas.microsoft.com/office/drawing/2014/main" id="{AD3BB1D9-B2EB-E5DC-DB08-BDA016EB4E97}"/>
                </a:ext>
              </a:extLst>
            </p:cNvPr>
            <p:cNvSpPr/>
            <p:nvPr/>
          </p:nvSpPr>
          <p:spPr>
            <a:xfrm>
              <a:off x="8239382" y="3794079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Полилиния: фигура 767">
              <a:extLst>
                <a:ext uri="{FF2B5EF4-FFF2-40B4-BE49-F238E27FC236}">
                  <a16:creationId xmlns:a16="http://schemas.microsoft.com/office/drawing/2014/main" id="{6BDD6B0F-92D4-D551-FEA3-C74A2D2C92D2}"/>
                </a:ext>
              </a:extLst>
            </p:cNvPr>
            <p:cNvSpPr/>
            <p:nvPr/>
          </p:nvSpPr>
          <p:spPr>
            <a:xfrm>
              <a:off x="8262399" y="3925478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Полилиния: фигура 768">
              <a:extLst>
                <a:ext uri="{FF2B5EF4-FFF2-40B4-BE49-F238E27FC236}">
                  <a16:creationId xmlns:a16="http://schemas.microsoft.com/office/drawing/2014/main" id="{DD5EC404-13ED-7C1F-8EAA-604BF62B4B53}"/>
                </a:ext>
              </a:extLst>
            </p:cNvPr>
            <p:cNvSpPr/>
            <p:nvPr/>
          </p:nvSpPr>
          <p:spPr>
            <a:xfrm>
              <a:off x="8266182" y="3973237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Полилиния: фигура 769">
              <a:extLst>
                <a:ext uri="{FF2B5EF4-FFF2-40B4-BE49-F238E27FC236}">
                  <a16:creationId xmlns:a16="http://schemas.microsoft.com/office/drawing/2014/main" id="{73B93093-346E-6D06-A1C2-4C3C23871390}"/>
                </a:ext>
              </a:extLst>
            </p:cNvPr>
            <p:cNvSpPr/>
            <p:nvPr/>
          </p:nvSpPr>
          <p:spPr>
            <a:xfrm>
              <a:off x="8256748" y="3947214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Полилиния: фигура 665">
              <a:extLst>
                <a:ext uri="{FF2B5EF4-FFF2-40B4-BE49-F238E27FC236}">
                  <a16:creationId xmlns:a16="http://schemas.microsoft.com/office/drawing/2014/main" id="{19D973BE-7CCB-690A-EEED-885661F7B7A4}"/>
                </a:ext>
              </a:extLst>
            </p:cNvPr>
            <p:cNvSpPr/>
            <p:nvPr/>
          </p:nvSpPr>
          <p:spPr>
            <a:xfrm>
              <a:off x="8258363" y="3813517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4" name="Группа 283">
            <a:extLst>
              <a:ext uri="{FF2B5EF4-FFF2-40B4-BE49-F238E27FC236}">
                <a16:creationId xmlns:a16="http://schemas.microsoft.com/office/drawing/2014/main" id="{D017C448-88CD-711D-86AB-79ADAF665F42}"/>
              </a:ext>
            </a:extLst>
          </p:cNvPr>
          <p:cNvGrpSpPr/>
          <p:nvPr/>
        </p:nvGrpSpPr>
        <p:grpSpPr>
          <a:xfrm>
            <a:off x="8306522" y="5627949"/>
            <a:ext cx="177322" cy="238718"/>
            <a:chOff x="8203943" y="4092197"/>
            <a:chExt cx="177322" cy="238718"/>
          </a:xfrm>
        </p:grpSpPr>
        <p:grpSp>
          <p:nvGrpSpPr>
            <p:cNvPr id="285" name="Рисунок 642">
              <a:extLst>
                <a:ext uri="{FF2B5EF4-FFF2-40B4-BE49-F238E27FC236}">
                  <a16:creationId xmlns:a16="http://schemas.microsoft.com/office/drawing/2014/main" id="{7EF710AF-2F7F-EDB9-17EB-B5D64DE09D35}"/>
                </a:ext>
              </a:extLst>
            </p:cNvPr>
            <p:cNvGrpSpPr/>
            <p:nvPr/>
          </p:nvGrpSpPr>
          <p:grpSpPr>
            <a:xfrm>
              <a:off x="8203943" y="4092197"/>
              <a:ext cx="177322" cy="96217"/>
              <a:chOff x="5686425" y="2990850"/>
              <a:chExt cx="817054" cy="412337"/>
            </a:xfrm>
          </p:grpSpPr>
          <p:sp>
            <p:nvSpPr>
              <p:cNvPr id="291" name="Полилиния: фигура 647">
                <a:extLst>
                  <a:ext uri="{FF2B5EF4-FFF2-40B4-BE49-F238E27FC236}">
                    <a16:creationId xmlns:a16="http://schemas.microsoft.com/office/drawing/2014/main" id="{D1AE08AF-0AAC-4AEC-409E-C7C645C4A604}"/>
                  </a:ext>
                </a:extLst>
              </p:cNvPr>
              <p:cNvSpPr/>
              <p:nvPr/>
            </p:nvSpPr>
            <p:spPr>
              <a:xfrm>
                <a:off x="6094952" y="2990850"/>
                <a:ext cx="9525" cy="75723"/>
              </a:xfrm>
              <a:custGeom>
                <a:avLst/>
                <a:gdLst>
                  <a:gd name="connsiteX0" fmla="*/ 0 w 9525"/>
                  <a:gd name="connsiteY0" fmla="*/ 75724 h 75723"/>
                  <a:gd name="connsiteX1" fmla="*/ 0 w 9525"/>
                  <a:gd name="connsiteY1" fmla="*/ 0 h 7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5723">
                    <a:moveTo>
                      <a:pt x="0" y="7572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Полилиния: фигура 648">
                <a:extLst>
                  <a:ext uri="{FF2B5EF4-FFF2-40B4-BE49-F238E27FC236}">
                    <a16:creationId xmlns:a16="http://schemas.microsoft.com/office/drawing/2014/main" id="{6D74E33B-0A54-B0AF-B333-119F76E37AF5}"/>
                  </a:ext>
                </a:extLst>
              </p:cNvPr>
              <p:cNvSpPr/>
              <p:nvPr/>
            </p:nvSpPr>
            <p:spPr>
              <a:xfrm>
                <a:off x="5893689" y="3045047"/>
                <a:ext cx="36004" cy="62483"/>
              </a:xfrm>
              <a:custGeom>
                <a:avLst/>
                <a:gdLst>
                  <a:gd name="connsiteX0" fmla="*/ 36005 w 36004"/>
                  <a:gd name="connsiteY0" fmla="*/ 62484 h 62483"/>
                  <a:gd name="connsiteX1" fmla="*/ 0 w 36004"/>
                  <a:gd name="connsiteY1" fmla="*/ 0 h 62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4" h="62483">
                    <a:moveTo>
                      <a:pt x="36005" y="6248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Полилиния: фигура 650">
                <a:extLst>
                  <a:ext uri="{FF2B5EF4-FFF2-40B4-BE49-F238E27FC236}">
                    <a16:creationId xmlns:a16="http://schemas.microsoft.com/office/drawing/2014/main" id="{A60BF992-B910-D554-3808-F1ABB5433F05}"/>
                  </a:ext>
                </a:extLst>
              </p:cNvPr>
              <p:cNvSpPr/>
              <p:nvPr/>
            </p:nvSpPr>
            <p:spPr>
              <a:xfrm>
                <a:off x="5737860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35814 h 35814"/>
                  <a:gd name="connsiteX1" fmla="*/ 0 w 62102"/>
                  <a:gd name="connsiteY1" fmla="*/ 0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35814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Полилиния: фигура 651">
                <a:extLst>
                  <a:ext uri="{FF2B5EF4-FFF2-40B4-BE49-F238E27FC236}">
                    <a16:creationId xmlns:a16="http://schemas.microsoft.com/office/drawing/2014/main" id="{E3F5B34F-9710-7E32-C5A4-D0EA5CE7193D}"/>
                  </a:ext>
                </a:extLst>
              </p:cNvPr>
              <p:cNvSpPr/>
              <p:nvPr/>
            </p:nvSpPr>
            <p:spPr>
              <a:xfrm>
                <a:off x="6260211" y="3045047"/>
                <a:ext cx="35909" cy="62388"/>
              </a:xfrm>
              <a:custGeom>
                <a:avLst/>
                <a:gdLst>
                  <a:gd name="connsiteX0" fmla="*/ 35909 w 35909"/>
                  <a:gd name="connsiteY0" fmla="*/ 0 h 62388"/>
                  <a:gd name="connsiteX1" fmla="*/ 0 w 35909"/>
                  <a:gd name="connsiteY1" fmla="*/ 62389 h 6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909" h="62388">
                    <a:moveTo>
                      <a:pt x="35909" y="0"/>
                    </a:moveTo>
                    <a:lnTo>
                      <a:pt x="0" y="62389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Полилиния: фигура 653">
                <a:extLst>
                  <a:ext uri="{FF2B5EF4-FFF2-40B4-BE49-F238E27FC236}">
                    <a16:creationId xmlns:a16="http://schemas.microsoft.com/office/drawing/2014/main" id="{ECEE8D41-3829-42B9-958C-5257C179106B}"/>
                  </a:ext>
                </a:extLst>
              </p:cNvPr>
              <p:cNvSpPr/>
              <p:nvPr/>
            </p:nvSpPr>
            <p:spPr>
              <a:xfrm>
                <a:off x="6389941" y="3187541"/>
                <a:ext cx="62102" cy="35814"/>
              </a:xfrm>
              <a:custGeom>
                <a:avLst/>
                <a:gdLst>
                  <a:gd name="connsiteX0" fmla="*/ 62103 w 62102"/>
                  <a:gd name="connsiteY0" fmla="*/ 0 h 35814"/>
                  <a:gd name="connsiteX1" fmla="*/ 0 w 62102"/>
                  <a:gd name="connsiteY1" fmla="*/ 35814 h 3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102" h="35814">
                    <a:moveTo>
                      <a:pt x="62103" y="0"/>
                    </a:moveTo>
                    <a:lnTo>
                      <a:pt x="0" y="35814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Полилиния: фигура 654">
                <a:extLst>
                  <a:ext uri="{FF2B5EF4-FFF2-40B4-BE49-F238E27FC236}">
                    <a16:creationId xmlns:a16="http://schemas.microsoft.com/office/drawing/2014/main" id="{7B352908-A042-D8F3-87BF-B0B24CCBF683}"/>
                  </a:ext>
                </a:extLst>
              </p:cNvPr>
              <p:cNvSpPr/>
              <p:nvPr/>
            </p:nvSpPr>
            <p:spPr>
              <a:xfrm>
                <a:off x="6432042" y="3393662"/>
                <a:ext cx="71437" cy="9525"/>
              </a:xfrm>
              <a:custGeom>
                <a:avLst/>
                <a:gdLst>
                  <a:gd name="connsiteX0" fmla="*/ 71437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7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Полилиния: фигура 655">
                <a:extLst>
                  <a:ext uri="{FF2B5EF4-FFF2-40B4-BE49-F238E27FC236}">
                    <a16:creationId xmlns:a16="http://schemas.microsoft.com/office/drawing/2014/main" id="{7469D8D4-584B-0127-00A2-74276198FA61}"/>
                  </a:ext>
                </a:extLst>
              </p:cNvPr>
              <p:cNvSpPr/>
              <p:nvPr/>
            </p:nvSpPr>
            <p:spPr>
              <a:xfrm>
                <a:off x="5686425" y="3393662"/>
                <a:ext cx="71437" cy="9525"/>
              </a:xfrm>
              <a:custGeom>
                <a:avLst/>
                <a:gdLst>
                  <a:gd name="connsiteX0" fmla="*/ 71438 w 71437"/>
                  <a:gd name="connsiteY0" fmla="*/ 0 h 9525"/>
                  <a:gd name="connsiteX1" fmla="*/ 0 w 7143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437" h="9525">
                    <a:moveTo>
                      <a:pt x="71438" y="0"/>
                    </a:moveTo>
                    <a:lnTo>
                      <a:pt x="0" y="0"/>
                    </a:lnTo>
                  </a:path>
                </a:pathLst>
              </a:custGeom>
              <a:ln w="63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86" name="Полилиния: фигура 759">
              <a:extLst>
                <a:ext uri="{FF2B5EF4-FFF2-40B4-BE49-F238E27FC236}">
                  <a16:creationId xmlns:a16="http://schemas.microsoft.com/office/drawing/2014/main" id="{9649B3AB-F29F-1156-E390-19F9EE1EF391}"/>
                </a:ext>
              </a:extLst>
            </p:cNvPr>
            <p:cNvSpPr/>
            <p:nvPr/>
          </p:nvSpPr>
          <p:spPr>
            <a:xfrm>
              <a:off x="8239882" y="4127345"/>
              <a:ext cx="109267" cy="127466"/>
            </a:xfrm>
            <a:custGeom>
              <a:avLst/>
              <a:gdLst>
                <a:gd name="connsiteX0" fmla="*/ 348344 w 471134"/>
                <a:gd name="connsiteY0" fmla="*/ 549611 h 549610"/>
                <a:gd name="connsiteX1" fmla="*/ 471121 w 471134"/>
                <a:gd name="connsiteY1" fmla="*/ 211187 h 549610"/>
                <a:gd name="connsiteX2" fmla="*/ 232996 w 471134"/>
                <a:gd name="connsiteY2" fmla="*/ 18 h 549610"/>
                <a:gd name="connsiteX3" fmla="*/ 15 w 471134"/>
                <a:gd name="connsiteY3" fmla="*/ 216998 h 549610"/>
                <a:gd name="connsiteX4" fmla="*/ 122792 w 471134"/>
                <a:gd name="connsiteY4" fmla="*/ 549611 h 54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4" h="549610">
                  <a:moveTo>
                    <a:pt x="348344" y="549611"/>
                  </a:moveTo>
                  <a:cubicBezTo>
                    <a:pt x="349106" y="423214"/>
                    <a:pt x="472645" y="331583"/>
                    <a:pt x="471121" y="211187"/>
                  </a:cubicBezTo>
                  <a:cubicBezTo>
                    <a:pt x="469692" y="93077"/>
                    <a:pt x="363108" y="-1506"/>
                    <a:pt x="232996" y="18"/>
                  </a:cubicBezTo>
                  <a:cubicBezTo>
                    <a:pt x="102885" y="1637"/>
                    <a:pt x="-1414" y="98792"/>
                    <a:pt x="15" y="216998"/>
                  </a:cubicBezTo>
                  <a:cubicBezTo>
                    <a:pt x="1539" y="336346"/>
                    <a:pt x="117267" y="424833"/>
                    <a:pt x="122792" y="549611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7" name="Полилиния: фигура 767">
              <a:extLst>
                <a:ext uri="{FF2B5EF4-FFF2-40B4-BE49-F238E27FC236}">
                  <a16:creationId xmlns:a16="http://schemas.microsoft.com/office/drawing/2014/main" id="{19FF64CF-1D62-C8AF-760E-933EA3B3274D}"/>
                </a:ext>
              </a:extLst>
            </p:cNvPr>
            <p:cNvSpPr/>
            <p:nvPr/>
          </p:nvSpPr>
          <p:spPr>
            <a:xfrm>
              <a:off x="8262899" y="4258744"/>
              <a:ext cx="63262" cy="16899"/>
            </a:xfrm>
            <a:custGeom>
              <a:avLst/>
              <a:gdLst>
                <a:gd name="connsiteX0" fmla="*/ 236339 w 272772"/>
                <a:gd name="connsiteY0" fmla="*/ 72866 h 72866"/>
                <a:gd name="connsiteX1" fmla="*/ 36505 w 272772"/>
                <a:gd name="connsiteY1" fmla="*/ 72866 h 72866"/>
                <a:gd name="connsiteX2" fmla="*/ 36505 w 272772"/>
                <a:gd name="connsiteY2" fmla="*/ 0 h 72866"/>
                <a:gd name="connsiteX3" fmla="*/ 236339 w 272772"/>
                <a:gd name="connsiteY3" fmla="*/ 0 h 72866"/>
                <a:gd name="connsiteX4" fmla="*/ 236339 w 272772"/>
                <a:gd name="connsiteY4" fmla="*/ 72866 h 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72" h="72866">
                  <a:moveTo>
                    <a:pt x="236339" y="72866"/>
                  </a:moveTo>
                  <a:cubicBezTo>
                    <a:pt x="169664" y="72866"/>
                    <a:pt x="103084" y="72866"/>
                    <a:pt x="36505" y="72866"/>
                  </a:cubicBezTo>
                  <a:cubicBezTo>
                    <a:pt x="-12168" y="72866"/>
                    <a:pt x="-12168" y="0"/>
                    <a:pt x="36505" y="0"/>
                  </a:cubicBezTo>
                  <a:cubicBezTo>
                    <a:pt x="103084" y="0"/>
                    <a:pt x="169759" y="0"/>
                    <a:pt x="236339" y="0"/>
                  </a:cubicBezTo>
                  <a:cubicBezTo>
                    <a:pt x="284917" y="0"/>
                    <a:pt x="284917" y="72866"/>
                    <a:pt x="236339" y="72866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Полилиния: фигура 768">
              <a:extLst>
                <a:ext uri="{FF2B5EF4-FFF2-40B4-BE49-F238E27FC236}">
                  <a16:creationId xmlns:a16="http://schemas.microsoft.com/office/drawing/2014/main" id="{15E019F6-8FAF-C0F4-8C49-3DCDA4D44BF6}"/>
                </a:ext>
              </a:extLst>
            </p:cNvPr>
            <p:cNvSpPr/>
            <p:nvPr/>
          </p:nvSpPr>
          <p:spPr>
            <a:xfrm>
              <a:off x="8266682" y="4306503"/>
              <a:ext cx="55668" cy="24412"/>
            </a:xfrm>
            <a:custGeom>
              <a:avLst/>
              <a:gdLst>
                <a:gd name="connsiteX0" fmla="*/ 207455 w 240030"/>
                <a:gd name="connsiteY0" fmla="*/ 0 h 105259"/>
                <a:gd name="connsiteX1" fmla="*/ 32575 w 240030"/>
                <a:gd name="connsiteY1" fmla="*/ 0 h 105259"/>
                <a:gd name="connsiteX2" fmla="*/ 32575 w 240030"/>
                <a:gd name="connsiteY2" fmla="*/ 65246 h 105259"/>
                <a:gd name="connsiteX3" fmla="*/ 56674 w 240030"/>
                <a:gd name="connsiteY3" fmla="*/ 65246 h 105259"/>
                <a:gd name="connsiteX4" fmla="*/ 118682 w 240030"/>
                <a:gd name="connsiteY4" fmla="*/ 105251 h 105259"/>
                <a:gd name="connsiteX5" fmla="*/ 183452 w 240030"/>
                <a:gd name="connsiteY5" fmla="*/ 65246 h 105259"/>
                <a:gd name="connsiteX6" fmla="*/ 207455 w 240030"/>
                <a:gd name="connsiteY6" fmla="*/ 65246 h 105259"/>
                <a:gd name="connsiteX7" fmla="*/ 207455 w 240030"/>
                <a:gd name="connsiteY7" fmla="*/ 0 h 105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0" h="105259">
                  <a:moveTo>
                    <a:pt x="207455" y="0"/>
                  </a:moveTo>
                  <a:cubicBezTo>
                    <a:pt x="149162" y="0"/>
                    <a:pt x="90869" y="0"/>
                    <a:pt x="32575" y="0"/>
                  </a:cubicBezTo>
                  <a:cubicBezTo>
                    <a:pt x="-10858" y="0"/>
                    <a:pt x="-10858" y="65246"/>
                    <a:pt x="32575" y="65246"/>
                  </a:cubicBezTo>
                  <a:cubicBezTo>
                    <a:pt x="40576" y="65246"/>
                    <a:pt x="48578" y="65246"/>
                    <a:pt x="56674" y="65246"/>
                  </a:cubicBezTo>
                  <a:cubicBezTo>
                    <a:pt x="68009" y="91345"/>
                    <a:pt x="93250" y="104775"/>
                    <a:pt x="118682" y="105251"/>
                  </a:cubicBezTo>
                  <a:cubicBezTo>
                    <a:pt x="145066" y="105632"/>
                    <a:pt x="171641" y="92393"/>
                    <a:pt x="183452" y="65246"/>
                  </a:cubicBezTo>
                  <a:cubicBezTo>
                    <a:pt x="191453" y="65246"/>
                    <a:pt x="199454" y="65246"/>
                    <a:pt x="207455" y="65246"/>
                  </a:cubicBezTo>
                  <a:cubicBezTo>
                    <a:pt x="250889" y="65246"/>
                    <a:pt x="250889" y="0"/>
                    <a:pt x="207455" y="0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Полилиния: фигура 769">
              <a:extLst>
                <a:ext uri="{FF2B5EF4-FFF2-40B4-BE49-F238E27FC236}">
                  <a16:creationId xmlns:a16="http://schemas.microsoft.com/office/drawing/2014/main" id="{754E6D4F-29B1-193A-E98B-683DC397DB07}"/>
                </a:ext>
              </a:extLst>
            </p:cNvPr>
            <p:cNvSpPr/>
            <p:nvPr/>
          </p:nvSpPr>
          <p:spPr>
            <a:xfrm>
              <a:off x="8257248" y="4280480"/>
              <a:ext cx="74556" cy="20677"/>
            </a:xfrm>
            <a:custGeom>
              <a:avLst/>
              <a:gdLst>
                <a:gd name="connsiteX0" fmla="*/ 276892 w 321468"/>
                <a:gd name="connsiteY0" fmla="*/ 89154 h 89154"/>
                <a:gd name="connsiteX1" fmla="*/ 44577 w 321468"/>
                <a:gd name="connsiteY1" fmla="*/ 89154 h 89154"/>
                <a:gd name="connsiteX2" fmla="*/ 44577 w 321468"/>
                <a:gd name="connsiteY2" fmla="*/ 0 h 89154"/>
                <a:gd name="connsiteX3" fmla="*/ 276892 w 321468"/>
                <a:gd name="connsiteY3" fmla="*/ 0 h 89154"/>
                <a:gd name="connsiteX4" fmla="*/ 276892 w 321468"/>
                <a:gd name="connsiteY4" fmla="*/ 89154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8" h="89154">
                  <a:moveTo>
                    <a:pt x="276892" y="89154"/>
                  </a:moveTo>
                  <a:cubicBezTo>
                    <a:pt x="199453" y="89154"/>
                    <a:pt x="122015" y="89154"/>
                    <a:pt x="44577" y="89154"/>
                  </a:cubicBezTo>
                  <a:cubicBezTo>
                    <a:pt x="-14859" y="89154"/>
                    <a:pt x="-14859" y="0"/>
                    <a:pt x="44577" y="0"/>
                  </a:cubicBezTo>
                  <a:cubicBezTo>
                    <a:pt x="122015" y="0"/>
                    <a:pt x="199453" y="0"/>
                    <a:pt x="276892" y="0"/>
                  </a:cubicBezTo>
                  <a:cubicBezTo>
                    <a:pt x="336328" y="0"/>
                    <a:pt x="336328" y="89154"/>
                    <a:pt x="276892" y="8915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Полилиния: фигура 665">
              <a:extLst>
                <a:ext uri="{FF2B5EF4-FFF2-40B4-BE49-F238E27FC236}">
                  <a16:creationId xmlns:a16="http://schemas.microsoft.com/office/drawing/2014/main" id="{DC195B4B-E158-D7F7-07A1-047531AC072A}"/>
                </a:ext>
              </a:extLst>
            </p:cNvPr>
            <p:cNvSpPr/>
            <p:nvPr/>
          </p:nvSpPr>
          <p:spPr>
            <a:xfrm>
              <a:off x="8258863" y="4146783"/>
              <a:ext cx="71306" cy="71320"/>
            </a:xfrm>
            <a:custGeom>
              <a:avLst/>
              <a:gdLst>
                <a:gd name="connsiteX0" fmla="*/ 457295 w 457390"/>
                <a:gd name="connsiteY0" fmla="*/ 273558 h 457485"/>
                <a:gd name="connsiteX1" fmla="*/ 457391 w 457390"/>
                <a:gd name="connsiteY1" fmla="*/ 184690 h 457485"/>
                <a:gd name="connsiteX2" fmla="*/ 391954 w 457390"/>
                <a:gd name="connsiteY2" fmla="*/ 184595 h 457485"/>
                <a:gd name="connsiteX3" fmla="*/ 375666 w 457390"/>
                <a:gd name="connsiteY3" fmla="*/ 144971 h 457485"/>
                <a:gd name="connsiteX4" fmla="*/ 422053 w 457390"/>
                <a:gd name="connsiteY4" fmla="*/ 98870 h 457485"/>
                <a:gd name="connsiteX5" fmla="*/ 359283 w 457390"/>
                <a:gd name="connsiteY5" fmla="*/ 35909 h 457485"/>
                <a:gd name="connsiteX6" fmla="*/ 312896 w 457390"/>
                <a:gd name="connsiteY6" fmla="*/ 82010 h 457485"/>
                <a:gd name="connsiteX7" fmla="*/ 273368 w 457390"/>
                <a:gd name="connsiteY7" fmla="*/ 65627 h 457485"/>
                <a:gd name="connsiteX8" fmla="*/ 273463 w 457390"/>
                <a:gd name="connsiteY8" fmla="*/ 191 h 457485"/>
                <a:gd name="connsiteX9" fmla="*/ 184595 w 457390"/>
                <a:gd name="connsiteY9" fmla="*/ 0 h 457485"/>
                <a:gd name="connsiteX10" fmla="*/ 184499 w 457390"/>
                <a:gd name="connsiteY10" fmla="*/ 65437 h 457485"/>
                <a:gd name="connsiteX11" fmla="*/ 144875 w 457390"/>
                <a:gd name="connsiteY11" fmla="*/ 81725 h 457485"/>
                <a:gd name="connsiteX12" fmla="*/ 98679 w 457390"/>
                <a:gd name="connsiteY12" fmla="*/ 35433 h 457485"/>
                <a:gd name="connsiteX13" fmla="*/ 35814 w 457390"/>
                <a:gd name="connsiteY13" fmla="*/ 98108 h 457485"/>
                <a:gd name="connsiteX14" fmla="*/ 81915 w 457390"/>
                <a:gd name="connsiteY14" fmla="*/ 144494 h 457485"/>
                <a:gd name="connsiteX15" fmla="*/ 65532 w 457390"/>
                <a:gd name="connsiteY15" fmla="*/ 184023 h 457485"/>
                <a:gd name="connsiteX16" fmla="*/ 95 w 457390"/>
                <a:gd name="connsiteY16" fmla="*/ 183928 h 457485"/>
                <a:gd name="connsiteX17" fmla="*/ 0 w 457390"/>
                <a:gd name="connsiteY17" fmla="*/ 272796 h 457485"/>
                <a:gd name="connsiteX18" fmla="*/ 65342 w 457390"/>
                <a:gd name="connsiteY18" fmla="*/ 272891 h 457485"/>
                <a:gd name="connsiteX19" fmla="*/ 81629 w 457390"/>
                <a:gd name="connsiteY19" fmla="*/ 312420 h 457485"/>
                <a:gd name="connsiteX20" fmla="*/ 35338 w 457390"/>
                <a:gd name="connsiteY20" fmla="*/ 358616 h 457485"/>
                <a:gd name="connsiteX21" fmla="*/ 98012 w 457390"/>
                <a:gd name="connsiteY21" fmla="*/ 421577 h 457485"/>
                <a:gd name="connsiteX22" fmla="*/ 144304 w 457390"/>
                <a:gd name="connsiteY22" fmla="*/ 375380 h 457485"/>
                <a:gd name="connsiteX23" fmla="*/ 183928 w 457390"/>
                <a:gd name="connsiteY23" fmla="*/ 391763 h 457485"/>
                <a:gd name="connsiteX24" fmla="*/ 183833 w 457390"/>
                <a:gd name="connsiteY24" fmla="*/ 457295 h 457485"/>
                <a:gd name="connsiteX25" fmla="*/ 272701 w 457390"/>
                <a:gd name="connsiteY25" fmla="*/ 457486 h 457485"/>
                <a:gd name="connsiteX26" fmla="*/ 272796 w 457390"/>
                <a:gd name="connsiteY26" fmla="*/ 392049 h 457485"/>
                <a:gd name="connsiteX27" fmla="*/ 312325 w 457390"/>
                <a:gd name="connsiteY27" fmla="*/ 375761 h 457485"/>
                <a:gd name="connsiteX28" fmla="*/ 358521 w 457390"/>
                <a:gd name="connsiteY28" fmla="*/ 422053 h 457485"/>
                <a:gd name="connsiteX29" fmla="*/ 421481 w 457390"/>
                <a:gd name="connsiteY29" fmla="*/ 359378 h 457485"/>
                <a:gd name="connsiteX30" fmla="*/ 375285 w 457390"/>
                <a:gd name="connsiteY30" fmla="*/ 312992 h 457485"/>
                <a:gd name="connsiteX31" fmla="*/ 391763 w 457390"/>
                <a:gd name="connsiteY31" fmla="*/ 273463 h 457485"/>
                <a:gd name="connsiteX32" fmla="*/ 457295 w 457390"/>
                <a:gd name="connsiteY32" fmla="*/ 273558 h 457485"/>
                <a:gd name="connsiteX33" fmla="*/ 457295 w 457390"/>
                <a:gd name="connsiteY33" fmla="*/ 273558 h 457485"/>
                <a:gd name="connsiteX34" fmla="*/ 228600 w 457390"/>
                <a:gd name="connsiteY34" fmla="*/ 313754 h 457485"/>
                <a:gd name="connsiteX35" fmla="*/ 143637 w 457390"/>
                <a:gd name="connsiteY35" fmla="*/ 228600 h 457485"/>
                <a:gd name="connsiteX36" fmla="*/ 228791 w 457390"/>
                <a:gd name="connsiteY36" fmla="*/ 143732 h 457485"/>
                <a:gd name="connsiteX37" fmla="*/ 313658 w 457390"/>
                <a:gd name="connsiteY37" fmla="*/ 228886 h 457485"/>
                <a:gd name="connsiteX38" fmla="*/ 228600 w 457390"/>
                <a:gd name="connsiteY38" fmla="*/ 313754 h 45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57390" h="457485">
                  <a:moveTo>
                    <a:pt x="457295" y="273558"/>
                  </a:moveTo>
                  <a:lnTo>
                    <a:pt x="457391" y="184690"/>
                  </a:lnTo>
                  <a:lnTo>
                    <a:pt x="391954" y="184595"/>
                  </a:lnTo>
                  <a:cubicBezTo>
                    <a:pt x="388144" y="170593"/>
                    <a:pt x="382715" y="157353"/>
                    <a:pt x="375666" y="144971"/>
                  </a:cubicBezTo>
                  <a:lnTo>
                    <a:pt x="422053" y="98870"/>
                  </a:lnTo>
                  <a:lnTo>
                    <a:pt x="359283" y="35909"/>
                  </a:lnTo>
                  <a:lnTo>
                    <a:pt x="312896" y="82010"/>
                  </a:lnTo>
                  <a:cubicBezTo>
                    <a:pt x="300704" y="74962"/>
                    <a:pt x="287369" y="69437"/>
                    <a:pt x="273368" y="65627"/>
                  </a:cubicBezTo>
                  <a:lnTo>
                    <a:pt x="273463" y="191"/>
                  </a:lnTo>
                  <a:lnTo>
                    <a:pt x="184595" y="0"/>
                  </a:lnTo>
                  <a:lnTo>
                    <a:pt x="184499" y="65437"/>
                  </a:lnTo>
                  <a:cubicBezTo>
                    <a:pt x="170498" y="69247"/>
                    <a:pt x="157163" y="74676"/>
                    <a:pt x="144875" y="81725"/>
                  </a:cubicBezTo>
                  <a:lnTo>
                    <a:pt x="98679" y="35433"/>
                  </a:lnTo>
                  <a:lnTo>
                    <a:pt x="35814" y="98108"/>
                  </a:lnTo>
                  <a:lnTo>
                    <a:pt x="81915" y="144494"/>
                  </a:lnTo>
                  <a:cubicBezTo>
                    <a:pt x="74867" y="156782"/>
                    <a:pt x="69342" y="170117"/>
                    <a:pt x="65532" y="184023"/>
                  </a:cubicBezTo>
                  <a:lnTo>
                    <a:pt x="95" y="183928"/>
                  </a:lnTo>
                  <a:lnTo>
                    <a:pt x="0" y="272796"/>
                  </a:lnTo>
                  <a:lnTo>
                    <a:pt x="65342" y="272891"/>
                  </a:lnTo>
                  <a:cubicBezTo>
                    <a:pt x="69152" y="286893"/>
                    <a:pt x="74581" y="300228"/>
                    <a:pt x="81629" y="312420"/>
                  </a:cubicBezTo>
                  <a:lnTo>
                    <a:pt x="35338" y="358616"/>
                  </a:lnTo>
                  <a:lnTo>
                    <a:pt x="98012" y="421577"/>
                  </a:lnTo>
                  <a:lnTo>
                    <a:pt x="144304" y="375380"/>
                  </a:lnTo>
                  <a:cubicBezTo>
                    <a:pt x="156591" y="382429"/>
                    <a:pt x="169926" y="387953"/>
                    <a:pt x="183928" y="391763"/>
                  </a:cubicBezTo>
                  <a:lnTo>
                    <a:pt x="183833" y="457295"/>
                  </a:lnTo>
                  <a:lnTo>
                    <a:pt x="272701" y="457486"/>
                  </a:lnTo>
                  <a:lnTo>
                    <a:pt x="272796" y="392049"/>
                  </a:lnTo>
                  <a:cubicBezTo>
                    <a:pt x="286798" y="388239"/>
                    <a:pt x="300038" y="382715"/>
                    <a:pt x="312325" y="375761"/>
                  </a:cubicBezTo>
                  <a:lnTo>
                    <a:pt x="358521" y="422053"/>
                  </a:lnTo>
                  <a:lnTo>
                    <a:pt x="421481" y="359378"/>
                  </a:lnTo>
                  <a:lnTo>
                    <a:pt x="375285" y="312992"/>
                  </a:lnTo>
                  <a:cubicBezTo>
                    <a:pt x="382429" y="300704"/>
                    <a:pt x="387858" y="287369"/>
                    <a:pt x="391763" y="273463"/>
                  </a:cubicBezTo>
                  <a:lnTo>
                    <a:pt x="457295" y="273558"/>
                  </a:lnTo>
                  <a:lnTo>
                    <a:pt x="457295" y="273558"/>
                  </a:lnTo>
                  <a:close/>
                  <a:moveTo>
                    <a:pt x="228600" y="313754"/>
                  </a:moveTo>
                  <a:cubicBezTo>
                    <a:pt x="181642" y="313658"/>
                    <a:pt x="143637" y="275558"/>
                    <a:pt x="143637" y="228600"/>
                  </a:cubicBezTo>
                  <a:cubicBezTo>
                    <a:pt x="143732" y="181642"/>
                    <a:pt x="181832" y="143637"/>
                    <a:pt x="228791" y="143732"/>
                  </a:cubicBezTo>
                  <a:cubicBezTo>
                    <a:pt x="275749" y="143828"/>
                    <a:pt x="313754" y="181928"/>
                    <a:pt x="313658" y="228886"/>
                  </a:cubicBezTo>
                  <a:cubicBezTo>
                    <a:pt x="313658" y="275844"/>
                    <a:pt x="275558" y="313849"/>
                    <a:pt x="228600" y="313754"/>
                  </a:cubicBezTo>
                  <a:close/>
                </a:path>
              </a:pathLst>
            </a:custGeom>
            <a:noFill/>
            <a:ln w="6350" cap="flat">
              <a:solidFill>
                <a:sysClr val="windowText" lastClr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8" name="Группа 297">
            <a:extLst>
              <a:ext uri="{FF2B5EF4-FFF2-40B4-BE49-F238E27FC236}">
                <a16:creationId xmlns:a16="http://schemas.microsoft.com/office/drawing/2014/main" id="{0DD167A6-9AA2-32C2-3A9C-9AD6568526E7}"/>
              </a:ext>
            </a:extLst>
          </p:cNvPr>
          <p:cNvGrpSpPr/>
          <p:nvPr/>
        </p:nvGrpSpPr>
        <p:grpSpPr>
          <a:xfrm>
            <a:off x="1441536" y="5636295"/>
            <a:ext cx="150039" cy="226641"/>
            <a:chOff x="1338956" y="4100542"/>
            <a:chExt cx="150039" cy="226641"/>
          </a:xfrm>
        </p:grpSpPr>
        <p:sp>
          <p:nvSpPr>
            <p:cNvPr id="299" name="Полилиния: фигура 75">
              <a:extLst>
                <a:ext uri="{FF2B5EF4-FFF2-40B4-BE49-F238E27FC236}">
                  <a16:creationId xmlns:a16="http://schemas.microsoft.com/office/drawing/2014/main" id="{FBB09468-8791-A0DA-FF6A-854CC00B1613}"/>
                </a:ext>
              </a:extLst>
            </p:cNvPr>
            <p:cNvSpPr/>
            <p:nvPr/>
          </p:nvSpPr>
          <p:spPr>
            <a:xfrm flipH="1">
              <a:off x="1338956" y="4180391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Полилиния: фигура 76">
              <a:extLst>
                <a:ext uri="{FF2B5EF4-FFF2-40B4-BE49-F238E27FC236}">
                  <a16:creationId xmlns:a16="http://schemas.microsoft.com/office/drawing/2014/main" id="{090F8017-0290-7049-D481-75EAEC914B81}"/>
                </a:ext>
              </a:extLst>
            </p:cNvPr>
            <p:cNvSpPr/>
            <p:nvPr/>
          </p:nvSpPr>
          <p:spPr>
            <a:xfrm flipH="1">
              <a:off x="1368885" y="4100542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01" name="Рисунок 71">
              <a:extLst>
                <a:ext uri="{FF2B5EF4-FFF2-40B4-BE49-F238E27FC236}">
                  <a16:creationId xmlns:a16="http://schemas.microsoft.com/office/drawing/2014/main" id="{200295FD-151D-53C1-B20C-4A4B73559623}"/>
                </a:ext>
              </a:extLst>
            </p:cNvPr>
            <p:cNvGrpSpPr/>
            <p:nvPr/>
          </p:nvGrpSpPr>
          <p:grpSpPr>
            <a:xfrm flipH="1">
              <a:off x="1382952" y="4157569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05" name="Полилиния: фигура 79">
                <a:extLst>
                  <a:ext uri="{FF2B5EF4-FFF2-40B4-BE49-F238E27FC236}">
                    <a16:creationId xmlns:a16="http://schemas.microsoft.com/office/drawing/2014/main" id="{07ACC8A5-89AC-8E22-942D-4E4506C30872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Полилиния: фигура 80">
                <a:extLst>
                  <a:ext uri="{FF2B5EF4-FFF2-40B4-BE49-F238E27FC236}">
                    <a16:creationId xmlns:a16="http://schemas.microsoft.com/office/drawing/2014/main" id="{99A384B2-6211-F0C1-0E7B-418F947A21E8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02" name="Полилиния: фигура 81">
              <a:extLst>
                <a:ext uri="{FF2B5EF4-FFF2-40B4-BE49-F238E27FC236}">
                  <a16:creationId xmlns:a16="http://schemas.microsoft.com/office/drawing/2014/main" id="{92F0EDC2-7B9E-20F6-033D-5FA036A2FF7F}"/>
                </a:ext>
              </a:extLst>
            </p:cNvPr>
            <p:cNvSpPr/>
            <p:nvPr/>
          </p:nvSpPr>
          <p:spPr>
            <a:xfrm flipH="1">
              <a:off x="1409611" y="4272588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Полилиния: фигура 83">
              <a:extLst>
                <a:ext uri="{FF2B5EF4-FFF2-40B4-BE49-F238E27FC236}">
                  <a16:creationId xmlns:a16="http://schemas.microsoft.com/office/drawing/2014/main" id="{D5109DF6-BB02-B8BF-08F6-24B35385F5AB}"/>
                </a:ext>
              </a:extLst>
            </p:cNvPr>
            <p:cNvSpPr/>
            <p:nvPr/>
          </p:nvSpPr>
          <p:spPr>
            <a:xfrm flipH="1">
              <a:off x="1364606" y="4302591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Полилиния: фигура 84">
              <a:extLst>
                <a:ext uri="{FF2B5EF4-FFF2-40B4-BE49-F238E27FC236}">
                  <a16:creationId xmlns:a16="http://schemas.microsoft.com/office/drawing/2014/main" id="{B01D9B9C-8E20-8A25-0B58-00E4A24FE2C3}"/>
                </a:ext>
              </a:extLst>
            </p:cNvPr>
            <p:cNvSpPr/>
            <p:nvPr/>
          </p:nvSpPr>
          <p:spPr>
            <a:xfrm flipH="1">
              <a:off x="1414652" y="4195122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7" name="Группа 306">
            <a:extLst>
              <a:ext uri="{FF2B5EF4-FFF2-40B4-BE49-F238E27FC236}">
                <a16:creationId xmlns:a16="http://schemas.microsoft.com/office/drawing/2014/main" id="{846C5B70-F189-5614-47CD-E20B78EF98D6}"/>
              </a:ext>
            </a:extLst>
          </p:cNvPr>
          <p:cNvGrpSpPr/>
          <p:nvPr/>
        </p:nvGrpSpPr>
        <p:grpSpPr>
          <a:xfrm>
            <a:off x="2681381" y="5636282"/>
            <a:ext cx="150039" cy="226641"/>
            <a:chOff x="2578801" y="4100529"/>
            <a:chExt cx="150039" cy="226641"/>
          </a:xfrm>
        </p:grpSpPr>
        <p:sp>
          <p:nvSpPr>
            <p:cNvPr id="308" name="Полилиния: фигура 75">
              <a:extLst>
                <a:ext uri="{FF2B5EF4-FFF2-40B4-BE49-F238E27FC236}">
                  <a16:creationId xmlns:a16="http://schemas.microsoft.com/office/drawing/2014/main" id="{EEB77981-0FAC-CB33-6FC6-E3CD535D409D}"/>
                </a:ext>
              </a:extLst>
            </p:cNvPr>
            <p:cNvSpPr/>
            <p:nvPr/>
          </p:nvSpPr>
          <p:spPr>
            <a:xfrm flipH="1">
              <a:off x="2578801" y="4180378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Полилиния: фигура 76">
              <a:extLst>
                <a:ext uri="{FF2B5EF4-FFF2-40B4-BE49-F238E27FC236}">
                  <a16:creationId xmlns:a16="http://schemas.microsoft.com/office/drawing/2014/main" id="{BF24D963-C2CF-157B-99C1-10A9D93A23E8}"/>
                </a:ext>
              </a:extLst>
            </p:cNvPr>
            <p:cNvSpPr/>
            <p:nvPr/>
          </p:nvSpPr>
          <p:spPr>
            <a:xfrm flipH="1">
              <a:off x="2608730" y="4100529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10" name="Рисунок 71">
              <a:extLst>
                <a:ext uri="{FF2B5EF4-FFF2-40B4-BE49-F238E27FC236}">
                  <a16:creationId xmlns:a16="http://schemas.microsoft.com/office/drawing/2014/main" id="{73016FF3-369C-9768-9E02-DEA193102752}"/>
                </a:ext>
              </a:extLst>
            </p:cNvPr>
            <p:cNvGrpSpPr/>
            <p:nvPr/>
          </p:nvGrpSpPr>
          <p:grpSpPr>
            <a:xfrm flipH="1">
              <a:off x="2622797" y="4157556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14" name="Полилиния: фигура 79">
                <a:extLst>
                  <a:ext uri="{FF2B5EF4-FFF2-40B4-BE49-F238E27FC236}">
                    <a16:creationId xmlns:a16="http://schemas.microsoft.com/office/drawing/2014/main" id="{D00C2563-04C9-84B5-99C3-B94210DB1B5E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Полилиния: фигура 80">
                <a:extLst>
                  <a:ext uri="{FF2B5EF4-FFF2-40B4-BE49-F238E27FC236}">
                    <a16:creationId xmlns:a16="http://schemas.microsoft.com/office/drawing/2014/main" id="{D6DA0C46-44E9-43B3-FB73-301D5ED0BDCA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1" name="Полилиния: фигура 81">
              <a:extLst>
                <a:ext uri="{FF2B5EF4-FFF2-40B4-BE49-F238E27FC236}">
                  <a16:creationId xmlns:a16="http://schemas.microsoft.com/office/drawing/2014/main" id="{344257BB-2446-471D-9DA0-1553941C5A31}"/>
                </a:ext>
              </a:extLst>
            </p:cNvPr>
            <p:cNvSpPr/>
            <p:nvPr/>
          </p:nvSpPr>
          <p:spPr>
            <a:xfrm flipH="1">
              <a:off x="2649456" y="4272575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Полилиния: фигура 83">
              <a:extLst>
                <a:ext uri="{FF2B5EF4-FFF2-40B4-BE49-F238E27FC236}">
                  <a16:creationId xmlns:a16="http://schemas.microsoft.com/office/drawing/2014/main" id="{97E9D8F7-B6A2-859B-676A-C86094F6A953}"/>
                </a:ext>
              </a:extLst>
            </p:cNvPr>
            <p:cNvSpPr/>
            <p:nvPr/>
          </p:nvSpPr>
          <p:spPr>
            <a:xfrm flipH="1">
              <a:off x="2604451" y="4302578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Полилиния: фигура 84">
              <a:extLst>
                <a:ext uri="{FF2B5EF4-FFF2-40B4-BE49-F238E27FC236}">
                  <a16:creationId xmlns:a16="http://schemas.microsoft.com/office/drawing/2014/main" id="{2222A1B3-391F-87EC-99D6-F63C4D86CD3C}"/>
                </a:ext>
              </a:extLst>
            </p:cNvPr>
            <p:cNvSpPr/>
            <p:nvPr/>
          </p:nvSpPr>
          <p:spPr>
            <a:xfrm flipH="1">
              <a:off x="2654497" y="4195109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16" name="Группа 315">
            <a:extLst>
              <a:ext uri="{FF2B5EF4-FFF2-40B4-BE49-F238E27FC236}">
                <a16:creationId xmlns:a16="http://schemas.microsoft.com/office/drawing/2014/main" id="{2C443C7C-11F2-7A58-6282-6A8254F3424D}"/>
              </a:ext>
            </a:extLst>
          </p:cNvPr>
          <p:cNvGrpSpPr/>
          <p:nvPr/>
        </p:nvGrpSpPr>
        <p:grpSpPr>
          <a:xfrm>
            <a:off x="3036173" y="5631949"/>
            <a:ext cx="150039" cy="226641"/>
            <a:chOff x="2933593" y="4096196"/>
            <a:chExt cx="150039" cy="226641"/>
          </a:xfrm>
        </p:grpSpPr>
        <p:sp>
          <p:nvSpPr>
            <p:cNvPr id="317" name="Полилиния: фигура 75">
              <a:extLst>
                <a:ext uri="{FF2B5EF4-FFF2-40B4-BE49-F238E27FC236}">
                  <a16:creationId xmlns:a16="http://schemas.microsoft.com/office/drawing/2014/main" id="{9F1C026C-52E1-C753-ECC9-E3935643E992}"/>
                </a:ext>
              </a:extLst>
            </p:cNvPr>
            <p:cNvSpPr/>
            <p:nvPr/>
          </p:nvSpPr>
          <p:spPr>
            <a:xfrm flipH="1">
              <a:off x="2933593" y="4176045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Полилиния: фигура 76">
              <a:extLst>
                <a:ext uri="{FF2B5EF4-FFF2-40B4-BE49-F238E27FC236}">
                  <a16:creationId xmlns:a16="http://schemas.microsoft.com/office/drawing/2014/main" id="{EBD23145-D7E4-9E8F-53C4-6C3DD256F993}"/>
                </a:ext>
              </a:extLst>
            </p:cNvPr>
            <p:cNvSpPr/>
            <p:nvPr/>
          </p:nvSpPr>
          <p:spPr>
            <a:xfrm flipH="1">
              <a:off x="2963522" y="4096196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19" name="Рисунок 71">
              <a:extLst>
                <a:ext uri="{FF2B5EF4-FFF2-40B4-BE49-F238E27FC236}">
                  <a16:creationId xmlns:a16="http://schemas.microsoft.com/office/drawing/2014/main" id="{B1CAB892-1948-30B7-D952-7B80364ED2D4}"/>
                </a:ext>
              </a:extLst>
            </p:cNvPr>
            <p:cNvGrpSpPr/>
            <p:nvPr/>
          </p:nvGrpSpPr>
          <p:grpSpPr>
            <a:xfrm flipH="1">
              <a:off x="2977589" y="4153223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23" name="Полилиния: фигура 79">
                <a:extLst>
                  <a:ext uri="{FF2B5EF4-FFF2-40B4-BE49-F238E27FC236}">
                    <a16:creationId xmlns:a16="http://schemas.microsoft.com/office/drawing/2014/main" id="{02581296-9F16-C6FA-F8C9-5AE8590FCD5D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4" name="Полилиния: фигура 80">
                <a:extLst>
                  <a:ext uri="{FF2B5EF4-FFF2-40B4-BE49-F238E27FC236}">
                    <a16:creationId xmlns:a16="http://schemas.microsoft.com/office/drawing/2014/main" id="{2D25DC27-935D-7F8C-4CE6-2EDE76143223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20" name="Полилиния: фигура 81">
              <a:extLst>
                <a:ext uri="{FF2B5EF4-FFF2-40B4-BE49-F238E27FC236}">
                  <a16:creationId xmlns:a16="http://schemas.microsoft.com/office/drawing/2014/main" id="{B4777FCF-0570-8D67-BB4B-5B6CAD6E6A7A}"/>
                </a:ext>
              </a:extLst>
            </p:cNvPr>
            <p:cNvSpPr/>
            <p:nvPr/>
          </p:nvSpPr>
          <p:spPr>
            <a:xfrm flipH="1">
              <a:off x="3004248" y="4268242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Полилиния: фигура 83">
              <a:extLst>
                <a:ext uri="{FF2B5EF4-FFF2-40B4-BE49-F238E27FC236}">
                  <a16:creationId xmlns:a16="http://schemas.microsoft.com/office/drawing/2014/main" id="{7C0185FE-932F-A872-DBFA-EDE9EE165FBA}"/>
                </a:ext>
              </a:extLst>
            </p:cNvPr>
            <p:cNvSpPr/>
            <p:nvPr/>
          </p:nvSpPr>
          <p:spPr>
            <a:xfrm flipH="1">
              <a:off x="2959243" y="4298245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Полилиния: фигура 84">
              <a:extLst>
                <a:ext uri="{FF2B5EF4-FFF2-40B4-BE49-F238E27FC236}">
                  <a16:creationId xmlns:a16="http://schemas.microsoft.com/office/drawing/2014/main" id="{D607E081-D749-8A72-C46C-A3EC5346F5A4}"/>
                </a:ext>
              </a:extLst>
            </p:cNvPr>
            <p:cNvSpPr/>
            <p:nvPr/>
          </p:nvSpPr>
          <p:spPr>
            <a:xfrm flipH="1">
              <a:off x="3009289" y="4190776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5" name="Группа 324">
            <a:extLst>
              <a:ext uri="{FF2B5EF4-FFF2-40B4-BE49-F238E27FC236}">
                <a16:creationId xmlns:a16="http://schemas.microsoft.com/office/drawing/2014/main" id="{52C5F7AE-635F-C8C0-33B2-D66C0131B643}"/>
              </a:ext>
            </a:extLst>
          </p:cNvPr>
          <p:cNvGrpSpPr/>
          <p:nvPr/>
        </p:nvGrpSpPr>
        <p:grpSpPr>
          <a:xfrm>
            <a:off x="1873636" y="3979648"/>
            <a:ext cx="150039" cy="226641"/>
            <a:chOff x="1771056" y="4427325"/>
            <a:chExt cx="150039" cy="226641"/>
          </a:xfrm>
        </p:grpSpPr>
        <p:sp>
          <p:nvSpPr>
            <p:cNvPr id="326" name="Полилиния: фигура 75">
              <a:extLst>
                <a:ext uri="{FF2B5EF4-FFF2-40B4-BE49-F238E27FC236}">
                  <a16:creationId xmlns:a16="http://schemas.microsoft.com/office/drawing/2014/main" id="{4458AED1-E975-D813-658F-FAEC85921460}"/>
                </a:ext>
              </a:extLst>
            </p:cNvPr>
            <p:cNvSpPr/>
            <p:nvPr/>
          </p:nvSpPr>
          <p:spPr>
            <a:xfrm flipH="1">
              <a:off x="1771056" y="4507174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Полилиния: фигура 76">
              <a:extLst>
                <a:ext uri="{FF2B5EF4-FFF2-40B4-BE49-F238E27FC236}">
                  <a16:creationId xmlns:a16="http://schemas.microsoft.com/office/drawing/2014/main" id="{F2A480C4-8146-2B94-7497-B56D981B0B96}"/>
                </a:ext>
              </a:extLst>
            </p:cNvPr>
            <p:cNvSpPr/>
            <p:nvPr/>
          </p:nvSpPr>
          <p:spPr>
            <a:xfrm flipH="1">
              <a:off x="1800985" y="4427325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28" name="Рисунок 71">
              <a:extLst>
                <a:ext uri="{FF2B5EF4-FFF2-40B4-BE49-F238E27FC236}">
                  <a16:creationId xmlns:a16="http://schemas.microsoft.com/office/drawing/2014/main" id="{907DD390-F265-55A1-801A-E576DB677111}"/>
                </a:ext>
              </a:extLst>
            </p:cNvPr>
            <p:cNvGrpSpPr/>
            <p:nvPr/>
          </p:nvGrpSpPr>
          <p:grpSpPr>
            <a:xfrm flipH="1">
              <a:off x="1815052" y="4484352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32" name="Полилиния: фигура 79">
                <a:extLst>
                  <a:ext uri="{FF2B5EF4-FFF2-40B4-BE49-F238E27FC236}">
                    <a16:creationId xmlns:a16="http://schemas.microsoft.com/office/drawing/2014/main" id="{3C7EE876-F960-1D19-3E38-8475436565CE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3" name="Полилиния: фигура 80">
                <a:extLst>
                  <a:ext uri="{FF2B5EF4-FFF2-40B4-BE49-F238E27FC236}">
                    <a16:creationId xmlns:a16="http://schemas.microsoft.com/office/drawing/2014/main" id="{17AED7EC-C4E6-90FE-50D1-65E292307BF1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29" name="Полилиния: фигура 81">
              <a:extLst>
                <a:ext uri="{FF2B5EF4-FFF2-40B4-BE49-F238E27FC236}">
                  <a16:creationId xmlns:a16="http://schemas.microsoft.com/office/drawing/2014/main" id="{CC9AA16A-86E5-AFD5-CD37-A24F91AD5AD4}"/>
                </a:ext>
              </a:extLst>
            </p:cNvPr>
            <p:cNvSpPr/>
            <p:nvPr/>
          </p:nvSpPr>
          <p:spPr>
            <a:xfrm flipH="1">
              <a:off x="1841711" y="4599371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Полилиния: фигура 83">
              <a:extLst>
                <a:ext uri="{FF2B5EF4-FFF2-40B4-BE49-F238E27FC236}">
                  <a16:creationId xmlns:a16="http://schemas.microsoft.com/office/drawing/2014/main" id="{C2199CF7-9B78-2A4E-1734-25334CF3C879}"/>
                </a:ext>
              </a:extLst>
            </p:cNvPr>
            <p:cNvSpPr/>
            <p:nvPr/>
          </p:nvSpPr>
          <p:spPr>
            <a:xfrm flipH="1">
              <a:off x="1796706" y="4629374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Полилиния: фигура 84">
              <a:extLst>
                <a:ext uri="{FF2B5EF4-FFF2-40B4-BE49-F238E27FC236}">
                  <a16:creationId xmlns:a16="http://schemas.microsoft.com/office/drawing/2014/main" id="{C2F1CA58-576E-C677-B19F-FBF9237FA9A9}"/>
                </a:ext>
              </a:extLst>
            </p:cNvPr>
            <p:cNvSpPr/>
            <p:nvPr/>
          </p:nvSpPr>
          <p:spPr>
            <a:xfrm flipH="1">
              <a:off x="1846752" y="4521905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4" name="Группа 333">
            <a:extLst>
              <a:ext uri="{FF2B5EF4-FFF2-40B4-BE49-F238E27FC236}">
                <a16:creationId xmlns:a16="http://schemas.microsoft.com/office/drawing/2014/main" id="{678203BD-F9BD-1FC8-4D2D-D1354366B4A7}"/>
              </a:ext>
            </a:extLst>
          </p:cNvPr>
          <p:cNvGrpSpPr/>
          <p:nvPr/>
        </p:nvGrpSpPr>
        <p:grpSpPr>
          <a:xfrm>
            <a:off x="1521347" y="4645291"/>
            <a:ext cx="150039" cy="226641"/>
            <a:chOff x="1418767" y="5092968"/>
            <a:chExt cx="150039" cy="226641"/>
          </a:xfrm>
        </p:grpSpPr>
        <p:sp>
          <p:nvSpPr>
            <p:cNvPr id="335" name="Полилиния: фигура 75">
              <a:extLst>
                <a:ext uri="{FF2B5EF4-FFF2-40B4-BE49-F238E27FC236}">
                  <a16:creationId xmlns:a16="http://schemas.microsoft.com/office/drawing/2014/main" id="{CFEB5526-7A36-FE6C-E034-C5A14EA26B69}"/>
                </a:ext>
              </a:extLst>
            </p:cNvPr>
            <p:cNvSpPr/>
            <p:nvPr/>
          </p:nvSpPr>
          <p:spPr>
            <a:xfrm flipH="1">
              <a:off x="1418767" y="5172817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Полилиния: фигура 76">
              <a:extLst>
                <a:ext uri="{FF2B5EF4-FFF2-40B4-BE49-F238E27FC236}">
                  <a16:creationId xmlns:a16="http://schemas.microsoft.com/office/drawing/2014/main" id="{9B063A23-F9E2-221C-37C5-4587DD3D1FCB}"/>
                </a:ext>
              </a:extLst>
            </p:cNvPr>
            <p:cNvSpPr/>
            <p:nvPr/>
          </p:nvSpPr>
          <p:spPr>
            <a:xfrm flipH="1">
              <a:off x="1448696" y="5092968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37" name="Рисунок 71">
              <a:extLst>
                <a:ext uri="{FF2B5EF4-FFF2-40B4-BE49-F238E27FC236}">
                  <a16:creationId xmlns:a16="http://schemas.microsoft.com/office/drawing/2014/main" id="{392B23D7-8086-5339-896E-21E5EFA92308}"/>
                </a:ext>
              </a:extLst>
            </p:cNvPr>
            <p:cNvGrpSpPr/>
            <p:nvPr/>
          </p:nvGrpSpPr>
          <p:grpSpPr>
            <a:xfrm flipH="1">
              <a:off x="1462763" y="5149995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41" name="Полилиния: фигура 79">
                <a:extLst>
                  <a:ext uri="{FF2B5EF4-FFF2-40B4-BE49-F238E27FC236}">
                    <a16:creationId xmlns:a16="http://schemas.microsoft.com/office/drawing/2014/main" id="{368E5684-ECF3-266F-5665-AB6B937B47C7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2" name="Полилиния: фигура 80">
                <a:extLst>
                  <a:ext uri="{FF2B5EF4-FFF2-40B4-BE49-F238E27FC236}">
                    <a16:creationId xmlns:a16="http://schemas.microsoft.com/office/drawing/2014/main" id="{492AED61-06AA-1A58-0E32-D45FA746D844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8" name="Полилиния: фигура 81">
              <a:extLst>
                <a:ext uri="{FF2B5EF4-FFF2-40B4-BE49-F238E27FC236}">
                  <a16:creationId xmlns:a16="http://schemas.microsoft.com/office/drawing/2014/main" id="{226D194B-B34E-C12E-E7E5-C0CD358D8D22}"/>
                </a:ext>
              </a:extLst>
            </p:cNvPr>
            <p:cNvSpPr/>
            <p:nvPr/>
          </p:nvSpPr>
          <p:spPr>
            <a:xfrm flipH="1">
              <a:off x="1489422" y="5265014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Полилиния: фигура 83">
              <a:extLst>
                <a:ext uri="{FF2B5EF4-FFF2-40B4-BE49-F238E27FC236}">
                  <a16:creationId xmlns:a16="http://schemas.microsoft.com/office/drawing/2014/main" id="{229F6F4D-6B84-2615-771A-B33133500135}"/>
                </a:ext>
              </a:extLst>
            </p:cNvPr>
            <p:cNvSpPr/>
            <p:nvPr/>
          </p:nvSpPr>
          <p:spPr>
            <a:xfrm flipH="1">
              <a:off x="1444417" y="5295017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Полилиния: фигура 84">
              <a:extLst>
                <a:ext uri="{FF2B5EF4-FFF2-40B4-BE49-F238E27FC236}">
                  <a16:creationId xmlns:a16="http://schemas.microsoft.com/office/drawing/2014/main" id="{6DDB538C-F242-C1CF-A2EB-14563B947BB2}"/>
                </a:ext>
              </a:extLst>
            </p:cNvPr>
            <p:cNvSpPr/>
            <p:nvPr/>
          </p:nvSpPr>
          <p:spPr>
            <a:xfrm flipH="1">
              <a:off x="1494463" y="5187548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3" name="Группа 342">
            <a:extLst>
              <a:ext uri="{FF2B5EF4-FFF2-40B4-BE49-F238E27FC236}">
                <a16:creationId xmlns:a16="http://schemas.microsoft.com/office/drawing/2014/main" id="{07498F4C-BA11-A305-9BCB-B07D5C7A68D4}"/>
              </a:ext>
            </a:extLst>
          </p:cNvPr>
          <p:cNvGrpSpPr/>
          <p:nvPr/>
        </p:nvGrpSpPr>
        <p:grpSpPr>
          <a:xfrm>
            <a:off x="3046585" y="2308058"/>
            <a:ext cx="150039" cy="226641"/>
            <a:chOff x="2944005" y="2408002"/>
            <a:chExt cx="150039" cy="226641"/>
          </a:xfrm>
        </p:grpSpPr>
        <p:sp>
          <p:nvSpPr>
            <p:cNvPr id="344" name="Полилиния: фигура 75">
              <a:extLst>
                <a:ext uri="{FF2B5EF4-FFF2-40B4-BE49-F238E27FC236}">
                  <a16:creationId xmlns:a16="http://schemas.microsoft.com/office/drawing/2014/main" id="{1C2FDB6A-9AAC-FE96-D07C-C5D6DA576E50}"/>
                </a:ext>
              </a:extLst>
            </p:cNvPr>
            <p:cNvSpPr/>
            <p:nvPr/>
          </p:nvSpPr>
          <p:spPr>
            <a:xfrm flipH="1">
              <a:off x="2944005" y="2487851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Полилиния: фигура 76">
              <a:extLst>
                <a:ext uri="{FF2B5EF4-FFF2-40B4-BE49-F238E27FC236}">
                  <a16:creationId xmlns:a16="http://schemas.microsoft.com/office/drawing/2014/main" id="{F08908D3-6FB5-8EF0-F760-1DF936E7C68E}"/>
                </a:ext>
              </a:extLst>
            </p:cNvPr>
            <p:cNvSpPr/>
            <p:nvPr/>
          </p:nvSpPr>
          <p:spPr>
            <a:xfrm flipH="1">
              <a:off x="2973934" y="2408002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46" name="Рисунок 71">
              <a:extLst>
                <a:ext uri="{FF2B5EF4-FFF2-40B4-BE49-F238E27FC236}">
                  <a16:creationId xmlns:a16="http://schemas.microsoft.com/office/drawing/2014/main" id="{3C1C8CAF-32D1-7516-D025-1F0C78D34296}"/>
                </a:ext>
              </a:extLst>
            </p:cNvPr>
            <p:cNvGrpSpPr/>
            <p:nvPr/>
          </p:nvGrpSpPr>
          <p:grpSpPr>
            <a:xfrm flipH="1">
              <a:off x="2988001" y="2465029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50" name="Полилиния: фигура 79">
                <a:extLst>
                  <a:ext uri="{FF2B5EF4-FFF2-40B4-BE49-F238E27FC236}">
                    <a16:creationId xmlns:a16="http://schemas.microsoft.com/office/drawing/2014/main" id="{58532032-261B-40DB-A8B0-0AEEF499198C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1" name="Полилиния: фигура 80">
                <a:extLst>
                  <a:ext uri="{FF2B5EF4-FFF2-40B4-BE49-F238E27FC236}">
                    <a16:creationId xmlns:a16="http://schemas.microsoft.com/office/drawing/2014/main" id="{0FE4E8F8-392C-282D-0436-3A91AE7F50DD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7" name="Полилиния: фигура 81">
              <a:extLst>
                <a:ext uri="{FF2B5EF4-FFF2-40B4-BE49-F238E27FC236}">
                  <a16:creationId xmlns:a16="http://schemas.microsoft.com/office/drawing/2014/main" id="{C6F71591-1E2C-9FC2-3303-5668BC07E06B}"/>
                </a:ext>
              </a:extLst>
            </p:cNvPr>
            <p:cNvSpPr/>
            <p:nvPr/>
          </p:nvSpPr>
          <p:spPr>
            <a:xfrm flipH="1">
              <a:off x="3014660" y="2580048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Полилиния: фигура 83">
              <a:extLst>
                <a:ext uri="{FF2B5EF4-FFF2-40B4-BE49-F238E27FC236}">
                  <a16:creationId xmlns:a16="http://schemas.microsoft.com/office/drawing/2014/main" id="{D897E529-4B5A-1CCD-2123-84E745D3D706}"/>
                </a:ext>
              </a:extLst>
            </p:cNvPr>
            <p:cNvSpPr/>
            <p:nvPr/>
          </p:nvSpPr>
          <p:spPr>
            <a:xfrm flipH="1">
              <a:off x="2969655" y="2610051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Полилиния: фигура 84">
              <a:extLst>
                <a:ext uri="{FF2B5EF4-FFF2-40B4-BE49-F238E27FC236}">
                  <a16:creationId xmlns:a16="http://schemas.microsoft.com/office/drawing/2014/main" id="{9F4EFF4A-A1F0-8695-751D-14802547D742}"/>
                </a:ext>
              </a:extLst>
            </p:cNvPr>
            <p:cNvSpPr/>
            <p:nvPr/>
          </p:nvSpPr>
          <p:spPr>
            <a:xfrm flipH="1">
              <a:off x="3019701" y="2502582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2" name="Группа 351">
            <a:extLst>
              <a:ext uri="{FF2B5EF4-FFF2-40B4-BE49-F238E27FC236}">
                <a16:creationId xmlns:a16="http://schemas.microsoft.com/office/drawing/2014/main" id="{DA6CD440-6FC4-0914-79B1-1467202E508F}"/>
              </a:ext>
            </a:extLst>
          </p:cNvPr>
          <p:cNvGrpSpPr/>
          <p:nvPr/>
        </p:nvGrpSpPr>
        <p:grpSpPr>
          <a:xfrm>
            <a:off x="2655414" y="2649796"/>
            <a:ext cx="150039" cy="226641"/>
            <a:chOff x="2552834" y="2749740"/>
            <a:chExt cx="150039" cy="226641"/>
          </a:xfrm>
        </p:grpSpPr>
        <p:sp>
          <p:nvSpPr>
            <p:cNvPr id="353" name="Полилиния: фигура 75">
              <a:extLst>
                <a:ext uri="{FF2B5EF4-FFF2-40B4-BE49-F238E27FC236}">
                  <a16:creationId xmlns:a16="http://schemas.microsoft.com/office/drawing/2014/main" id="{1DD37904-4D10-5699-37FA-DB7DA206B76F}"/>
                </a:ext>
              </a:extLst>
            </p:cNvPr>
            <p:cNvSpPr/>
            <p:nvPr/>
          </p:nvSpPr>
          <p:spPr>
            <a:xfrm flipH="1">
              <a:off x="2552834" y="2829589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Полилиния: фигура 76">
              <a:extLst>
                <a:ext uri="{FF2B5EF4-FFF2-40B4-BE49-F238E27FC236}">
                  <a16:creationId xmlns:a16="http://schemas.microsoft.com/office/drawing/2014/main" id="{73A20AE3-7DA8-3524-B6F8-8410F936F83B}"/>
                </a:ext>
              </a:extLst>
            </p:cNvPr>
            <p:cNvSpPr/>
            <p:nvPr/>
          </p:nvSpPr>
          <p:spPr>
            <a:xfrm flipH="1">
              <a:off x="2582763" y="2749740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55" name="Рисунок 71">
              <a:extLst>
                <a:ext uri="{FF2B5EF4-FFF2-40B4-BE49-F238E27FC236}">
                  <a16:creationId xmlns:a16="http://schemas.microsoft.com/office/drawing/2014/main" id="{B18DB3BB-79B6-13A6-1DE4-BB7706BCD45B}"/>
                </a:ext>
              </a:extLst>
            </p:cNvPr>
            <p:cNvGrpSpPr/>
            <p:nvPr/>
          </p:nvGrpSpPr>
          <p:grpSpPr>
            <a:xfrm flipH="1">
              <a:off x="2596830" y="2806767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59" name="Полилиния: фигура 79">
                <a:extLst>
                  <a:ext uri="{FF2B5EF4-FFF2-40B4-BE49-F238E27FC236}">
                    <a16:creationId xmlns:a16="http://schemas.microsoft.com/office/drawing/2014/main" id="{186C2416-624D-28EA-D5EB-000CBD49EBF9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0" name="Полилиния: фигура 80">
                <a:extLst>
                  <a:ext uri="{FF2B5EF4-FFF2-40B4-BE49-F238E27FC236}">
                    <a16:creationId xmlns:a16="http://schemas.microsoft.com/office/drawing/2014/main" id="{715A771E-E1DF-0BE6-7912-E176976F404E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56" name="Полилиния: фигура 81">
              <a:extLst>
                <a:ext uri="{FF2B5EF4-FFF2-40B4-BE49-F238E27FC236}">
                  <a16:creationId xmlns:a16="http://schemas.microsoft.com/office/drawing/2014/main" id="{540AF482-EF74-3C7B-E924-804F41A901FA}"/>
                </a:ext>
              </a:extLst>
            </p:cNvPr>
            <p:cNvSpPr/>
            <p:nvPr/>
          </p:nvSpPr>
          <p:spPr>
            <a:xfrm flipH="1">
              <a:off x="2623489" y="2921786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Полилиния: фигура 83">
              <a:extLst>
                <a:ext uri="{FF2B5EF4-FFF2-40B4-BE49-F238E27FC236}">
                  <a16:creationId xmlns:a16="http://schemas.microsoft.com/office/drawing/2014/main" id="{89C490DB-A424-9811-66B3-95C9E1891D92}"/>
                </a:ext>
              </a:extLst>
            </p:cNvPr>
            <p:cNvSpPr/>
            <p:nvPr/>
          </p:nvSpPr>
          <p:spPr>
            <a:xfrm flipH="1">
              <a:off x="2578484" y="2951789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Полилиния: фигура 84">
              <a:extLst>
                <a:ext uri="{FF2B5EF4-FFF2-40B4-BE49-F238E27FC236}">
                  <a16:creationId xmlns:a16="http://schemas.microsoft.com/office/drawing/2014/main" id="{CFFD619A-D867-00BC-F5E9-035D8B4333AF}"/>
                </a:ext>
              </a:extLst>
            </p:cNvPr>
            <p:cNvSpPr/>
            <p:nvPr/>
          </p:nvSpPr>
          <p:spPr>
            <a:xfrm flipH="1">
              <a:off x="2628530" y="2844320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1" name="Группа 360">
            <a:extLst>
              <a:ext uri="{FF2B5EF4-FFF2-40B4-BE49-F238E27FC236}">
                <a16:creationId xmlns:a16="http://schemas.microsoft.com/office/drawing/2014/main" id="{BABF089C-2118-204C-CC30-52202CCDBDF1}"/>
              </a:ext>
            </a:extLst>
          </p:cNvPr>
          <p:cNvGrpSpPr/>
          <p:nvPr/>
        </p:nvGrpSpPr>
        <p:grpSpPr>
          <a:xfrm>
            <a:off x="6095449" y="2646661"/>
            <a:ext cx="150039" cy="226641"/>
            <a:chOff x="5992869" y="2746605"/>
            <a:chExt cx="150039" cy="226641"/>
          </a:xfrm>
        </p:grpSpPr>
        <p:sp>
          <p:nvSpPr>
            <p:cNvPr id="362" name="Полилиния: фигура 75">
              <a:extLst>
                <a:ext uri="{FF2B5EF4-FFF2-40B4-BE49-F238E27FC236}">
                  <a16:creationId xmlns:a16="http://schemas.microsoft.com/office/drawing/2014/main" id="{7A456827-FA8C-991D-17E8-B10B3F354854}"/>
                </a:ext>
              </a:extLst>
            </p:cNvPr>
            <p:cNvSpPr/>
            <p:nvPr/>
          </p:nvSpPr>
          <p:spPr>
            <a:xfrm flipH="1">
              <a:off x="5992869" y="2826454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Полилиния: фигура 76">
              <a:extLst>
                <a:ext uri="{FF2B5EF4-FFF2-40B4-BE49-F238E27FC236}">
                  <a16:creationId xmlns:a16="http://schemas.microsoft.com/office/drawing/2014/main" id="{15F0817E-EC33-EC2B-68B3-73272930161B}"/>
                </a:ext>
              </a:extLst>
            </p:cNvPr>
            <p:cNvSpPr/>
            <p:nvPr/>
          </p:nvSpPr>
          <p:spPr>
            <a:xfrm flipH="1">
              <a:off x="6022798" y="2746605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64" name="Рисунок 71">
              <a:extLst>
                <a:ext uri="{FF2B5EF4-FFF2-40B4-BE49-F238E27FC236}">
                  <a16:creationId xmlns:a16="http://schemas.microsoft.com/office/drawing/2014/main" id="{C494FE7B-028A-990F-54DF-E98E667FE7EE}"/>
                </a:ext>
              </a:extLst>
            </p:cNvPr>
            <p:cNvGrpSpPr/>
            <p:nvPr/>
          </p:nvGrpSpPr>
          <p:grpSpPr>
            <a:xfrm flipH="1">
              <a:off x="6036865" y="2803632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68" name="Полилиния: фигура 79">
                <a:extLst>
                  <a:ext uri="{FF2B5EF4-FFF2-40B4-BE49-F238E27FC236}">
                    <a16:creationId xmlns:a16="http://schemas.microsoft.com/office/drawing/2014/main" id="{57A5742D-B111-75EB-24B9-A42E63DD909F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9" name="Полилиния: фигура 80">
                <a:extLst>
                  <a:ext uri="{FF2B5EF4-FFF2-40B4-BE49-F238E27FC236}">
                    <a16:creationId xmlns:a16="http://schemas.microsoft.com/office/drawing/2014/main" id="{1EE3A214-3DB8-ED1C-F740-A53C90133F36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65" name="Полилиния: фигура 81">
              <a:extLst>
                <a:ext uri="{FF2B5EF4-FFF2-40B4-BE49-F238E27FC236}">
                  <a16:creationId xmlns:a16="http://schemas.microsoft.com/office/drawing/2014/main" id="{B5EF5EF6-8B9E-15AB-7D30-2E7E5AD7E86C}"/>
                </a:ext>
              </a:extLst>
            </p:cNvPr>
            <p:cNvSpPr/>
            <p:nvPr/>
          </p:nvSpPr>
          <p:spPr>
            <a:xfrm flipH="1">
              <a:off x="6063524" y="2918651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Полилиния: фигура 83">
              <a:extLst>
                <a:ext uri="{FF2B5EF4-FFF2-40B4-BE49-F238E27FC236}">
                  <a16:creationId xmlns:a16="http://schemas.microsoft.com/office/drawing/2014/main" id="{B92E0B64-C3B2-FCA8-3526-47B9EA8FF45C}"/>
                </a:ext>
              </a:extLst>
            </p:cNvPr>
            <p:cNvSpPr/>
            <p:nvPr/>
          </p:nvSpPr>
          <p:spPr>
            <a:xfrm flipH="1">
              <a:off x="6018519" y="2948654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Полилиния: фигура 84">
              <a:extLst>
                <a:ext uri="{FF2B5EF4-FFF2-40B4-BE49-F238E27FC236}">
                  <a16:creationId xmlns:a16="http://schemas.microsoft.com/office/drawing/2014/main" id="{D8036AE1-68B3-1A99-D38B-506083DEDB7B}"/>
                </a:ext>
              </a:extLst>
            </p:cNvPr>
            <p:cNvSpPr/>
            <p:nvPr/>
          </p:nvSpPr>
          <p:spPr>
            <a:xfrm flipH="1">
              <a:off x="6068565" y="2841185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70" name="Группа 369">
            <a:extLst>
              <a:ext uri="{FF2B5EF4-FFF2-40B4-BE49-F238E27FC236}">
                <a16:creationId xmlns:a16="http://schemas.microsoft.com/office/drawing/2014/main" id="{D13ACE46-D0C8-FB15-C73D-65A5FAF58F71}"/>
              </a:ext>
            </a:extLst>
          </p:cNvPr>
          <p:cNvGrpSpPr/>
          <p:nvPr/>
        </p:nvGrpSpPr>
        <p:grpSpPr>
          <a:xfrm>
            <a:off x="6448663" y="2649796"/>
            <a:ext cx="150039" cy="226641"/>
            <a:chOff x="6346083" y="2749740"/>
            <a:chExt cx="150039" cy="226641"/>
          </a:xfrm>
        </p:grpSpPr>
        <p:sp>
          <p:nvSpPr>
            <p:cNvPr id="371" name="Полилиния: фигура 75">
              <a:extLst>
                <a:ext uri="{FF2B5EF4-FFF2-40B4-BE49-F238E27FC236}">
                  <a16:creationId xmlns:a16="http://schemas.microsoft.com/office/drawing/2014/main" id="{FFB02709-5998-86A7-206C-CDA377FFB4B3}"/>
                </a:ext>
              </a:extLst>
            </p:cNvPr>
            <p:cNvSpPr/>
            <p:nvPr/>
          </p:nvSpPr>
          <p:spPr>
            <a:xfrm flipH="1">
              <a:off x="6346083" y="2829589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Полилиния: фигура 76">
              <a:extLst>
                <a:ext uri="{FF2B5EF4-FFF2-40B4-BE49-F238E27FC236}">
                  <a16:creationId xmlns:a16="http://schemas.microsoft.com/office/drawing/2014/main" id="{48D809EA-0A3F-789A-016C-947681BB7FED}"/>
                </a:ext>
              </a:extLst>
            </p:cNvPr>
            <p:cNvSpPr/>
            <p:nvPr/>
          </p:nvSpPr>
          <p:spPr>
            <a:xfrm flipH="1">
              <a:off x="6376012" y="2749740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73" name="Рисунок 71">
              <a:extLst>
                <a:ext uri="{FF2B5EF4-FFF2-40B4-BE49-F238E27FC236}">
                  <a16:creationId xmlns:a16="http://schemas.microsoft.com/office/drawing/2014/main" id="{C193E4F3-C13F-C09F-9316-8203DB52957D}"/>
                </a:ext>
              </a:extLst>
            </p:cNvPr>
            <p:cNvGrpSpPr/>
            <p:nvPr/>
          </p:nvGrpSpPr>
          <p:grpSpPr>
            <a:xfrm flipH="1">
              <a:off x="6390079" y="2806767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77" name="Полилиния: фигура 79">
                <a:extLst>
                  <a:ext uri="{FF2B5EF4-FFF2-40B4-BE49-F238E27FC236}">
                    <a16:creationId xmlns:a16="http://schemas.microsoft.com/office/drawing/2014/main" id="{D5361039-A048-7D3C-D7FB-0491AB9F1761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8" name="Полилиния: фигура 80">
                <a:extLst>
                  <a:ext uri="{FF2B5EF4-FFF2-40B4-BE49-F238E27FC236}">
                    <a16:creationId xmlns:a16="http://schemas.microsoft.com/office/drawing/2014/main" id="{F886F9E0-4745-7EA2-668E-885B9CF8E734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74" name="Полилиния: фигура 81">
              <a:extLst>
                <a:ext uri="{FF2B5EF4-FFF2-40B4-BE49-F238E27FC236}">
                  <a16:creationId xmlns:a16="http://schemas.microsoft.com/office/drawing/2014/main" id="{767C6FBF-3DDE-EA6E-AD23-3C2867622150}"/>
                </a:ext>
              </a:extLst>
            </p:cNvPr>
            <p:cNvSpPr/>
            <p:nvPr/>
          </p:nvSpPr>
          <p:spPr>
            <a:xfrm flipH="1">
              <a:off x="6416738" y="2921786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Полилиния: фигура 83">
              <a:extLst>
                <a:ext uri="{FF2B5EF4-FFF2-40B4-BE49-F238E27FC236}">
                  <a16:creationId xmlns:a16="http://schemas.microsoft.com/office/drawing/2014/main" id="{DDE3DBA8-ABC1-03EE-A5C5-94A4515E81F9}"/>
                </a:ext>
              </a:extLst>
            </p:cNvPr>
            <p:cNvSpPr/>
            <p:nvPr/>
          </p:nvSpPr>
          <p:spPr>
            <a:xfrm flipH="1">
              <a:off x="6371733" y="2951789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Полилиния: фигура 84">
              <a:extLst>
                <a:ext uri="{FF2B5EF4-FFF2-40B4-BE49-F238E27FC236}">
                  <a16:creationId xmlns:a16="http://schemas.microsoft.com/office/drawing/2014/main" id="{CD2F94AB-58C4-B43D-4360-F1CE5A11B800}"/>
                </a:ext>
              </a:extLst>
            </p:cNvPr>
            <p:cNvSpPr/>
            <p:nvPr/>
          </p:nvSpPr>
          <p:spPr>
            <a:xfrm flipH="1">
              <a:off x="6421779" y="2844320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79" name="Группа 378">
            <a:extLst>
              <a:ext uri="{FF2B5EF4-FFF2-40B4-BE49-F238E27FC236}">
                <a16:creationId xmlns:a16="http://schemas.microsoft.com/office/drawing/2014/main" id="{CFD50DE2-5684-279A-10C1-498E9365AC98}"/>
              </a:ext>
            </a:extLst>
          </p:cNvPr>
          <p:cNvGrpSpPr/>
          <p:nvPr/>
        </p:nvGrpSpPr>
        <p:grpSpPr>
          <a:xfrm>
            <a:off x="4924827" y="4302356"/>
            <a:ext cx="150039" cy="226641"/>
            <a:chOff x="4822247" y="4750033"/>
            <a:chExt cx="150039" cy="226641"/>
          </a:xfrm>
        </p:grpSpPr>
        <p:sp>
          <p:nvSpPr>
            <p:cNvPr id="380" name="Полилиния: фигура 75">
              <a:extLst>
                <a:ext uri="{FF2B5EF4-FFF2-40B4-BE49-F238E27FC236}">
                  <a16:creationId xmlns:a16="http://schemas.microsoft.com/office/drawing/2014/main" id="{767D1766-B275-27E0-AB66-E6D9ECD2CE13}"/>
                </a:ext>
              </a:extLst>
            </p:cNvPr>
            <p:cNvSpPr/>
            <p:nvPr/>
          </p:nvSpPr>
          <p:spPr>
            <a:xfrm flipH="1">
              <a:off x="4822247" y="4829882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Полилиния: фигура 76">
              <a:extLst>
                <a:ext uri="{FF2B5EF4-FFF2-40B4-BE49-F238E27FC236}">
                  <a16:creationId xmlns:a16="http://schemas.microsoft.com/office/drawing/2014/main" id="{EBC1E474-7FD1-A8AA-B8FF-59923AD7ECBE}"/>
                </a:ext>
              </a:extLst>
            </p:cNvPr>
            <p:cNvSpPr/>
            <p:nvPr/>
          </p:nvSpPr>
          <p:spPr>
            <a:xfrm flipH="1">
              <a:off x="4852176" y="4750033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82" name="Рисунок 71">
              <a:extLst>
                <a:ext uri="{FF2B5EF4-FFF2-40B4-BE49-F238E27FC236}">
                  <a16:creationId xmlns:a16="http://schemas.microsoft.com/office/drawing/2014/main" id="{203356D0-1B4E-FE0E-D75C-2C1950F38AD5}"/>
                </a:ext>
              </a:extLst>
            </p:cNvPr>
            <p:cNvGrpSpPr/>
            <p:nvPr/>
          </p:nvGrpSpPr>
          <p:grpSpPr>
            <a:xfrm flipH="1">
              <a:off x="4866243" y="4807060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86" name="Полилиния: фигура 79">
                <a:extLst>
                  <a:ext uri="{FF2B5EF4-FFF2-40B4-BE49-F238E27FC236}">
                    <a16:creationId xmlns:a16="http://schemas.microsoft.com/office/drawing/2014/main" id="{703A424E-F03B-EA93-7C8C-9671BC70E40C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7" name="Полилиния: фигура 80">
                <a:extLst>
                  <a:ext uri="{FF2B5EF4-FFF2-40B4-BE49-F238E27FC236}">
                    <a16:creationId xmlns:a16="http://schemas.microsoft.com/office/drawing/2014/main" id="{F9148743-E068-EDEA-63CD-EA365B87D6E3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83" name="Полилиния: фигура 81">
              <a:extLst>
                <a:ext uri="{FF2B5EF4-FFF2-40B4-BE49-F238E27FC236}">
                  <a16:creationId xmlns:a16="http://schemas.microsoft.com/office/drawing/2014/main" id="{7880883E-DD85-2D9B-FE6A-458BC6B033CF}"/>
                </a:ext>
              </a:extLst>
            </p:cNvPr>
            <p:cNvSpPr/>
            <p:nvPr/>
          </p:nvSpPr>
          <p:spPr>
            <a:xfrm flipH="1">
              <a:off x="4892902" y="4922079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Полилиния: фигура 83">
              <a:extLst>
                <a:ext uri="{FF2B5EF4-FFF2-40B4-BE49-F238E27FC236}">
                  <a16:creationId xmlns:a16="http://schemas.microsoft.com/office/drawing/2014/main" id="{29938F55-40E7-73B2-78DB-516E99595F1C}"/>
                </a:ext>
              </a:extLst>
            </p:cNvPr>
            <p:cNvSpPr/>
            <p:nvPr/>
          </p:nvSpPr>
          <p:spPr>
            <a:xfrm flipH="1">
              <a:off x="4847897" y="4952082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Полилиния: фигура 84">
              <a:extLst>
                <a:ext uri="{FF2B5EF4-FFF2-40B4-BE49-F238E27FC236}">
                  <a16:creationId xmlns:a16="http://schemas.microsoft.com/office/drawing/2014/main" id="{A14ADE2C-191C-4D35-AED5-578FAAE1FAA3}"/>
                </a:ext>
              </a:extLst>
            </p:cNvPr>
            <p:cNvSpPr/>
            <p:nvPr/>
          </p:nvSpPr>
          <p:spPr>
            <a:xfrm flipH="1">
              <a:off x="4897943" y="4844613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8" name="Группа 387">
            <a:extLst>
              <a:ext uri="{FF2B5EF4-FFF2-40B4-BE49-F238E27FC236}">
                <a16:creationId xmlns:a16="http://schemas.microsoft.com/office/drawing/2014/main" id="{469015A4-CA2C-61A3-9875-370CFD77CE33}"/>
              </a:ext>
            </a:extLst>
          </p:cNvPr>
          <p:cNvGrpSpPr/>
          <p:nvPr/>
        </p:nvGrpSpPr>
        <p:grpSpPr>
          <a:xfrm>
            <a:off x="4931043" y="3976915"/>
            <a:ext cx="150039" cy="226641"/>
            <a:chOff x="4828463" y="4424592"/>
            <a:chExt cx="150039" cy="226641"/>
          </a:xfrm>
        </p:grpSpPr>
        <p:sp>
          <p:nvSpPr>
            <p:cNvPr id="389" name="Полилиния: фигура 75">
              <a:extLst>
                <a:ext uri="{FF2B5EF4-FFF2-40B4-BE49-F238E27FC236}">
                  <a16:creationId xmlns:a16="http://schemas.microsoft.com/office/drawing/2014/main" id="{6432CC8B-D7CC-9535-2397-2D9E2F46182A}"/>
                </a:ext>
              </a:extLst>
            </p:cNvPr>
            <p:cNvSpPr/>
            <p:nvPr/>
          </p:nvSpPr>
          <p:spPr>
            <a:xfrm flipH="1">
              <a:off x="4828463" y="4504441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Полилиния: фигура 76">
              <a:extLst>
                <a:ext uri="{FF2B5EF4-FFF2-40B4-BE49-F238E27FC236}">
                  <a16:creationId xmlns:a16="http://schemas.microsoft.com/office/drawing/2014/main" id="{D5D74831-1561-AE6C-2769-FFF33117815C}"/>
                </a:ext>
              </a:extLst>
            </p:cNvPr>
            <p:cNvSpPr/>
            <p:nvPr/>
          </p:nvSpPr>
          <p:spPr>
            <a:xfrm flipH="1">
              <a:off x="4858392" y="4424592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91" name="Рисунок 71">
              <a:extLst>
                <a:ext uri="{FF2B5EF4-FFF2-40B4-BE49-F238E27FC236}">
                  <a16:creationId xmlns:a16="http://schemas.microsoft.com/office/drawing/2014/main" id="{90485C27-4592-0CBF-48CD-90A5A92B0851}"/>
                </a:ext>
              </a:extLst>
            </p:cNvPr>
            <p:cNvGrpSpPr/>
            <p:nvPr/>
          </p:nvGrpSpPr>
          <p:grpSpPr>
            <a:xfrm flipH="1">
              <a:off x="4872459" y="4481619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395" name="Полилиния: фигура 79">
                <a:extLst>
                  <a:ext uri="{FF2B5EF4-FFF2-40B4-BE49-F238E27FC236}">
                    <a16:creationId xmlns:a16="http://schemas.microsoft.com/office/drawing/2014/main" id="{67F06D57-31F1-96AB-C61D-5265AB894A7B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6" name="Полилиния: фигура 80">
                <a:extLst>
                  <a:ext uri="{FF2B5EF4-FFF2-40B4-BE49-F238E27FC236}">
                    <a16:creationId xmlns:a16="http://schemas.microsoft.com/office/drawing/2014/main" id="{2424B4E8-A4CF-CCE9-0B12-D95BA11827EA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92" name="Полилиния: фигура 81">
              <a:extLst>
                <a:ext uri="{FF2B5EF4-FFF2-40B4-BE49-F238E27FC236}">
                  <a16:creationId xmlns:a16="http://schemas.microsoft.com/office/drawing/2014/main" id="{8366284E-189D-52A3-33F6-6EF20CCD7D34}"/>
                </a:ext>
              </a:extLst>
            </p:cNvPr>
            <p:cNvSpPr/>
            <p:nvPr/>
          </p:nvSpPr>
          <p:spPr>
            <a:xfrm flipH="1">
              <a:off x="4899118" y="4596638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Полилиния: фигура 83">
              <a:extLst>
                <a:ext uri="{FF2B5EF4-FFF2-40B4-BE49-F238E27FC236}">
                  <a16:creationId xmlns:a16="http://schemas.microsoft.com/office/drawing/2014/main" id="{91A8D0A9-8509-FFF1-93AB-F3296591A1F1}"/>
                </a:ext>
              </a:extLst>
            </p:cNvPr>
            <p:cNvSpPr/>
            <p:nvPr/>
          </p:nvSpPr>
          <p:spPr>
            <a:xfrm flipH="1">
              <a:off x="4854113" y="4626641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Полилиния: фигура 84">
              <a:extLst>
                <a:ext uri="{FF2B5EF4-FFF2-40B4-BE49-F238E27FC236}">
                  <a16:creationId xmlns:a16="http://schemas.microsoft.com/office/drawing/2014/main" id="{9F71D047-0DCC-399F-1A71-7BE4CBA2D8DA}"/>
                </a:ext>
              </a:extLst>
            </p:cNvPr>
            <p:cNvSpPr/>
            <p:nvPr/>
          </p:nvSpPr>
          <p:spPr>
            <a:xfrm flipH="1">
              <a:off x="4904159" y="4519172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97" name="Группа 396">
            <a:extLst>
              <a:ext uri="{FF2B5EF4-FFF2-40B4-BE49-F238E27FC236}">
                <a16:creationId xmlns:a16="http://schemas.microsoft.com/office/drawing/2014/main" id="{58B53037-7231-D87C-A9E0-7B62E5B77B3E}"/>
              </a:ext>
            </a:extLst>
          </p:cNvPr>
          <p:cNvGrpSpPr/>
          <p:nvPr/>
        </p:nvGrpSpPr>
        <p:grpSpPr>
          <a:xfrm>
            <a:off x="4578881" y="5641990"/>
            <a:ext cx="150039" cy="226641"/>
            <a:chOff x="4476301" y="4106237"/>
            <a:chExt cx="150039" cy="226641"/>
          </a:xfrm>
        </p:grpSpPr>
        <p:sp>
          <p:nvSpPr>
            <p:cNvPr id="398" name="Полилиния: фигура 75">
              <a:extLst>
                <a:ext uri="{FF2B5EF4-FFF2-40B4-BE49-F238E27FC236}">
                  <a16:creationId xmlns:a16="http://schemas.microsoft.com/office/drawing/2014/main" id="{2CDCC4B5-78A3-6734-94C1-B5716610ADE7}"/>
                </a:ext>
              </a:extLst>
            </p:cNvPr>
            <p:cNvSpPr/>
            <p:nvPr/>
          </p:nvSpPr>
          <p:spPr>
            <a:xfrm flipH="1">
              <a:off x="4476301" y="4186086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Полилиния: фигура 76">
              <a:extLst>
                <a:ext uri="{FF2B5EF4-FFF2-40B4-BE49-F238E27FC236}">
                  <a16:creationId xmlns:a16="http://schemas.microsoft.com/office/drawing/2014/main" id="{89FEAC1C-6AB1-B54A-74FA-6E029C5F616B}"/>
                </a:ext>
              </a:extLst>
            </p:cNvPr>
            <p:cNvSpPr/>
            <p:nvPr/>
          </p:nvSpPr>
          <p:spPr>
            <a:xfrm flipH="1">
              <a:off x="4506230" y="4106237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00" name="Рисунок 71">
              <a:extLst>
                <a:ext uri="{FF2B5EF4-FFF2-40B4-BE49-F238E27FC236}">
                  <a16:creationId xmlns:a16="http://schemas.microsoft.com/office/drawing/2014/main" id="{F3C8065A-42E9-D7EA-4413-2C303A00A5AC}"/>
                </a:ext>
              </a:extLst>
            </p:cNvPr>
            <p:cNvGrpSpPr/>
            <p:nvPr/>
          </p:nvGrpSpPr>
          <p:grpSpPr>
            <a:xfrm flipH="1">
              <a:off x="4520297" y="4163264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404" name="Полилиния: фигура 79">
                <a:extLst>
                  <a:ext uri="{FF2B5EF4-FFF2-40B4-BE49-F238E27FC236}">
                    <a16:creationId xmlns:a16="http://schemas.microsoft.com/office/drawing/2014/main" id="{8FEC504F-9433-9F71-7333-14C90AF0EACE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5" name="Полилиния: фигура 80">
                <a:extLst>
                  <a:ext uri="{FF2B5EF4-FFF2-40B4-BE49-F238E27FC236}">
                    <a16:creationId xmlns:a16="http://schemas.microsoft.com/office/drawing/2014/main" id="{308343AD-76D7-96FF-FEB3-6F635C38D6AB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01" name="Полилиния: фигура 81">
              <a:extLst>
                <a:ext uri="{FF2B5EF4-FFF2-40B4-BE49-F238E27FC236}">
                  <a16:creationId xmlns:a16="http://schemas.microsoft.com/office/drawing/2014/main" id="{BEC785E3-6CD0-70C7-4613-46971E402BFC}"/>
                </a:ext>
              </a:extLst>
            </p:cNvPr>
            <p:cNvSpPr/>
            <p:nvPr/>
          </p:nvSpPr>
          <p:spPr>
            <a:xfrm flipH="1">
              <a:off x="4546956" y="4278283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Полилиния: фигура 83">
              <a:extLst>
                <a:ext uri="{FF2B5EF4-FFF2-40B4-BE49-F238E27FC236}">
                  <a16:creationId xmlns:a16="http://schemas.microsoft.com/office/drawing/2014/main" id="{1ADA3CE6-1512-1F9F-643F-33AF662F7DA2}"/>
                </a:ext>
              </a:extLst>
            </p:cNvPr>
            <p:cNvSpPr/>
            <p:nvPr/>
          </p:nvSpPr>
          <p:spPr>
            <a:xfrm flipH="1">
              <a:off x="4501951" y="4308286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Полилиния: фигура 84">
              <a:extLst>
                <a:ext uri="{FF2B5EF4-FFF2-40B4-BE49-F238E27FC236}">
                  <a16:creationId xmlns:a16="http://schemas.microsoft.com/office/drawing/2014/main" id="{AEC362AE-1BCA-BA43-8CC4-D81A4BFD13EA}"/>
                </a:ext>
              </a:extLst>
            </p:cNvPr>
            <p:cNvSpPr/>
            <p:nvPr/>
          </p:nvSpPr>
          <p:spPr>
            <a:xfrm flipH="1">
              <a:off x="4551997" y="4200817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06" name="Группа 405">
            <a:extLst>
              <a:ext uri="{FF2B5EF4-FFF2-40B4-BE49-F238E27FC236}">
                <a16:creationId xmlns:a16="http://schemas.microsoft.com/office/drawing/2014/main" id="{B91C3BAB-BEF8-0E8A-95F3-A82D5C68F13C}"/>
              </a:ext>
            </a:extLst>
          </p:cNvPr>
          <p:cNvGrpSpPr/>
          <p:nvPr/>
        </p:nvGrpSpPr>
        <p:grpSpPr>
          <a:xfrm>
            <a:off x="4200194" y="5637720"/>
            <a:ext cx="150039" cy="226641"/>
            <a:chOff x="4097614" y="4101967"/>
            <a:chExt cx="150039" cy="226641"/>
          </a:xfrm>
        </p:grpSpPr>
        <p:sp>
          <p:nvSpPr>
            <p:cNvPr id="407" name="Полилиния: фигура 75">
              <a:extLst>
                <a:ext uri="{FF2B5EF4-FFF2-40B4-BE49-F238E27FC236}">
                  <a16:creationId xmlns:a16="http://schemas.microsoft.com/office/drawing/2014/main" id="{FD0B88BF-628D-8A0B-B618-B4F3E1F4A8DE}"/>
                </a:ext>
              </a:extLst>
            </p:cNvPr>
            <p:cNvSpPr/>
            <p:nvPr/>
          </p:nvSpPr>
          <p:spPr>
            <a:xfrm flipH="1">
              <a:off x="4097614" y="4181816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Полилиния: фигура 76">
              <a:extLst>
                <a:ext uri="{FF2B5EF4-FFF2-40B4-BE49-F238E27FC236}">
                  <a16:creationId xmlns:a16="http://schemas.microsoft.com/office/drawing/2014/main" id="{157B24F9-BEBD-C9FB-BE25-0AB6A8A750AD}"/>
                </a:ext>
              </a:extLst>
            </p:cNvPr>
            <p:cNvSpPr/>
            <p:nvPr/>
          </p:nvSpPr>
          <p:spPr>
            <a:xfrm flipH="1">
              <a:off x="4127543" y="4101967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09" name="Рисунок 71">
              <a:extLst>
                <a:ext uri="{FF2B5EF4-FFF2-40B4-BE49-F238E27FC236}">
                  <a16:creationId xmlns:a16="http://schemas.microsoft.com/office/drawing/2014/main" id="{8CE55A2B-EBF8-6DCD-BFEE-3560CDB85ADF}"/>
                </a:ext>
              </a:extLst>
            </p:cNvPr>
            <p:cNvGrpSpPr/>
            <p:nvPr/>
          </p:nvGrpSpPr>
          <p:grpSpPr>
            <a:xfrm flipH="1">
              <a:off x="4141610" y="4158994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413" name="Полилиния: фигура 79">
                <a:extLst>
                  <a:ext uri="{FF2B5EF4-FFF2-40B4-BE49-F238E27FC236}">
                    <a16:creationId xmlns:a16="http://schemas.microsoft.com/office/drawing/2014/main" id="{CB6BB740-1916-BB0B-70AE-905ED3B033FE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4" name="Полилиния: фигура 80">
                <a:extLst>
                  <a:ext uri="{FF2B5EF4-FFF2-40B4-BE49-F238E27FC236}">
                    <a16:creationId xmlns:a16="http://schemas.microsoft.com/office/drawing/2014/main" id="{B414BB2D-738E-48E3-78A3-1BDD36ADAAD3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10" name="Полилиния: фигура 81">
              <a:extLst>
                <a:ext uri="{FF2B5EF4-FFF2-40B4-BE49-F238E27FC236}">
                  <a16:creationId xmlns:a16="http://schemas.microsoft.com/office/drawing/2014/main" id="{E9727F89-1D39-8237-1691-DAE64B400EF7}"/>
                </a:ext>
              </a:extLst>
            </p:cNvPr>
            <p:cNvSpPr/>
            <p:nvPr/>
          </p:nvSpPr>
          <p:spPr>
            <a:xfrm flipH="1">
              <a:off x="4168269" y="4274013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Полилиния: фигура 83">
              <a:extLst>
                <a:ext uri="{FF2B5EF4-FFF2-40B4-BE49-F238E27FC236}">
                  <a16:creationId xmlns:a16="http://schemas.microsoft.com/office/drawing/2014/main" id="{8FBF07A3-8151-D94B-245C-D5C7515A71F6}"/>
                </a:ext>
              </a:extLst>
            </p:cNvPr>
            <p:cNvSpPr/>
            <p:nvPr/>
          </p:nvSpPr>
          <p:spPr>
            <a:xfrm flipH="1">
              <a:off x="4123264" y="4304016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Полилиния: фигура 84">
              <a:extLst>
                <a:ext uri="{FF2B5EF4-FFF2-40B4-BE49-F238E27FC236}">
                  <a16:creationId xmlns:a16="http://schemas.microsoft.com/office/drawing/2014/main" id="{2147651F-4851-A716-075B-49048120E8DF}"/>
                </a:ext>
              </a:extLst>
            </p:cNvPr>
            <p:cNvSpPr/>
            <p:nvPr/>
          </p:nvSpPr>
          <p:spPr>
            <a:xfrm flipH="1">
              <a:off x="4173310" y="4196547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5" name="Группа 414">
            <a:extLst>
              <a:ext uri="{FF2B5EF4-FFF2-40B4-BE49-F238E27FC236}">
                <a16:creationId xmlns:a16="http://schemas.microsoft.com/office/drawing/2014/main" id="{E14B6B89-9691-6E26-75B1-DD1F4E2658EA}"/>
              </a:ext>
            </a:extLst>
          </p:cNvPr>
          <p:cNvGrpSpPr/>
          <p:nvPr/>
        </p:nvGrpSpPr>
        <p:grpSpPr>
          <a:xfrm>
            <a:off x="4205051" y="3980663"/>
            <a:ext cx="150039" cy="226641"/>
            <a:chOff x="4102471" y="4428340"/>
            <a:chExt cx="150039" cy="226641"/>
          </a:xfrm>
        </p:grpSpPr>
        <p:sp>
          <p:nvSpPr>
            <p:cNvPr id="416" name="Полилиния: фигура 75">
              <a:extLst>
                <a:ext uri="{FF2B5EF4-FFF2-40B4-BE49-F238E27FC236}">
                  <a16:creationId xmlns:a16="http://schemas.microsoft.com/office/drawing/2014/main" id="{BD6776CB-A47D-967E-8468-DE8684490056}"/>
                </a:ext>
              </a:extLst>
            </p:cNvPr>
            <p:cNvSpPr/>
            <p:nvPr/>
          </p:nvSpPr>
          <p:spPr>
            <a:xfrm flipH="1">
              <a:off x="4102471" y="4508189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Полилиния: фигура 76">
              <a:extLst>
                <a:ext uri="{FF2B5EF4-FFF2-40B4-BE49-F238E27FC236}">
                  <a16:creationId xmlns:a16="http://schemas.microsoft.com/office/drawing/2014/main" id="{F2B84CFF-74EB-8AE0-5778-B0787745C946}"/>
                </a:ext>
              </a:extLst>
            </p:cNvPr>
            <p:cNvSpPr/>
            <p:nvPr/>
          </p:nvSpPr>
          <p:spPr>
            <a:xfrm flipH="1">
              <a:off x="4132400" y="4428340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18" name="Рисунок 71">
              <a:extLst>
                <a:ext uri="{FF2B5EF4-FFF2-40B4-BE49-F238E27FC236}">
                  <a16:creationId xmlns:a16="http://schemas.microsoft.com/office/drawing/2014/main" id="{37EF48FB-74FC-37DD-C78A-40E09C7EB640}"/>
                </a:ext>
              </a:extLst>
            </p:cNvPr>
            <p:cNvGrpSpPr/>
            <p:nvPr/>
          </p:nvGrpSpPr>
          <p:grpSpPr>
            <a:xfrm flipH="1">
              <a:off x="4146467" y="4485367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422" name="Полилиния: фигура 79">
                <a:extLst>
                  <a:ext uri="{FF2B5EF4-FFF2-40B4-BE49-F238E27FC236}">
                    <a16:creationId xmlns:a16="http://schemas.microsoft.com/office/drawing/2014/main" id="{0C717576-7772-92DB-003E-14AE7132B53D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3" name="Полилиния: фигура 80">
                <a:extLst>
                  <a:ext uri="{FF2B5EF4-FFF2-40B4-BE49-F238E27FC236}">
                    <a16:creationId xmlns:a16="http://schemas.microsoft.com/office/drawing/2014/main" id="{6AD50658-57EF-2F59-CFB9-2DB27BB00F7C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19" name="Полилиния: фигура 81">
              <a:extLst>
                <a:ext uri="{FF2B5EF4-FFF2-40B4-BE49-F238E27FC236}">
                  <a16:creationId xmlns:a16="http://schemas.microsoft.com/office/drawing/2014/main" id="{8FE4EE0C-57A6-B207-3F4A-CE7D2F1FE3B0}"/>
                </a:ext>
              </a:extLst>
            </p:cNvPr>
            <p:cNvSpPr/>
            <p:nvPr/>
          </p:nvSpPr>
          <p:spPr>
            <a:xfrm flipH="1">
              <a:off x="4173126" y="4600386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Полилиния: фигура 83">
              <a:extLst>
                <a:ext uri="{FF2B5EF4-FFF2-40B4-BE49-F238E27FC236}">
                  <a16:creationId xmlns:a16="http://schemas.microsoft.com/office/drawing/2014/main" id="{46585499-254E-379D-DA2D-94D40E9892B1}"/>
                </a:ext>
              </a:extLst>
            </p:cNvPr>
            <p:cNvSpPr/>
            <p:nvPr/>
          </p:nvSpPr>
          <p:spPr>
            <a:xfrm flipH="1">
              <a:off x="4128121" y="4630389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Полилиния: фигура 84">
              <a:extLst>
                <a:ext uri="{FF2B5EF4-FFF2-40B4-BE49-F238E27FC236}">
                  <a16:creationId xmlns:a16="http://schemas.microsoft.com/office/drawing/2014/main" id="{28AA6ABB-2B32-2121-6146-17C92BE72D79}"/>
                </a:ext>
              </a:extLst>
            </p:cNvPr>
            <p:cNvSpPr/>
            <p:nvPr/>
          </p:nvSpPr>
          <p:spPr>
            <a:xfrm flipH="1">
              <a:off x="4178167" y="4522920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4" name="Группа 423">
            <a:extLst>
              <a:ext uri="{FF2B5EF4-FFF2-40B4-BE49-F238E27FC236}">
                <a16:creationId xmlns:a16="http://schemas.microsoft.com/office/drawing/2014/main" id="{C98A0346-25AE-AB69-C43B-36F59262782F}"/>
              </a:ext>
            </a:extLst>
          </p:cNvPr>
          <p:cNvGrpSpPr/>
          <p:nvPr/>
        </p:nvGrpSpPr>
        <p:grpSpPr>
          <a:xfrm>
            <a:off x="4583281" y="3979357"/>
            <a:ext cx="150039" cy="226641"/>
            <a:chOff x="4480701" y="4427034"/>
            <a:chExt cx="150039" cy="226641"/>
          </a:xfrm>
        </p:grpSpPr>
        <p:sp>
          <p:nvSpPr>
            <p:cNvPr id="425" name="Полилиния: фигура 75">
              <a:extLst>
                <a:ext uri="{FF2B5EF4-FFF2-40B4-BE49-F238E27FC236}">
                  <a16:creationId xmlns:a16="http://schemas.microsoft.com/office/drawing/2014/main" id="{88239083-1794-F736-9D60-28EB7FD9261C}"/>
                </a:ext>
              </a:extLst>
            </p:cNvPr>
            <p:cNvSpPr/>
            <p:nvPr/>
          </p:nvSpPr>
          <p:spPr>
            <a:xfrm flipH="1">
              <a:off x="4480701" y="4506883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Полилиния: фигура 76">
              <a:extLst>
                <a:ext uri="{FF2B5EF4-FFF2-40B4-BE49-F238E27FC236}">
                  <a16:creationId xmlns:a16="http://schemas.microsoft.com/office/drawing/2014/main" id="{9943B6F9-91CE-902D-6A62-2AAEFB13735A}"/>
                </a:ext>
              </a:extLst>
            </p:cNvPr>
            <p:cNvSpPr/>
            <p:nvPr/>
          </p:nvSpPr>
          <p:spPr>
            <a:xfrm flipH="1">
              <a:off x="4510630" y="4427034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27" name="Рисунок 71">
              <a:extLst>
                <a:ext uri="{FF2B5EF4-FFF2-40B4-BE49-F238E27FC236}">
                  <a16:creationId xmlns:a16="http://schemas.microsoft.com/office/drawing/2014/main" id="{6E99A904-6588-F5BE-BC0D-3E97E53D0DFF}"/>
                </a:ext>
              </a:extLst>
            </p:cNvPr>
            <p:cNvGrpSpPr/>
            <p:nvPr/>
          </p:nvGrpSpPr>
          <p:grpSpPr>
            <a:xfrm flipH="1">
              <a:off x="4524697" y="4484061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431" name="Полилиния: фигура 79">
                <a:extLst>
                  <a:ext uri="{FF2B5EF4-FFF2-40B4-BE49-F238E27FC236}">
                    <a16:creationId xmlns:a16="http://schemas.microsoft.com/office/drawing/2014/main" id="{6DE9C382-E5BA-F427-E8E2-5011357D5390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Полилиния: фигура 80">
                <a:extLst>
                  <a:ext uri="{FF2B5EF4-FFF2-40B4-BE49-F238E27FC236}">
                    <a16:creationId xmlns:a16="http://schemas.microsoft.com/office/drawing/2014/main" id="{5491FF9A-A354-9073-64E4-7D5107349E70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28" name="Полилиния: фигура 81">
              <a:extLst>
                <a:ext uri="{FF2B5EF4-FFF2-40B4-BE49-F238E27FC236}">
                  <a16:creationId xmlns:a16="http://schemas.microsoft.com/office/drawing/2014/main" id="{19B1CB72-F7A4-EC5C-DD41-F7826132B616}"/>
                </a:ext>
              </a:extLst>
            </p:cNvPr>
            <p:cNvSpPr/>
            <p:nvPr/>
          </p:nvSpPr>
          <p:spPr>
            <a:xfrm flipH="1">
              <a:off x="4551356" y="4599080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Полилиния: фигура 83">
              <a:extLst>
                <a:ext uri="{FF2B5EF4-FFF2-40B4-BE49-F238E27FC236}">
                  <a16:creationId xmlns:a16="http://schemas.microsoft.com/office/drawing/2014/main" id="{7339A269-A25F-2DB7-E7BF-4F3A51B9428A}"/>
                </a:ext>
              </a:extLst>
            </p:cNvPr>
            <p:cNvSpPr/>
            <p:nvPr/>
          </p:nvSpPr>
          <p:spPr>
            <a:xfrm flipH="1">
              <a:off x="4506351" y="4629083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Полилиния: фигура 84">
              <a:extLst>
                <a:ext uri="{FF2B5EF4-FFF2-40B4-BE49-F238E27FC236}">
                  <a16:creationId xmlns:a16="http://schemas.microsoft.com/office/drawing/2014/main" id="{45782B14-9144-031E-58EB-40A4EF2FA272}"/>
                </a:ext>
              </a:extLst>
            </p:cNvPr>
            <p:cNvSpPr/>
            <p:nvPr/>
          </p:nvSpPr>
          <p:spPr>
            <a:xfrm flipH="1">
              <a:off x="4556397" y="4521614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3" name="Группа 432">
            <a:extLst>
              <a:ext uri="{FF2B5EF4-FFF2-40B4-BE49-F238E27FC236}">
                <a16:creationId xmlns:a16="http://schemas.microsoft.com/office/drawing/2014/main" id="{7F902A2A-C432-31D8-5ACC-B3ED10C35A52}"/>
              </a:ext>
            </a:extLst>
          </p:cNvPr>
          <p:cNvGrpSpPr/>
          <p:nvPr/>
        </p:nvGrpSpPr>
        <p:grpSpPr>
          <a:xfrm>
            <a:off x="4463376" y="4301756"/>
            <a:ext cx="150039" cy="226641"/>
            <a:chOff x="4360796" y="4749433"/>
            <a:chExt cx="150039" cy="226641"/>
          </a:xfrm>
        </p:grpSpPr>
        <p:sp>
          <p:nvSpPr>
            <p:cNvPr id="434" name="Полилиния: фигура 75">
              <a:extLst>
                <a:ext uri="{FF2B5EF4-FFF2-40B4-BE49-F238E27FC236}">
                  <a16:creationId xmlns:a16="http://schemas.microsoft.com/office/drawing/2014/main" id="{E3B48187-CA29-9776-6197-AFCFEF04058F}"/>
                </a:ext>
              </a:extLst>
            </p:cNvPr>
            <p:cNvSpPr/>
            <p:nvPr/>
          </p:nvSpPr>
          <p:spPr>
            <a:xfrm flipH="1">
              <a:off x="4360796" y="4829282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5" name="Полилиния: фигура 76">
              <a:extLst>
                <a:ext uri="{FF2B5EF4-FFF2-40B4-BE49-F238E27FC236}">
                  <a16:creationId xmlns:a16="http://schemas.microsoft.com/office/drawing/2014/main" id="{BD36826E-E028-8603-9CEA-99E6F17EFCF1}"/>
                </a:ext>
              </a:extLst>
            </p:cNvPr>
            <p:cNvSpPr/>
            <p:nvPr/>
          </p:nvSpPr>
          <p:spPr>
            <a:xfrm flipH="1">
              <a:off x="4390725" y="4749433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36" name="Рисунок 71">
              <a:extLst>
                <a:ext uri="{FF2B5EF4-FFF2-40B4-BE49-F238E27FC236}">
                  <a16:creationId xmlns:a16="http://schemas.microsoft.com/office/drawing/2014/main" id="{9849F43F-1D7F-C448-9C9F-8FE3FEEA555B}"/>
                </a:ext>
              </a:extLst>
            </p:cNvPr>
            <p:cNvGrpSpPr/>
            <p:nvPr/>
          </p:nvGrpSpPr>
          <p:grpSpPr>
            <a:xfrm flipH="1">
              <a:off x="4404792" y="4806460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440" name="Полилиния: фигура 79">
                <a:extLst>
                  <a:ext uri="{FF2B5EF4-FFF2-40B4-BE49-F238E27FC236}">
                    <a16:creationId xmlns:a16="http://schemas.microsoft.com/office/drawing/2014/main" id="{FA748DA3-D7CB-1D1D-B51C-F5C6FDFD84E3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Полилиния: фигура 80">
                <a:extLst>
                  <a:ext uri="{FF2B5EF4-FFF2-40B4-BE49-F238E27FC236}">
                    <a16:creationId xmlns:a16="http://schemas.microsoft.com/office/drawing/2014/main" id="{A08D88ED-A8ED-5C05-F800-AC86E1E25569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37" name="Полилиния: фигура 81">
              <a:extLst>
                <a:ext uri="{FF2B5EF4-FFF2-40B4-BE49-F238E27FC236}">
                  <a16:creationId xmlns:a16="http://schemas.microsoft.com/office/drawing/2014/main" id="{87FD8406-CF5B-DEF5-4943-255BEFAA757B}"/>
                </a:ext>
              </a:extLst>
            </p:cNvPr>
            <p:cNvSpPr/>
            <p:nvPr/>
          </p:nvSpPr>
          <p:spPr>
            <a:xfrm flipH="1">
              <a:off x="4431451" y="4921479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8" name="Полилиния: фигура 83">
              <a:extLst>
                <a:ext uri="{FF2B5EF4-FFF2-40B4-BE49-F238E27FC236}">
                  <a16:creationId xmlns:a16="http://schemas.microsoft.com/office/drawing/2014/main" id="{1265CE48-F2C7-E176-5339-3D4444C3ED4F}"/>
                </a:ext>
              </a:extLst>
            </p:cNvPr>
            <p:cNvSpPr/>
            <p:nvPr/>
          </p:nvSpPr>
          <p:spPr>
            <a:xfrm flipH="1">
              <a:off x="4386446" y="4951482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9" name="Полилиния: фигура 84">
              <a:extLst>
                <a:ext uri="{FF2B5EF4-FFF2-40B4-BE49-F238E27FC236}">
                  <a16:creationId xmlns:a16="http://schemas.microsoft.com/office/drawing/2014/main" id="{F6EA68A1-2FAA-DE83-D1BF-D3F7FBC31D4E}"/>
                </a:ext>
              </a:extLst>
            </p:cNvPr>
            <p:cNvSpPr/>
            <p:nvPr/>
          </p:nvSpPr>
          <p:spPr>
            <a:xfrm flipH="1">
              <a:off x="4436492" y="4844013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2" name="Группа 441">
            <a:extLst>
              <a:ext uri="{FF2B5EF4-FFF2-40B4-BE49-F238E27FC236}">
                <a16:creationId xmlns:a16="http://schemas.microsoft.com/office/drawing/2014/main" id="{36426EC2-50B3-F9DA-2A38-EE4DF789E79C}"/>
              </a:ext>
            </a:extLst>
          </p:cNvPr>
          <p:cNvGrpSpPr/>
          <p:nvPr/>
        </p:nvGrpSpPr>
        <p:grpSpPr>
          <a:xfrm>
            <a:off x="6080071" y="5638454"/>
            <a:ext cx="150039" cy="226641"/>
            <a:chOff x="5977491" y="4102701"/>
            <a:chExt cx="150039" cy="226641"/>
          </a:xfrm>
        </p:grpSpPr>
        <p:sp>
          <p:nvSpPr>
            <p:cNvPr id="443" name="Полилиния: фигура 75">
              <a:extLst>
                <a:ext uri="{FF2B5EF4-FFF2-40B4-BE49-F238E27FC236}">
                  <a16:creationId xmlns:a16="http://schemas.microsoft.com/office/drawing/2014/main" id="{EEAC988A-9167-BABD-E2F1-4BD26E0D0015}"/>
                </a:ext>
              </a:extLst>
            </p:cNvPr>
            <p:cNvSpPr/>
            <p:nvPr/>
          </p:nvSpPr>
          <p:spPr>
            <a:xfrm flipH="1">
              <a:off x="5977491" y="4182550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4" name="Полилиния: фигура 76">
              <a:extLst>
                <a:ext uri="{FF2B5EF4-FFF2-40B4-BE49-F238E27FC236}">
                  <a16:creationId xmlns:a16="http://schemas.microsoft.com/office/drawing/2014/main" id="{720B822C-D332-BDBD-6A5F-7011F677C131}"/>
                </a:ext>
              </a:extLst>
            </p:cNvPr>
            <p:cNvSpPr/>
            <p:nvPr/>
          </p:nvSpPr>
          <p:spPr>
            <a:xfrm flipH="1">
              <a:off x="6007420" y="4102701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45" name="Рисунок 71">
              <a:extLst>
                <a:ext uri="{FF2B5EF4-FFF2-40B4-BE49-F238E27FC236}">
                  <a16:creationId xmlns:a16="http://schemas.microsoft.com/office/drawing/2014/main" id="{FE440069-C7F3-CBE1-63F1-16F79FB4AA05}"/>
                </a:ext>
              </a:extLst>
            </p:cNvPr>
            <p:cNvGrpSpPr/>
            <p:nvPr/>
          </p:nvGrpSpPr>
          <p:grpSpPr>
            <a:xfrm flipH="1">
              <a:off x="6021487" y="4159728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449" name="Полилиния: фигура 79">
                <a:extLst>
                  <a:ext uri="{FF2B5EF4-FFF2-40B4-BE49-F238E27FC236}">
                    <a16:creationId xmlns:a16="http://schemas.microsoft.com/office/drawing/2014/main" id="{3CFF58A2-D1FD-E8A9-119A-D74C272BB50E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Полилиния: фигура 80">
                <a:extLst>
                  <a:ext uri="{FF2B5EF4-FFF2-40B4-BE49-F238E27FC236}">
                    <a16:creationId xmlns:a16="http://schemas.microsoft.com/office/drawing/2014/main" id="{A9E6515A-4220-C4D7-F374-F5A2D6DD68A8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46" name="Полилиния: фигура 81">
              <a:extLst>
                <a:ext uri="{FF2B5EF4-FFF2-40B4-BE49-F238E27FC236}">
                  <a16:creationId xmlns:a16="http://schemas.microsoft.com/office/drawing/2014/main" id="{E35C165C-5EF2-B177-2B96-3CF66E9FD364}"/>
                </a:ext>
              </a:extLst>
            </p:cNvPr>
            <p:cNvSpPr/>
            <p:nvPr/>
          </p:nvSpPr>
          <p:spPr>
            <a:xfrm flipH="1">
              <a:off x="6048146" y="4274747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7" name="Полилиния: фигура 83">
              <a:extLst>
                <a:ext uri="{FF2B5EF4-FFF2-40B4-BE49-F238E27FC236}">
                  <a16:creationId xmlns:a16="http://schemas.microsoft.com/office/drawing/2014/main" id="{ADD9092E-3AF3-2912-EC91-113725FFDDA9}"/>
                </a:ext>
              </a:extLst>
            </p:cNvPr>
            <p:cNvSpPr/>
            <p:nvPr/>
          </p:nvSpPr>
          <p:spPr>
            <a:xfrm flipH="1">
              <a:off x="6003141" y="4304750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8" name="Полилиния: фигура 84">
              <a:extLst>
                <a:ext uri="{FF2B5EF4-FFF2-40B4-BE49-F238E27FC236}">
                  <a16:creationId xmlns:a16="http://schemas.microsoft.com/office/drawing/2014/main" id="{8106CF37-8D1C-E727-B0C0-C47A6E45D5F0}"/>
                </a:ext>
              </a:extLst>
            </p:cNvPr>
            <p:cNvSpPr/>
            <p:nvPr/>
          </p:nvSpPr>
          <p:spPr>
            <a:xfrm flipH="1">
              <a:off x="6053187" y="4197281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51" name="Группа 450">
            <a:extLst>
              <a:ext uri="{FF2B5EF4-FFF2-40B4-BE49-F238E27FC236}">
                <a16:creationId xmlns:a16="http://schemas.microsoft.com/office/drawing/2014/main" id="{4FA2CA37-A954-54BA-080A-9B728F4C301F}"/>
              </a:ext>
            </a:extLst>
          </p:cNvPr>
          <p:cNvGrpSpPr/>
          <p:nvPr/>
        </p:nvGrpSpPr>
        <p:grpSpPr>
          <a:xfrm>
            <a:off x="7227905" y="5630471"/>
            <a:ext cx="150039" cy="226641"/>
            <a:chOff x="7125325" y="4094718"/>
            <a:chExt cx="150039" cy="226641"/>
          </a:xfrm>
        </p:grpSpPr>
        <p:sp>
          <p:nvSpPr>
            <p:cNvPr id="452" name="Полилиния: фигура 75">
              <a:extLst>
                <a:ext uri="{FF2B5EF4-FFF2-40B4-BE49-F238E27FC236}">
                  <a16:creationId xmlns:a16="http://schemas.microsoft.com/office/drawing/2014/main" id="{CFE4B465-68E0-2A91-DD55-AA332D538A81}"/>
                </a:ext>
              </a:extLst>
            </p:cNvPr>
            <p:cNvSpPr/>
            <p:nvPr/>
          </p:nvSpPr>
          <p:spPr>
            <a:xfrm flipH="1">
              <a:off x="7125325" y="4174567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3" name="Полилиния: фигура 76">
              <a:extLst>
                <a:ext uri="{FF2B5EF4-FFF2-40B4-BE49-F238E27FC236}">
                  <a16:creationId xmlns:a16="http://schemas.microsoft.com/office/drawing/2014/main" id="{B7811B51-4394-6D54-C61C-B129D24120D2}"/>
                </a:ext>
              </a:extLst>
            </p:cNvPr>
            <p:cNvSpPr/>
            <p:nvPr/>
          </p:nvSpPr>
          <p:spPr>
            <a:xfrm flipH="1">
              <a:off x="7155254" y="4094718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54" name="Рисунок 71">
              <a:extLst>
                <a:ext uri="{FF2B5EF4-FFF2-40B4-BE49-F238E27FC236}">
                  <a16:creationId xmlns:a16="http://schemas.microsoft.com/office/drawing/2014/main" id="{F1ED4A15-E7CE-F52C-BC63-C7983582B222}"/>
                </a:ext>
              </a:extLst>
            </p:cNvPr>
            <p:cNvGrpSpPr/>
            <p:nvPr/>
          </p:nvGrpSpPr>
          <p:grpSpPr>
            <a:xfrm flipH="1">
              <a:off x="7169321" y="4151745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458" name="Полилиния: фигура 79">
                <a:extLst>
                  <a:ext uri="{FF2B5EF4-FFF2-40B4-BE49-F238E27FC236}">
                    <a16:creationId xmlns:a16="http://schemas.microsoft.com/office/drawing/2014/main" id="{DD31D764-A899-ED38-23A8-1B392D65DE45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Полилиния: фигура 80">
                <a:extLst>
                  <a:ext uri="{FF2B5EF4-FFF2-40B4-BE49-F238E27FC236}">
                    <a16:creationId xmlns:a16="http://schemas.microsoft.com/office/drawing/2014/main" id="{C871A394-5C9D-80E7-BAE6-E105757F7E87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55" name="Полилиния: фигура 81">
              <a:extLst>
                <a:ext uri="{FF2B5EF4-FFF2-40B4-BE49-F238E27FC236}">
                  <a16:creationId xmlns:a16="http://schemas.microsoft.com/office/drawing/2014/main" id="{DDA48E21-5D14-9272-2F0F-31D257E7F88D}"/>
                </a:ext>
              </a:extLst>
            </p:cNvPr>
            <p:cNvSpPr/>
            <p:nvPr/>
          </p:nvSpPr>
          <p:spPr>
            <a:xfrm flipH="1">
              <a:off x="7195980" y="4266764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6" name="Полилиния: фигура 83">
              <a:extLst>
                <a:ext uri="{FF2B5EF4-FFF2-40B4-BE49-F238E27FC236}">
                  <a16:creationId xmlns:a16="http://schemas.microsoft.com/office/drawing/2014/main" id="{669E071B-1B5B-55AE-1D33-3B136279962B}"/>
                </a:ext>
              </a:extLst>
            </p:cNvPr>
            <p:cNvSpPr/>
            <p:nvPr/>
          </p:nvSpPr>
          <p:spPr>
            <a:xfrm flipH="1">
              <a:off x="7150975" y="4296767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7" name="Полилиния: фигура 84">
              <a:extLst>
                <a:ext uri="{FF2B5EF4-FFF2-40B4-BE49-F238E27FC236}">
                  <a16:creationId xmlns:a16="http://schemas.microsoft.com/office/drawing/2014/main" id="{7B7DE9A3-2953-E9C3-2424-8284A2D8A171}"/>
                </a:ext>
              </a:extLst>
            </p:cNvPr>
            <p:cNvSpPr/>
            <p:nvPr/>
          </p:nvSpPr>
          <p:spPr>
            <a:xfrm flipH="1">
              <a:off x="7201021" y="4189298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0" name="Группа 459">
            <a:extLst>
              <a:ext uri="{FF2B5EF4-FFF2-40B4-BE49-F238E27FC236}">
                <a16:creationId xmlns:a16="http://schemas.microsoft.com/office/drawing/2014/main" id="{AD083B2E-37CC-2039-AE32-8A7E03AB6F93}"/>
              </a:ext>
            </a:extLst>
          </p:cNvPr>
          <p:cNvGrpSpPr/>
          <p:nvPr/>
        </p:nvGrpSpPr>
        <p:grpSpPr>
          <a:xfrm>
            <a:off x="1393637" y="2295109"/>
            <a:ext cx="388912" cy="239821"/>
            <a:chOff x="1291058" y="2395053"/>
            <a:chExt cx="388912" cy="239821"/>
          </a:xfrm>
        </p:grpSpPr>
        <p:grpSp>
          <p:nvGrpSpPr>
            <p:cNvPr id="461" name="Группа 460">
              <a:extLst>
                <a:ext uri="{FF2B5EF4-FFF2-40B4-BE49-F238E27FC236}">
                  <a16:creationId xmlns:a16="http://schemas.microsoft.com/office/drawing/2014/main" id="{774F4535-E311-069C-E4C2-4AD0C39DC1CD}"/>
                </a:ext>
              </a:extLst>
            </p:cNvPr>
            <p:cNvGrpSpPr/>
            <p:nvPr/>
          </p:nvGrpSpPr>
          <p:grpSpPr>
            <a:xfrm>
              <a:off x="1291058" y="2395053"/>
              <a:ext cx="177322" cy="238718"/>
              <a:chOff x="5393530" y="3626677"/>
              <a:chExt cx="202407" cy="272488"/>
            </a:xfrm>
          </p:grpSpPr>
          <p:grpSp>
            <p:nvGrpSpPr>
              <p:cNvPr id="482" name="Рисунок 642">
                <a:extLst>
                  <a:ext uri="{FF2B5EF4-FFF2-40B4-BE49-F238E27FC236}">
                    <a16:creationId xmlns:a16="http://schemas.microsoft.com/office/drawing/2014/main" id="{E589A8D6-A340-770D-A866-8E81D55E686A}"/>
                  </a:ext>
                </a:extLst>
              </p:cNvPr>
              <p:cNvGrpSpPr/>
              <p:nvPr/>
            </p:nvGrpSpPr>
            <p:grpSpPr>
              <a:xfrm>
                <a:off x="5393530" y="3626677"/>
                <a:ext cx="202407" cy="109828"/>
                <a:chOff x="5686425" y="2990850"/>
                <a:chExt cx="817054" cy="412337"/>
              </a:xfrm>
            </p:grpSpPr>
            <p:sp>
              <p:nvSpPr>
                <p:cNvPr id="488" name="Полилиния: фигура 647">
                  <a:extLst>
                    <a:ext uri="{FF2B5EF4-FFF2-40B4-BE49-F238E27FC236}">
                      <a16:creationId xmlns:a16="http://schemas.microsoft.com/office/drawing/2014/main" id="{D8C7D091-E64B-1D4C-513C-42FD74EF2F33}"/>
                    </a:ext>
                  </a:extLst>
                </p:cNvPr>
                <p:cNvSpPr/>
                <p:nvPr/>
              </p:nvSpPr>
              <p:spPr>
                <a:xfrm>
                  <a:off x="6094952" y="2990850"/>
                  <a:ext cx="9525" cy="75723"/>
                </a:xfrm>
                <a:custGeom>
                  <a:avLst/>
                  <a:gdLst>
                    <a:gd name="connsiteX0" fmla="*/ 0 w 9525"/>
                    <a:gd name="connsiteY0" fmla="*/ 75724 h 75723"/>
                    <a:gd name="connsiteX1" fmla="*/ 0 w 9525"/>
                    <a:gd name="connsiteY1" fmla="*/ 0 h 7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75723">
                      <a:moveTo>
                        <a:pt x="0" y="75724"/>
                      </a:moveTo>
                      <a:lnTo>
                        <a:pt x="0" y="0"/>
                      </a:lnTo>
                    </a:path>
                  </a:pathLst>
                </a:custGeom>
                <a:ln w="63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9" name="Полилиния: фигура 648">
                  <a:extLst>
                    <a:ext uri="{FF2B5EF4-FFF2-40B4-BE49-F238E27FC236}">
                      <a16:creationId xmlns:a16="http://schemas.microsoft.com/office/drawing/2014/main" id="{F42A500D-257D-D8B2-442D-3917599A2398}"/>
                    </a:ext>
                  </a:extLst>
                </p:cNvPr>
                <p:cNvSpPr/>
                <p:nvPr/>
              </p:nvSpPr>
              <p:spPr>
                <a:xfrm>
                  <a:off x="5893689" y="3045047"/>
                  <a:ext cx="36004" cy="62483"/>
                </a:xfrm>
                <a:custGeom>
                  <a:avLst/>
                  <a:gdLst>
                    <a:gd name="connsiteX0" fmla="*/ 36005 w 36004"/>
                    <a:gd name="connsiteY0" fmla="*/ 62484 h 62483"/>
                    <a:gd name="connsiteX1" fmla="*/ 0 w 36004"/>
                    <a:gd name="connsiteY1" fmla="*/ 0 h 62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004" h="62483">
                      <a:moveTo>
                        <a:pt x="36005" y="62484"/>
                      </a:moveTo>
                      <a:lnTo>
                        <a:pt x="0" y="0"/>
                      </a:lnTo>
                    </a:path>
                  </a:pathLst>
                </a:custGeom>
                <a:ln w="63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0" name="Полилиния: фигура 650">
                  <a:extLst>
                    <a:ext uri="{FF2B5EF4-FFF2-40B4-BE49-F238E27FC236}">
                      <a16:creationId xmlns:a16="http://schemas.microsoft.com/office/drawing/2014/main" id="{3A9B840B-3B69-E01B-3F1A-2E0A0090D71C}"/>
                    </a:ext>
                  </a:extLst>
                </p:cNvPr>
                <p:cNvSpPr/>
                <p:nvPr/>
              </p:nvSpPr>
              <p:spPr>
                <a:xfrm>
                  <a:off x="5737860" y="3187541"/>
                  <a:ext cx="62102" cy="35814"/>
                </a:xfrm>
                <a:custGeom>
                  <a:avLst/>
                  <a:gdLst>
                    <a:gd name="connsiteX0" fmla="*/ 62103 w 62102"/>
                    <a:gd name="connsiteY0" fmla="*/ 35814 h 35814"/>
                    <a:gd name="connsiteX1" fmla="*/ 0 w 62102"/>
                    <a:gd name="connsiteY1" fmla="*/ 0 h 3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102" h="35814">
                      <a:moveTo>
                        <a:pt x="62103" y="35814"/>
                      </a:moveTo>
                      <a:lnTo>
                        <a:pt x="0" y="0"/>
                      </a:lnTo>
                    </a:path>
                  </a:pathLst>
                </a:custGeom>
                <a:ln w="63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1" name="Полилиния: фигура 651">
                  <a:extLst>
                    <a:ext uri="{FF2B5EF4-FFF2-40B4-BE49-F238E27FC236}">
                      <a16:creationId xmlns:a16="http://schemas.microsoft.com/office/drawing/2014/main" id="{D1CBEF34-E4ED-1568-8D3D-0A6D6DD5D735}"/>
                    </a:ext>
                  </a:extLst>
                </p:cNvPr>
                <p:cNvSpPr/>
                <p:nvPr/>
              </p:nvSpPr>
              <p:spPr>
                <a:xfrm>
                  <a:off x="6260211" y="3045047"/>
                  <a:ext cx="35909" cy="62388"/>
                </a:xfrm>
                <a:custGeom>
                  <a:avLst/>
                  <a:gdLst>
                    <a:gd name="connsiteX0" fmla="*/ 35909 w 35909"/>
                    <a:gd name="connsiteY0" fmla="*/ 0 h 62388"/>
                    <a:gd name="connsiteX1" fmla="*/ 0 w 35909"/>
                    <a:gd name="connsiteY1" fmla="*/ 62389 h 62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909" h="62388">
                      <a:moveTo>
                        <a:pt x="35909" y="0"/>
                      </a:moveTo>
                      <a:lnTo>
                        <a:pt x="0" y="62389"/>
                      </a:lnTo>
                    </a:path>
                  </a:pathLst>
                </a:custGeom>
                <a:ln w="63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2" name="Полилиния: фигура 653">
                  <a:extLst>
                    <a:ext uri="{FF2B5EF4-FFF2-40B4-BE49-F238E27FC236}">
                      <a16:creationId xmlns:a16="http://schemas.microsoft.com/office/drawing/2014/main" id="{44454D74-77B6-9EB7-3611-2CC3A981ED21}"/>
                    </a:ext>
                  </a:extLst>
                </p:cNvPr>
                <p:cNvSpPr/>
                <p:nvPr/>
              </p:nvSpPr>
              <p:spPr>
                <a:xfrm>
                  <a:off x="6389941" y="3187541"/>
                  <a:ext cx="62102" cy="35814"/>
                </a:xfrm>
                <a:custGeom>
                  <a:avLst/>
                  <a:gdLst>
                    <a:gd name="connsiteX0" fmla="*/ 62103 w 62102"/>
                    <a:gd name="connsiteY0" fmla="*/ 0 h 35814"/>
                    <a:gd name="connsiteX1" fmla="*/ 0 w 62102"/>
                    <a:gd name="connsiteY1" fmla="*/ 35814 h 3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102" h="35814">
                      <a:moveTo>
                        <a:pt x="62103" y="0"/>
                      </a:moveTo>
                      <a:lnTo>
                        <a:pt x="0" y="35814"/>
                      </a:lnTo>
                    </a:path>
                  </a:pathLst>
                </a:custGeom>
                <a:ln w="63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3" name="Полилиния: фигура 654">
                  <a:extLst>
                    <a:ext uri="{FF2B5EF4-FFF2-40B4-BE49-F238E27FC236}">
                      <a16:creationId xmlns:a16="http://schemas.microsoft.com/office/drawing/2014/main" id="{357A8B86-AE63-571B-5F35-F5B31B83E82B}"/>
                    </a:ext>
                  </a:extLst>
                </p:cNvPr>
                <p:cNvSpPr/>
                <p:nvPr/>
              </p:nvSpPr>
              <p:spPr>
                <a:xfrm>
                  <a:off x="6432042" y="3393662"/>
                  <a:ext cx="71437" cy="9525"/>
                </a:xfrm>
                <a:custGeom>
                  <a:avLst/>
                  <a:gdLst>
                    <a:gd name="connsiteX0" fmla="*/ 71437 w 71437"/>
                    <a:gd name="connsiteY0" fmla="*/ 0 h 9525"/>
                    <a:gd name="connsiteX1" fmla="*/ 0 w 71437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1437" h="9525">
                      <a:moveTo>
                        <a:pt x="71437" y="0"/>
                      </a:moveTo>
                      <a:lnTo>
                        <a:pt x="0" y="0"/>
                      </a:lnTo>
                    </a:path>
                  </a:pathLst>
                </a:custGeom>
                <a:ln w="63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4" name="Полилиния: фигура 655">
                  <a:extLst>
                    <a:ext uri="{FF2B5EF4-FFF2-40B4-BE49-F238E27FC236}">
                      <a16:creationId xmlns:a16="http://schemas.microsoft.com/office/drawing/2014/main" id="{4ADEF306-9BE7-3304-EDD6-AEA28D6E326C}"/>
                    </a:ext>
                  </a:extLst>
                </p:cNvPr>
                <p:cNvSpPr/>
                <p:nvPr/>
              </p:nvSpPr>
              <p:spPr>
                <a:xfrm>
                  <a:off x="5686425" y="3393662"/>
                  <a:ext cx="71437" cy="9525"/>
                </a:xfrm>
                <a:custGeom>
                  <a:avLst/>
                  <a:gdLst>
                    <a:gd name="connsiteX0" fmla="*/ 71438 w 71437"/>
                    <a:gd name="connsiteY0" fmla="*/ 0 h 9525"/>
                    <a:gd name="connsiteX1" fmla="*/ 0 w 71437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1437" h="9525">
                      <a:moveTo>
                        <a:pt x="71438" y="0"/>
                      </a:moveTo>
                      <a:lnTo>
                        <a:pt x="0" y="0"/>
                      </a:lnTo>
                    </a:path>
                  </a:pathLst>
                </a:custGeom>
                <a:ln w="63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83" name="Полилиния: фигура 759">
                <a:extLst>
                  <a:ext uri="{FF2B5EF4-FFF2-40B4-BE49-F238E27FC236}">
                    <a16:creationId xmlns:a16="http://schemas.microsoft.com/office/drawing/2014/main" id="{76523F6C-8661-C62A-7B4E-75BBB7780350}"/>
                  </a:ext>
                </a:extLst>
              </p:cNvPr>
              <p:cNvSpPr/>
              <p:nvPr/>
            </p:nvSpPr>
            <p:spPr>
              <a:xfrm>
                <a:off x="5434553" y="3666797"/>
                <a:ext cx="124724" cy="145498"/>
              </a:xfrm>
              <a:custGeom>
                <a:avLst/>
                <a:gdLst>
                  <a:gd name="connsiteX0" fmla="*/ 348344 w 471134"/>
                  <a:gd name="connsiteY0" fmla="*/ 549611 h 549610"/>
                  <a:gd name="connsiteX1" fmla="*/ 471121 w 471134"/>
                  <a:gd name="connsiteY1" fmla="*/ 211187 h 549610"/>
                  <a:gd name="connsiteX2" fmla="*/ 232996 w 471134"/>
                  <a:gd name="connsiteY2" fmla="*/ 18 h 549610"/>
                  <a:gd name="connsiteX3" fmla="*/ 15 w 471134"/>
                  <a:gd name="connsiteY3" fmla="*/ 216998 h 549610"/>
                  <a:gd name="connsiteX4" fmla="*/ 122792 w 471134"/>
                  <a:gd name="connsiteY4" fmla="*/ 549611 h 549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134" h="549610">
                    <a:moveTo>
                      <a:pt x="348344" y="549611"/>
                    </a:moveTo>
                    <a:cubicBezTo>
                      <a:pt x="349106" y="423214"/>
                      <a:pt x="472645" y="331583"/>
                      <a:pt x="471121" y="211187"/>
                    </a:cubicBezTo>
                    <a:cubicBezTo>
                      <a:pt x="469692" y="93077"/>
                      <a:pt x="363108" y="-1506"/>
                      <a:pt x="232996" y="18"/>
                    </a:cubicBezTo>
                    <a:cubicBezTo>
                      <a:pt x="102885" y="1637"/>
                      <a:pt x="-1414" y="98792"/>
                      <a:pt x="15" y="216998"/>
                    </a:cubicBezTo>
                    <a:cubicBezTo>
                      <a:pt x="1539" y="336346"/>
                      <a:pt x="117267" y="424833"/>
                      <a:pt x="122792" y="549611"/>
                    </a:cubicBez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4" name="Полилиния: фигура 767">
                <a:extLst>
                  <a:ext uri="{FF2B5EF4-FFF2-40B4-BE49-F238E27FC236}">
                    <a16:creationId xmlns:a16="http://schemas.microsoft.com/office/drawing/2014/main" id="{15AB2EB4-5D0E-62FF-C530-95F2E85A87CD}"/>
                  </a:ext>
                </a:extLst>
              </p:cNvPr>
              <p:cNvSpPr/>
              <p:nvPr/>
            </p:nvSpPr>
            <p:spPr>
              <a:xfrm>
                <a:off x="5460826" y="3816784"/>
                <a:ext cx="72211" cy="19290"/>
              </a:xfrm>
              <a:custGeom>
                <a:avLst/>
                <a:gdLst>
                  <a:gd name="connsiteX0" fmla="*/ 236339 w 272772"/>
                  <a:gd name="connsiteY0" fmla="*/ 72866 h 72866"/>
                  <a:gd name="connsiteX1" fmla="*/ 36505 w 272772"/>
                  <a:gd name="connsiteY1" fmla="*/ 72866 h 72866"/>
                  <a:gd name="connsiteX2" fmla="*/ 36505 w 272772"/>
                  <a:gd name="connsiteY2" fmla="*/ 0 h 72866"/>
                  <a:gd name="connsiteX3" fmla="*/ 236339 w 272772"/>
                  <a:gd name="connsiteY3" fmla="*/ 0 h 72866"/>
                  <a:gd name="connsiteX4" fmla="*/ 236339 w 272772"/>
                  <a:gd name="connsiteY4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772" h="72866">
                    <a:moveTo>
                      <a:pt x="236339" y="72866"/>
                    </a:moveTo>
                    <a:cubicBezTo>
                      <a:pt x="169664" y="72866"/>
                      <a:pt x="103084" y="72866"/>
                      <a:pt x="36505" y="72866"/>
                    </a:cubicBezTo>
                    <a:cubicBezTo>
                      <a:pt x="-12168" y="72866"/>
                      <a:pt x="-12168" y="0"/>
                      <a:pt x="36505" y="0"/>
                    </a:cubicBezTo>
                    <a:cubicBezTo>
                      <a:pt x="103084" y="0"/>
                      <a:pt x="169759" y="0"/>
                      <a:pt x="236339" y="0"/>
                    </a:cubicBezTo>
                    <a:cubicBezTo>
                      <a:pt x="284917" y="0"/>
                      <a:pt x="284917" y="72866"/>
                      <a:pt x="236339" y="72866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5" name="Полилиния: фигура 768">
                <a:extLst>
                  <a:ext uri="{FF2B5EF4-FFF2-40B4-BE49-F238E27FC236}">
                    <a16:creationId xmlns:a16="http://schemas.microsoft.com/office/drawing/2014/main" id="{963F7FB6-456D-7EA5-794C-D91E29216C0B}"/>
                  </a:ext>
                </a:extLst>
              </p:cNvPr>
              <p:cNvSpPr/>
              <p:nvPr/>
            </p:nvSpPr>
            <p:spPr>
              <a:xfrm>
                <a:off x="5465144" y="3871300"/>
                <a:ext cx="63543" cy="27865"/>
              </a:xfrm>
              <a:custGeom>
                <a:avLst/>
                <a:gdLst>
                  <a:gd name="connsiteX0" fmla="*/ 207455 w 240030"/>
                  <a:gd name="connsiteY0" fmla="*/ 0 h 105259"/>
                  <a:gd name="connsiteX1" fmla="*/ 32575 w 240030"/>
                  <a:gd name="connsiteY1" fmla="*/ 0 h 105259"/>
                  <a:gd name="connsiteX2" fmla="*/ 32575 w 240030"/>
                  <a:gd name="connsiteY2" fmla="*/ 65246 h 105259"/>
                  <a:gd name="connsiteX3" fmla="*/ 56674 w 240030"/>
                  <a:gd name="connsiteY3" fmla="*/ 65246 h 105259"/>
                  <a:gd name="connsiteX4" fmla="*/ 118682 w 240030"/>
                  <a:gd name="connsiteY4" fmla="*/ 105251 h 105259"/>
                  <a:gd name="connsiteX5" fmla="*/ 183452 w 240030"/>
                  <a:gd name="connsiteY5" fmla="*/ 65246 h 105259"/>
                  <a:gd name="connsiteX6" fmla="*/ 207455 w 240030"/>
                  <a:gd name="connsiteY6" fmla="*/ 65246 h 105259"/>
                  <a:gd name="connsiteX7" fmla="*/ 207455 w 240030"/>
                  <a:gd name="connsiteY7" fmla="*/ 0 h 105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030" h="105259">
                    <a:moveTo>
                      <a:pt x="207455" y="0"/>
                    </a:moveTo>
                    <a:cubicBezTo>
                      <a:pt x="149162" y="0"/>
                      <a:pt x="90869" y="0"/>
                      <a:pt x="32575" y="0"/>
                    </a:cubicBezTo>
                    <a:cubicBezTo>
                      <a:pt x="-10858" y="0"/>
                      <a:pt x="-10858" y="65246"/>
                      <a:pt x="32575" y="65246"/>
                    </a:cubicBezTo>
                    <a:cubicBezTo>
                      <a:pt x="40576" y="65246"/>
                      <a:pt x="48578" y="65246"/>
                      <a:pt x="56674" y="65246"/>
                    </a:cubicBezTo>
                    <a:cubicBezTo>
                      <a:pt x="68009" y="91345"/>
                      <a:pt x="93250" y="104775"/>
                      <a:pt x="118682" y="105251"/>
                    </a:cubicBezTo>
                    <a:cubicBezTo>
                      <a:pt x="145066" y="105632"/>
                      <a:pt x="171641" y="92393"/>
                      <a:pt x="183452" y="65246"/>
                    </a:cubicBezTo>
                    <a:cubicBezTo>
                      <a:pt x="191453" y="65246"/>
                      <a:pt x="199454" y="65246"/>
                      <a:pt x="207455" y="65246"/>
                    </a:cubicBezTo>
                    <a:cubicBezTo>
                      <a:pt x="250889" y="65246"/>
                      <a:pt x="250889" y="0"/>
                      <a:pt x="207455" y="0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Полилиния: фигура 769">
                <a:extLst>
                  <a:ext uri="{FF2B5EF4-FFF2-40B4-BE49-F238E27FC236}">
                    <a16:creationId xmlns:a16="http://schemas.microsoft.com/office/drawing/2014/main" id="{249E8804-249C-4554-194F-9F9B2CB517B4}"/>
                  </a:ext>
                </a:extLst>
              </p:cNvPr>
              <p:cNvSpPr/>
              <p:nvPr/>
            </p:nvSpPr>
            <p:spPr>
              <a:xfrm>
                <a:off x="5454376" y="3841595"/>
                <a:ext cx="85103" cy="23602"/>
              </a:xfrm>
              <a:custGeom>
                <a:avLst/>
                <a:gdLst>
                  <a:gd name="connsiteX0" fmla="*/ 276892 w 321468"/>
                  <a:gd name="connsiteY0" fmla="*/ 89154 h 89154"/>
                  <a:gd name="connsiteX1" fmla="*/ 44577 w 321468"/>
                  <a:gd name="connsiteY1" fmla="*/ 89154 h 89154"/>
                  <a:gd name="connsiteX2" fmla="*/ 44577 w 321468"/>
                  <a:gd name="connsiteY2" fmla="*/ 0 h 89154"/>
                  <a:gd name="connsiteX3" fmla="*/ 276892 w 321468"/>
                  <a:gd name="connsiteY3" fmla="*/ 0 h 89154"/>
                  <a:gd name="connsiteX4" fmla="*/ 276892 w 321468"/>
                  <a:gd name="connsiteY4" fmla="*/ 89154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468" h="89154">
                    <a:moveTo>
                      <a:pt x="276892" y="89154"/>
                    </a:moveTo>
                    <a:cubicBezTo>
                      <a:pt x="199453" y="89154"/>
                      <a:pt x="122015" y="89154"/>
                      <a:pt x="44577" y="89154"/>
                    </a:cubicBezTo>
                    <a:cubicBezTo>
                      <a:pt x="-14859" y="89154"/>
                      <a:pt x="-14859" y="0"/>
                      <a:pt x="44577" y="0"/>
                    </a:cubicBezTo>
                    <a:cubicBezTo>
                      <a:pt x="122015" y="0"/>
                      <a:pt x="199453" y="0"/>
                      <a:pt x="276892" y="0"/>
                    </a:cubicBezTo>
                    <a:cubicBezTo>
                      <a:pt x="336328" y="0"/>
                      <a:pt x="336328" y="89154"/>
                      <a:pt x="276892" y="89154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Полилиния: фигура 665">
                <a:extLst>
                  <a:ext uri="{FF2B5EF4-FFF2-40B4-BE49-F238E27FC236}">
                    <a16:creationId xmlns:a16="http://schemas.microsoft.com/office/drawing/2014/main" id="{F2C55645-33B3-BD93-F2C1-6432D674F293}"/>
                  </a:ext>
                </a:extLst>
              </p:cNvPr>
              <p:cNvSpPr/>
              <p:nvPr/>
            </p:nvSpPr>
            <p:spPr>
              <a:xfrm>
                <a:off x="5456219" y="3688985"/>
                <a:ext cx="81393" cy="81409"/>
              </a:xfrm>
              <a:custGeom>
                <a:avLst/>
                <a:gdLst>
                  <a:gd name="connsiteX0" fmla="*/ 457295 w 457390"/>
                  <a:gd name="connsiteY0" fmla="*/ 273558 h 457485"/>
                  <a:gd name="connsiteX1" fmla="*/ 457391 w 457390"/>
                  <a:gd name="connsiteY1" fmla="*/ 184690 h 457485"/>
                  <a:gd name="connsiteX2" fmla="*/ 391954 w 457390"/>
                  <a:gd name="connsiteY2" fmla="*/ 184595 h 457485"/>
                  <a:gd name="connsiteX3" fmla="*/ 375666 w 457390"/>
                  <a:gd name="connsiteY3" fmla="*/ 144971 h 457485"/>
                  <a:gd name="connsiteX4" fmla="*/ 422053 w 457390"/>
                  <a:gd name="connsiteY4" fmla="*/ 98870 h 457485"/>
                  <a:gd name="connsiteX5" fmla="*/ 359283 w 457390"/>
                  <a:gd name="connsiteY5" fmla="*/ 35909 h 457485"/>
                  <a:gd name="connsiteX6" fmla="*/ 312896 w 457390"/>
                  <a:gd name="connsiteY6" fmla="*/ 82010 h 457485"/>
                  <a:gd name="connsiteX7" fmla="*/ 273368 w 457390"/>
                  <a:gd name="connsiteY7" fmla="*/ 65627 h 457485"/>
                  <a:gd name="connsiteX8" fmla="*/ 273463 w 457390"/>
                  <a:gd name="connsiteY8" fmla="*/ 191 h 457485"/>
                  <a:gd name="connsiteX9" fmla="*/ 184595 w 457390"/>
                  <a:gd name="connsiteY9" fmla="*/ 0 h 457485"/>
                  <a:gd name="connsiteX10" fmla="*/ 184499 w 457390"/>
                  <a:gd name="connsiteY10" fmla="*/ 65437 h 457485"/>
                  <a:gd name="connsiteX11" fmla="*/ 144875 w 457390"/>
                  <a:gd name="connsiteY11" fmla="*/ 81725 h 457485"/>
                  <a:gd name="connsiteX12" fmla="*/ 98679 w 457390"/>
                  <a:gd name="connsiteY12" fmla="*/ 35433 h 457485"/>
                  <a:gd name="connsiteX13" fmla="*/ 35814 w 457390"/>
                  <a:gd name="connsiteY13" fmla="*/ 98108 h 457485"/>
                  <a:gd name="connsiteX14" fmla="*/ 81915 w 457390"/>
                  <a:gd name="connsiteY14" fmla="*/ 144494 h 457485"/>
                  <a:gd name="connsiteX15" fmla="*/ 65532 w 457390"/>
                  <a:gd name="connsiteY15" fmla="*/ 184023 h 457485"/>
                  <a:gd name="connsiteX16" fmla="*/ 95 w 457390"/>
                  <a:gd name="connsiteY16" fmla="*/ 183928 h 457485"/>
                  <a:gd name="connsiteX17" fmla="*/ 0 w 457390"/>
                  <a:gd name="connsiteY17" fmla="*/ 272796 h 457485"/>
                  <a:gd name="connsiteX18" fmla="*/ 65342 w 457390"/>
                  <a:gd name="connsiteY18" fmla="*/ 272891 h 457485"/>
                  <a:gd name="connsiteX19" fmla="*/ 81629 w 457390"/>
                  <a:gd name="connsiteY19" fmla="*/ 312420 h 457485"/>
                  <a:gd name="connsiteX20" fmla="*/ 35338 w 457390"/>
                  <a:gd name="connsiteY20" fmla="*/ 358616 h 457485"/>
                  <a:gd name="connsiteX21" fmla="*/ 98012 w 457390"/>
                  <a:gd name="connsiteY21" fmla="*/ 421577 h 457485"/>
                  <a:gd name="connsiteX22" fmla="*/ 144304 w 457390"/>
                  <a:gd name="connsiteY22" fmla="*/ 375380 h 457485"/>
                  <a:gd name="connsiteX23" fmla="*/ 183928 w 457390"/>
                  <a:gd name="connsiteY23" fmla="*/ 391763 h 457485"/>
                  <a:gd name="connsiteX24" fmla="*/ 183833 w 457390"/>
                  <a:gd name="connsiteY24" fmla="*/ 457295 h 457485"/>
                  <a:gd name="connsiteX25" fmla="*/ 272701 w 457390"/>
                  <a:gd name="connsiteY25" fmla="*/ 457486 h 457485"/>
                  <a:gd name="connsiteX26" fmla="*/ 272796 w 457390"/>
                  <a:gd name="connsiteY26" fmla="*/ 392049 h 457485"/>
                  <a:gd name="connsiteX27" fmla="*/ 312325 w 457390"/>
                  <a:gd name="connsiteY27" fmla="*/ 375761 h 457485"/>
                  <a:gd name="connsiteX28" fmla="*/ 358521 w 457390"/>
                  <a:gd name="connsiteY28" fmla="*/ 422053 h 457485"/>
                  <a:gd name="connsiteX29" fmla="*/ 421481 w 457390"/>
                  <a:gd name="connsiteY29" fmla="*/ 359378 h 457485"/>
                  <a:gd name="connsiteX30" fmla="*/ 375285 w 457390"/>
                  <a:gd name="connsiteY30" fmla="*/ 312992 h 457485"/>
                  <a:gd name="connsiteX31" fmla="*/ 391763 w 457390"/>
                  <a:gd name="connsiteY31" fmla="*/ 273463 h 457485"/>
                  <a:gd name="connsiteX32" fmla="*/ 457295 w 457390"/>
                  <a:gd name="connsiteY32" fmla="*/ 273558 h 457485"/>
                  <a:gd name="connsiteX33" fmla="*/ 457295 w 457390"/>
                  <a:gd name="connsiteY33" fmla="*/ 273558 h 457485"/>
                  <a:gd name="connsiteX34" fmla="*/ 228600 w 457390"/>
                  <a:gd name="connsiteY34" fmla="*/ 313754 h 457485"/>
                  <a:gd name="connsiteX35" fmla="*/ 143637 w 457390"/>
                  <a:gd name="connsiteY35" fmla="*/ 228600 h 457485"/>
                  <a:gd name="connsiteX36" fmla="*/ 228791 w 457390"/>
                  <a:gd name="connsiteY36" fmla="*/ 143732 h 457485"/>
                  <a:gd name="connsiteX37" fmla="*/ 313658 w 457390"/>
                  <a:gd name="connsiteY37" fmla="*/ 228886 h 457485"/>
                  <a:gd name="connsiteX38" fmla="*/ 228600 w 457390"/>
                  <a:gd name="connsiteY38" fmla="*/ 313754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7390" h="457485">
                    <a:moveTo>
                      <a:pt x="457295" y="273558"/>
                    </a:moveTo>
                    <a:lnTo>
                      <a:pt x="457391" y="184690"/>
                    </a:lnTo>
                    <a:lnTo>
                      <a:pt x="391954" y="184595"/>
                    </a:lnTo>
                    <a:cubicBezTo>
                      <a:pt x="388144" y="170593"/>
                      <a:pt x="382715" y="157353"/>
                      <a:pt x="375666" y="144971"/>
                    </a:cubicBezTo>
                    <a:lnTo>
                      <a:pt x="422053" y="98870"/>
                    </a:lnTo>
                    <a:lnTo>
                      <a:pt x="359283" y="35909"/>
                    </a:lnTo>
                    <a:lnTo>
                      <a:pt x="312896" y="82010"/>
                    </a:lnTo>
                    <a:cubicBezTo>
                      <a:pt x="300704" y="74962"/>
                      <a:pt x="287369" y="69437"/>
                      <a:pt x="273368" y="65627"/>
                    </a:cubicBezTo>
                    <a:lnTo>
                      <a:pt x="273463" y="191"/>
                    </a:lnTo>
                    <a:lnTo>
                      <a:pt x="184595" y="0"/>
                    </a:lnTo>
                    <a:lnTo>
                      <a:pt x="184499" y="65437"/>
                    </a:lnTo>
                    <a:cubicBezTo>
                      <a:pt x="170498" y="69247"/>
                      <a:pt x="157163" y="74676"/>
                      <a:pt x="144875" y="81725"/>
                    </a:cubicBezTo>
                    <a:lnTo>
                      <a:pt x="98679" y="35433"/>
                    </a:lnTo>
                    <a:lnTo>
                      <a:pt x="35814" y="98108"/>
                    </a:lnTo>
                    <a:lnTo>
                      <a:pt x="81915" y="144494"/>
                    </a:lnTo>
                    <a:cubicBezTo>
                      <a:pt x="74867" y="156782"/>
                      <a:pt x="69342" y="170117"/>
                      <a:pt x="65532" y="184023"/>
                    </a:cubicBezTo>
                    <a:lnTo>
                      <a:pt x="95" y="183928"/>
                    </a:lnTo>
                    <a:lnTo>
                      <a:pt x="0" y="272796"/>
                    </a:lnTo>
                    <a:lnTo>
                      <a:pt x="65342" y="272891"/>
                    </a:lnTo>
                    <a:cubicBezTo>
                      <a:pt x="69152" y="286893"/>
                      <a:pt x="74581" y="300228"/>
                      <a:pt x="81629" y="312420"/>
                    </a:cubicBezTo>
                    <a:lnTo>
                      <a:pt x="35338" y="358616"/>
                    </a:lnTo>
                    <a:lnTo>
                      <a:pt x="98012" y="421577"/>
                    </a:lnTo>
                    <a:lnTo>
                      <a:pt x="144304" y="375380"/>
                    </a:lnTo>
                    <a:cubicBezTo>
                      <a:pt x="156591" y="382429"/>
                      <a:pt x="169926" y="387953"/>
                      <a:pt x="183928" y="391763"/>
                    </a:cubicBezTo>
                    <a:lnTo>
                      <a:pt x="183833" y="457295"/>
                    </a:lnTo>
                    <a:lnTo>
                      <a:pt x="272701" y="457486"/>
                    </a:lnTo>
                    <a:lnTo>
                      <a:pt x="272796" y="392049"/>
                    </a:lnTo>
                    <a:cubicBezTo>
                      <a:pt x="286798" y="388239"/>
                      <a:pt x="300038" y="382715"/>
                      <a:pt x="312325" y="375761"/>
                    </a:cubicBezTo>
                    <a:lnTo>
                      <a:pt x="358521" y="422053"/>
                    </a:lnTo>
                    <a:lnTo>
                      <a:pt x="421481" y="359378"/>
                    </a:lnTo>
                    <a:lnTo>
                      <a:pt x="375285" y="312992"/>
                    </a:lnTo>
                    <a:cubicBezTo>
                      <a:pt x="382429" y="300704"/>
                      <a:pt x="387858" y="287369"/>
                      <a:pt x="391763" y="273463"/>
                    </a:cubicBezTo>
                    <a:lnTo>
                      <a:pt x="457295" y="273558"/>
                    </a:lnTo>
                    <a:lnTo>
                      <a:pt x="457295" y="273558"/>
                    </a:lnTo>
                    <a:close/>
                    <a:moveTo>
                      <a:pt x="228600" y="313754"/>
                    </a:moveTo>
                    <a:cubicBezTo>
                      <a:pt x="181642" y="313658"/>
                      <a:pt x="143637" y="275558"/>
                      <a:pt x="143637" y="228600"/>
                    </a:cubicBezTo>
                    <a:cubicBezTo>
                      <a:pt x="143732" y="181642"/>
                      <a:pt x="181832" y="143637"/>
                      <a:pt x="228791" y="143732"/>
                    </a:cubicBezTo>
                    <a:cubicBezTo>
                      <a:pt x="275749" y="143828"/>
                      <a:pt x="313754" y="181928"/>
                      <a:pt x="313658" y="228886"/>
                    </a:cubicBezTo>
                    <a:cubicBezTo>
                      <a:pt x="313658" y="275844"/>
                      <a:pt x="275558" y="313849"/>
                      <a:pt x="228600" y="313754"/>
                    </a:cubicBezTo>
                    <a:close/>
                  </a:path>
                </a:pathLst>
              </a:custGeom>
              <a:noFill/>
              <a:ln w="6350" cap="flat">
                <a:solidFill>
                  <a:sysClr val="windowText" lastClr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62" name="Группа 461">
              <a:extLst>
                <a:ext uri="{FF2B5EF4-FFF2-40B4-BE49-F238E27FC236}">
                  <a16:creationId xmlns:a16="http://schemas.microsoft.com/office/drawing/2014/main" id="{5F9B157F-E60D-12D5-6BA8-F7563ED1AE25}"/>
                </a:ext>
              </a:extLst>
            </p:cNvPr>
            <p:cNvGrpSpPr/>
            <p:nvPr/>
          </p:nvGrpSpPr>
          <p:grpSpPr>
            <a:xfrm>
              <a:off x="1448781" y="2443167"/>
              <a:ext cx="231189" cy="191707"/>
              <a:chOff x="3088270" y="479909"/>
              <a:chExt cx="877728" cy="727832"/>
            </a:xfrm>
          </p:grpSpPr>
          <p:sp>
            <p:nvSpPr>
              <p:cNvPr id="463" name="Полилиния: фигура 236">
                <a:extLst>
                  <a:ext uri="{FF2B5EF4-FFF2-40B4-BE49-F238E27FC236}">
                    <a16:creationId xmlns:a16="http://schemas.microsoft.com/office/drawing/2014/main" id="{CD9CD94B-A149-A1A6-D5D5-9239464EBA5F}"/>
                  </a:ext>
                </a:extLst>
              </p:cNvPr>
              <p:cNvSpPr/>
              <p:nvPr/>
            </p:nvSpPr>
            <p:spPr>
              <a:xfrm>
                <a:off x="3088270" y="1070105"/>
                <a:ext cx="877728" cy="137636"/>
              </a:xfrm>
              <a:custGeom>
                <a:avLst/>
                <a:gdLst>
                  <a:gd name="connsiteX0" fmla="*/ 877729 w 877728"/>
                  <a:gd name="connsiteY0" fmla="*/ 49244 h 137636"/>
                  <a:gd name="connsiteX1" fmla="*/ 877729 w 877728"/>
                  <a:gd name="connsiteY1" fmla="*/ 88392 h 137636"/>
                  <a:gd name="connsiteX2" fmla="*/ 828485 w 877728"/>
                  <a:gd name="connsiteY2" fmla="*/ 137636 h 137636"/>
                  <a:gd name="connsiteX3" fmla="*/ 49149 w 877728"/>
                  <a:gd name="connsiteY3" fmla="*/ 137636 h 137636"/>
                  <a:gd name="connsiteX4" fmla="*/ 0 w 877728"/>
                  <a:gd name="connsiteY4" fmla="*/ 88392 h 137636"/>
                  <a:gd name="connsiteX5" fmla="*/ 0 w 877728"/>
                  <a:gd name="connsiteY5" fmla="*/ 49244 h 137636"/>
                  <a:gd name="connsiteX6" fmla="*/ 49149 w 877728"/>
                  <a:gd name="connsiteY6" fmla="*/ 0 h 137636"/>
                  <a:gd name="connsiteX7" fmla="*/ 828485 w 877728"/>
                  <a:gd name="connsiteY7" fmla="*/ 0 h 137636"/>
                  <a:gd name="connsiteX8" fmla="*/ 877729 w 877728"/>
                  <a:gd name="connsiteY8" fmla="*/ 49244 h 137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728" h="137636">
                    <a:moveTo>
                      <a:pt x="877729" y="49244"/>
                    </a:moveTo>
                    <a:lnTo>
                      <a:pt x="877729" y="88392"/>
                    </a:lnTo>
                    <a:cubicBezTo>
                      <a:pt x="877729" y="115443"/>
                      <a:pt x="855536" y="137636"/>
                      <a:pt x="828485" y="137636"/>
                    </a:cubicBezTo>
                    <a:lnTo>
                      <a:pt x="49149" y="137636"/>
                    </a:lnTo>
                    <a:cubicBezTo>
                      <a:pt x="22193" y="137541"/>
                      <a:pt x="0" y="115443"/>
                      <a:pt x="0" y="88392"/>
                    </a:cubicBezTo>
                    <a:lnTo>
                      <a:pt x="0" y="49244"/>
                    </a:lnTo>
                    <a:cubicBezTo>
                      <a:pt x="0" y="22193"/>
                      <a:pt x="22193" y="0"/>
                      <a:pt x="49149" y="0"/>
                    </a:cubicBezTo>
                    <a:lnTo>
                      <a:pt x="828485" y="0"/>
                    </a:lnTo>
                    <a:cubicBezTo>
                      <a:pt x="855536" y="0"/>
                      <a:pt x="877729" y="22098"/>
                      <a:pt x="877729" y="49244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Полилиния: фигура 44">
                <a:extLst>
                  <a:ext uri="{FF2B5EF4-FFF2-40B4-BE49-F238E27FC236}">
                    <a16:creationId xmlns:a16="http://schemas.microsoft.com/office/drawing/2014/main" id="{4F2AB3DC-AAB3-44B5-9B9E-6F15FA7089FC}"/>
                  </a:ext>
                </a:extLst>
              </p:cNvPr>
              <p:cNvSpPr/>
              <p:nvPr/>
            </p:nvSpPr>
            <p:spPr>
              <a:xfrm>
                <a:off x="3833125" y="1070105"/>
                <a:ext cx="9525" cy="137540"/>
              </a:xfrm>
              <a:custGeom>
                <a:avLst/>
                <a:gdLst>
                  <a:gd name="connsiteX0" fmla="*/ 0 w 9525"/>
                  <a:gd name="connsiteY0" fmla="*/ 0 h 137540"/>
                  <a:gd name="connsiteX1" fmla="*/ 0 w 9525"/>
                  <a:gd name="connsiteY1" fmla="*/ 137541 h 1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7540">
                    <a:moveTo>
                      <a:pt x="0" y="0"/>
                    </a:moveTo>
                    <a:lnTo>
                      <a:pt x="0" y="137541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Полилиния: фигура 56">
                <a:extLst>
                  <a:ext uri="{FF2B5EF4-FFF2-40B4-BE49-F238E27FC236}">
                    <a16:creationId xmlns:a16="http://schemas.microsoft.com/office/drawing/2014/main" id="{815CC6E2-BAFC-0266-8645-C00657CF28C8}"/>
                  </a:ext>
                </a:extLst>
              </p:cNvPr>
              <p:cNvSpPr/>
              <p:nvPr/>
            </p:nvSpPr>
            <p:spPr>
              <a:xfrm>
                <a:off x="3892084" y="1070105"/>
                <a:ext cx="9525" cy="137540"/>
              </a:xfrm>
              <a:custGeom>
                <a:avLst/>
                <a:gdLst>
                  <a:gd name="connsiteX0" fmla="*/ 0 w 9525"/>
                  <a:gd name="connsiteY0" fmla="*/ 137541 h 137540"/>
                  <a:gd name="connsiteX1" fmla="*/ 0 w 9525"/>
                  <a:gd name="connsiteY1" fmla="*/ 0 h 1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7540">
                    <a:moveTo>
                      <a:pt x="0" y="137541"/>
                    </a:moveTo>
                    <a:lnTo>
                      <a:pt x="0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Полилиния: фигура 259">
                <a:extLst>
                  <a:ext uri="{FF2B5EF4-FFF2-40B4-BE49-F238E27FC236}">
                    <a16:creationId xmlns:a16="http://schemas.microsoft.com/office/drawing/2014/main" id="{E3305F83-02E9-F6C7-4469-53C3B05EED81}"/>
                  </a:ext>
                </a:extLst>
              </p:cNvPr>
              <p:cNvSpPr/>
              <p:nvPr/>
            </p:nvSpPr>
            <p:spPr>
              <a:xfrm>
                <a:off x="3283627" y="1070105"/>
                <a:ext cx="9525" cy="137540"/>
              </a:xfrm>
              <a:custGeom>
                <a:avLst/>
                <a:gdLst>
                  <a:gd name="connsiteX0" fmla="*/ 0 w 9525"/>
                  <a:gd name="connsiteY0" fmla="*/ 137541 h 137540"/>
                  <a:gd name="connsiteX1" fmla="*/ 0 w 9525"/>
                  <a:gd name="connsiteY1" fmla="*/ 0 h 1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7540">
                    <a:moveTo>
                      <a:pt x="0" y="137541"/>
                    </a:moveTo>
                    <a:lnTo>
                      <a:pt x="0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Полилиния: фигура 268">
                <a:extLst>
                  <a:ext uri="{FF2B5EF4-FFF2-40B4-BE49-F238E27FC236}">
                    <a16:creationId xmlns:a16="http://schemas.microsoft.com/office/drawing/2014/main" id="{1B7D1682-6F69-EE74-3F7C-504805999529}"/>
                  </a:ext>
                </a:extLst>
              </p:cNvPr>
              <p:cNvSpPr/>
              <p:nvPr/>
            </p:nvSpPr>
            <p:spPr>
              <a:xfrm>
                <a:off x="3314298" y="1070105"/>
                <a:ext cx="9525" cy="137540"/>
              </a:xfrm>
              <a:custGeom>
                <a:avLst/>
                <a:gdLst>
                  <a:gd name="connsiteX0" fmla="*/ 0 w 9525"/>
                  <a:gd name="connsiteY0" fmla="*/ 137541 h 137540"/>
                  <a:gd name="connsiteX1" fmla="*/ 0 w 9525"/>
                  <a:gd name="connsiteY1" fmla="*/ 0 h 1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7540">
                    <a:moveTo>
                      <a:pt x="0" y="137541"/>
                    </a:moveTo>
                    <a:lnTo>
                      <a:pt x="0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Полилиния: фигура 275">
                <a:extLst>
                  <a:ext uri="{FF2B5EF4-FFF2-40B4-BE49-F238E27FC236}">
                    <a16:creationId xmlns:a16="http://schemas.microsoft.com/office/drawing/2014/main" id="{4DAE74EA-5565-05E5-A62D-2A711A1EB8C6}"/>
                  </a:ext>
                </a:extLst>
              </p:cNvPr>
              <p:cNvSpPr/>
              <p:nvPr/>
            </p:nvSpPr>
            <p:spPr>
              <a:xfrm>
                <a:off x="3199045" y="1070105"/>
                <a:ext cx="9525" cy="137540"/>
              </a:xfrm>
              <a:custGeom>
                <a:avLst/>
                <a:gdLst>
                  <a:gd name="connsiteX0" fmla="*/ 0 w 9525"/>
                  <a:gd name="connsiteY0" fmla="*/ 137541 h 137540"/>
                  <a:gd name="connsiteX1" fmla="*/ 0 w 9525"/>
                  <a:gd name="connsiteY1" fmla="*/ 0 h 1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7540">
                    <a:moveTo>
                      <a:pt x="0" y="137541"/>
                    </a:moveTo>
                    <a:lnTo>
                      <a:pt x="0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9" name="Полилиния: фигура 280">
                <a:extLst>
                  <a:ext uri="{FF2B5EF4-FFF2-40B4-BE49-F238E27FC236}">
                    <a16:creationId xmlns:a16="http://schemas.microsoft.com/office/drawing/2014/main" id="{731F24A7-335A-78B2-D2BC-CFFE1CF8FF24}"/>
                  </a:ext>
                </a:extLst>
              </p:cNvPr>
              <p:cNvSpPr/>
              <p:nvPr/>
            </p:nvSpPr>
            <p:spPr>
              <a:xfrm>
                <a:off x="3229716" y="1070105"/>
                <a:ext cx="9525" cy="137540"/>
              </a:xfrm>
              <a:custGeom>
                <a:avLst/>
                <a:gdLst>
                  <a:gd name="connsiteX0" fmla="*/ 0 w 9525"/>
                  <a:gd name="connsiteY0" fmla="*/ 137541 h 137540"/>
                  <a:gd name="connsiteX1" fmla="*/ 0 w 9525"/>
                  <a:gd name="connsiteY1" fmla="*/ 0 h 137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7540">
                    <a:moveTo>
                      <a:pt x="0" y="137541"/>
                    </a:moveTo>
                    <a:lnTo>
                      <a:pt x="0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0" name="Полилиния: фигура 67">
                <a:extLst>
                  <a:ext uri="{FF2B5EF4-FFF2-40B4-BE49-F238E27FC236}">
                    <a16:creationId xmlns:a16="http://schemas.microsoft.com/office/drawing/2014/main" id="{BE30E301-638B-FC77-F38B-7AB19169D246}"/>
                  </a:ext>
                </a:extLst>
              </p:cNvPr>
              <p:cNvSpPr/>
              <p:nvPr/>
            </p:nvSpPr>
            <p:spPr>
              <a:xfrm>
                <a:off x="3187520" y="917800"/>
                <a:ext cx="19359" cy="119062"/>
              </a:xfrm>
              <a:custGeom>
                <a:avLst/>
                <a:gdLst>
                  <a:gd name="connsiteX0" fmla="*/ 0 w 19359"/>
                  <a:gd name="connsiteY0" fmla="*/ 0 h 119062"/>
                  <a:gd name="connsiteX1" fmla="*/ 0 w 19359"/>
                  <a:gd name="connsiteY1" fmla="*/ 119062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359" h="119062">
                    <a:moveTo>
                      <a:pt x="0" y="0"/>
                    </a:moveTo>
                    <a:cubicBezTo>
                      <a:pt x="25813" y="35338"/>
                      <a:pt x="25813" y="83915"/>
                      <a:pt x="0" y="119062"/>
                    </a:cubicBez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Полилиния: фигура 72">
                <a:extLst>
                  <a:ext uri="{FF2B5EF4-FFF2-40B4-BE49-F238E27FC236}">
                    <a16:creationId xmlns:a16="http://schemas.microsoft.com/office/drawing/2014/main" id="{C2FF5844-329C-A4F1-4B7E-BB5E15AC0411}"/>
                  </a:ext>
                </a:extLst>
              </p:cNvPr>
              <p:cNvSpPr/>
              <p:nvPr/>
            </p:nvSpPr>
            <p:spPr>
              <a:xfrm>
                <a:off x="3155802" y="884843"/>
                <a:ext cx="702206" cy="184975"/>
              </a:xfrm>
              <a:custGeom>
                <a:avLst/>
                <a:gdLst>
                  <a:gd name="connsiteX0" fmla="*/ 610457 w 702206"/>
                  <a:gd name="connsiteY0" fmla="*/ 184975 h 184975"/>
                  <a:gd name="connsiteX1" fmla="*/ 689420 w 702206"/>
                  <a:gd name="connsiteY1" fmla="*/ 141256 h 184975"/>
                  <a:gd name="connsiteX2" fmla="*/ 689420 w 702206"/>
                  <a:gd name="connsiteY2" fmla="*/ 43625 h 184975"/>
                  <a:gd name="connsiteX3" fmla="*/ 610457 w 702206"/>
                  <a:gd name="connsiteY3" fmla="*/ 0 h 184975"/>
                  <a:gd name="connsiteX4" fmla="*/ 610076 w 702206"/>
                  <a:gd name="connsiteY4" fmla="*/ 0 h 184975"/>
                  <a:gd name="connsiteX5" fmla="*/ 16288 w 702206"/>
                  <a:gd name="connsiteY5" fmla="*/ 0 h 184975"/>
                  <a:gd name="connsiteX6" fmla="*/ 0 w 702206"/>
                  <a:gd name="connsiteY6" fmla="*/ 16478 h 184975"/>
                  <a:gd name="connsiteX7" fmla="*/ 16288 w 702206"/>
                  <a:gd name="connsiteY7" fmla="*/ 32957 h 184975"/>
                  <a:gd name="connsiteX8" fmla="*/ 610172 w 702206"/>
                  <a:gd name="connsiteY8" fmla="*/ 32957 h 184975"/>
                  <a:gd name="connsiteX9" fmla="*/ 610457 w 702206"/>
                  <a:gd name="connsiteY9" fmla="*/ 32957 h 184975"/>
                  <a:gd name="connsiteX10" fmla="*/ 661130 w 702206"/>
                  <a:gd name="connsiteY10" fmla="*/ 60103 h 184975"/>
                  <a:gd name="connsiteX11" fmla="*/ 661130 w 702206"/>
                  <a:gd name="connsiteY11" fmla="*/ 124778 h 184975"/>
                  <a:gd name="connsiteX12" fmla="*/ 610457 w 702206"/>
                  <a:gd name="connsiteY12" fmla="*/ 151924 h 184975"/>
                  <a:gd name="connsiteX13" fmla="*/ 610267 w 702206"/>
                  <a:gd name="connsiteY13" fmla="*/ 151924 h 184975"/>
                  <a:gd name="connsiteX14" fmla="*/ 16288 w 702206"/>
                  <a:gd name="connsiteY14" fmla="*/ 151924 h 184975"/>
                  <a:gd name="connsiteX15" fmla="*/ 0 w 702206"/>
                  <a:gd name="connsiteY15" fmla="*/ 168402 h 184975"/>
                  <a:gd name="connsiteX16" fmla="*/ 16288 w 702206"/>
                  <a:gd name="connsiteY16" fmla="*/ 184880 h 184975"/>
                  <a:gd name="connsiteX17" fmla="*/ 610172 w 702206"/>
                  <a:gd name="connsiteY17" fmla="*/ 184880 h 184975"/>
                  <a:gd name="connsiteX18" fmla="*/ 610457 w 702206"/>
                  <a:gd name="connsiteY18" fmla="*/ 184880 h 18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02206" h="184975">
                    <a:moveTo>
                      <a:pt x="610457" y="184975"/>
                    </a:moveTo>
                    <a:cubicBezTo>
                      <a:pt x="644747" y="184975"/>
                      <a:pt x="673513" y="169069"/>
                      <a:pt x="689420" y="141256"/>
                    </a:cubicBezTo>
                    <a:cubicBezTo>
                      <a:pt x="706469" y="111633"/>
                      <a:pt x="706469" y="73343"/>
                      <a:pt x="689420" y="43625"/>
                    </a:cubicBezTo>
                    <a:cubicBezTo>
                      <a:pt x="673608" y="15907"/>
                      <a:pt x="644747" y="0"/>
                      <a:pt x="610457" y="0"/>
                    </a:cubicBezTo>
                    <a:cubicBezTo>
                      <a:pt x="610457" y="0"/>
                      <a:pt x="610267" y="0"/>
                      <a:pt x="610076" y="0"/>
                    </a:cubicBezTo>
                    <a:lnTo>
                      <a:pt x="16288" y="0"/>
                    </a:lnTo>
                    <a:cubicBezTo>
                      <a:pt x="7334" y="0"/>
                      <a:pt x="0" y="7334"/>
                      <a:pt x="0" y="16478"/>
                    </a:cubicBezTo>
                    <a:cubicBezTo>
                      <a:pt x="0" y="25622"/>
                      <a:pt x="7334" y="32957"/>
                      <a:pt x="16288" y="32957"/>
                    </a:cubicBezTo>
                    <a:lnTo>
                      <a:pt x="610172" y="32957"/>
                    </a:lnTo>
                    <a:lnTo>
                      <a:pt x="610457" y="32957"/>
                    </a:lnTo>
                    <a:cubicBezTo>
                      <a:pt x="639509" y="32957"/>
                      <a:pt x="654082" y="47720"/>
                      <a:pt x="661130" y="60103"/>
                    </a:cubicBezTo>
                    <a:cubicBezTo>
                      <a:pt x="672275" y="79439"/>
                      <a:pt x="672275" y="105347"/>
                      <a:pt x="661130" y="124778"/>
                    </a:cubicBezTo>
                    <a:cubicBezTo>
                      <a:pt x="654082" y="137160"/>
                      <a:pt x="639509" y="151924"/>
                      <a:pt x="610457" y="151924"/>
                    </a:cubicBezTo>
                    <a:lnTo>
                      <a:pt x="610267" y="151924"/>
                    </a:lnTo>
                    <a:lnTo>
                      <a:pt x="16288" y="151924"/>
                    </a:lnTo>
                    <a:cubicBezTo>
                      <a:pt x="7334" y="151924"/>
                      <a:pt x="0" y="159353"/>
                      <a:pt x="0" y="168402"/>
                    </a:cubicBezTo>
                    <a:cubicBezTo>
                      <a:pt x="0" y="177546"/>
                      <a:pt x="7334" y="184880"/>
                      <a:pt x="16288" y="184880"/>
                    </a:cubicBezTo>
                    <a:lnTo>
                      <a:pt x="610172" y="184880"/>
                    </a:lnTo>
                    <a:lnTo>
                      <a:pt x="610457" y="184880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72" name="Рисунок 552">
                <a:extLst>
                  <a:ext uri="{FF2B5EF4-FFF2-40B4-BE49-F238E27FC236}">
                    <a16:creationId xmlns:a16="http://schemas.microsoft.com/office/drawing/2014/main" id="{DDD52FC4-BCC7-9F7C-A06F-EB60F7E5EDFF}"/>
                  </a:ext>
                </a:extLst>
              </p:cNvPr>
              <p:cNvGrpSpPr/>
              <p:nvPr/>
            </p:nvGrpSpPr>
            <p:grpSpPr>
              <a:xfrm>
                <a:off x="3219797" y="479909"/>
                <a:ext cx="584286" cy="420155"/>
                <a:chOff x="5691222" y="2990861"/>
                <a:chExt cx="812137" cy="582251"/>
              </a:xfrm>
              <a:noFill/>
            </p:grpSpPr>
            <p:grpSp>
              <p:nvGrpSpPr>
                <p:cNvPr id="473" name="Рисунок 552">
                  <a:extLst>
                    <a:ext uri="{FF2B5EF4-FFF2-40B4-BE49-F238E27FC236}">
                      <a16:creationId xmlns:a16="http://schemas.microsoft.com/office/drawing/2014/main" id="{5EEBDF13-8AE1-A1A9-991D-2710FA4D9D62}"/>
                    </a:ext>
                  </a:extLst>
                </p:cNvPr>
                <p:cNvGrpSpPr/>
                <p:nvPr/>
              </p:nvGrpSpPr>
              <p:grpSpPr>
                <a:xfrm>
                  <a:off x="5691222" y="2990861"/>
                  <a:ext cx="812137" cy="493478"/>
                  <a:chOff x="5691222" y="2990861"/>
                  <a:chExt cx="812137" cy="493478"/>
                </a:xfrm>
                <a:noFill/>
              </p:grpSpPr>
              <p:sp>
                <p:nvSpPr>
                  <p:cNvPr id="478" name="Полилиния: фигура 563">
                    <a:extLst>
                      <a:ext uri="{FF2B5EF4-FFF2-40B4-BE49-F238E27FC236}">
                        <a16:creationId xmlns:a16="http://schemas.microsoft.com/office/drawing/2014/main" id="{090F5ECA-A631-09DD-983A-9BFEEABEFC79}"/>
                      </a:ext>
                    </a:extLst>
                  </p:cNvPr>
                  <p:cNvSpPr/>
                  <p:nvPr/>
                </p:nvSpPr>
                <p:spPr>
                  <a:xfrm>
                    <a:off x="5691222" y="2990861"/>
                    <a:ext cx="812137" cy="305419"/>
                  </a:xfrm>
                  <a:custGeom>
                    <a:avLst/>
                    <a:gdLst>
                      <a:gd name="connsiteX0" fmla="*/ 802065 w 812137"/>
                      <a:gd name="connsiteY0" fmla="*/ 144101 h 305419"/>
                      <a:gd name="connsiteX1" fmla="*/ 802065 w 812137"/>
                      <a:gd name="connsiteY1" fmla="*/ 162580 h 305419"/>
                      <a:gd name="connsiteX2" fmla="*/ 430304 w 812137"/>
                      <a:gd name="connsiteY2" fmla="*/ 301645 h 305419"/>
                      <a:gd name="connsiteX3" fmla="*/ 381250 w 812137"/>
                      <a:gd name="connsiteY3" fmla="*/ 301550 h 305419"/>
                      <a:gd name="connsiteX4" fmla="*/ 10061 w 812137"/>
                      <a:gd name="connsiteY4" fmla="*/ 161246 h 305419"/>
                      <a:gd name="connsiteX5" fmla="*/ 10156 w 812137"/>
                      <a:gd name="connsiteY5" fmla="*/ 142768 h 305419"/>
                      <a:gd name="connsiteX6" fmla="*/ 381822 w 812137"/>
                      <a:gd name="connsiteY6" fmla="*/ 3703 h 305419"/>
                      <a:gd name="connsiteX7" fmla="*/ 430875 w 812137"/>
                      <a:gd name="connsiteY7" fmla="*/ 3798 h 305419"/>
                      <a:gd name="connsiteX8" fmla="*/ 802065 w 812137"/>
                      <a:gd name="connsiteY8" fmla="*/ 144101 h 3054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12137" h="305419">
                        <a:moveTo>
                          <a:pt x="802065" y="144101"/>
                        </a:moveTo>
                        <a:cubicBezTo>
                          <a:pt x="815495" y="149245"/>
                          <a:pt x="815495" y="157532"/>
                          <a:pt x="802065" y="162580"/>
                        </a:cubicBezTo>
                        <a:lnTo>
                          <a:pt x="430304" y="301645"/>
                        </a:lnTo>
                        <a:cubicBezTo>
                          <a:pt x="416874" y="306693"/>
                          <a:pt x="394776" y="306693"/>
                          <a:pt x="381250" y="301550"/>
                        </a:cubicBezTo>
                        <a:lnTo>
                          <a:pt x="10061" y="161246"/>
                        </a:lnTo>
                        <a:cubicBezTo>
                          <a:pt x="-3369" y="156198"/>
                          <a:pt x="-3369" y="147816"/>
                          <a:pt x="10156" y="142768"/>
                        </a:cubicBezTo>
                        <a:lnTo>
                          <a:pt x="381822" y="3703"/>
                        </a:lnTo>
                        <a:cubicBezTo>
                          <a:pt x="395442" y="-1250"/>
                          <a:pt x="417540" y="-1250"/>
                          <a:pt x="430875" y="3798"/>
                        </a:cubicBezTo>
                        <a:lnTo>
                          <a:pt x="802065" y="144101"/>
                        </a:ln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79" name="Полилиния: фигура 564">
                    <a:extLst>
                      <a:ext uri="{FF2B5EF4-FFF2-40B4-BE49-F238E27FC236}">
                        <a16:creationId xmlns:a16="http://schemas.microsoft.com/office/drawing/2014/main" id="{1518129F-3AFF-614A-7D63-2DB188B10003}"/>
                      </a:ext>
                    </a:extLst>
                  </p:cNvPr>
                  <p:cNvSpPr/>
                  <p:nvPr/>
                </p:nvSpPr>
                <p:spPr>
                  <a:xfrm>
                    <a:off x="5823203" y="3198209"/>
                    <a:ext cx="73914" cy="149352"/>
                  </a:xfrm>
                  <a:custGeom>
                    <a:avLst/>
                    <a:gdLst>
                      <a:gd name="connsiteX0" fmla="*/ 73914 w 73914"/>
                      <a:gd name="connsiteY0" fmla="*/ 149352 h 149352"/>
                      <a:gd name="connsiteX1" fmla="*/ 0 w 73914"/>
                      <a:gd name="connsiteY1" fmla="*/ 98774 h 149352"/>
                      <a:gd name="connsiteX2" fmla="*/ 191 w 73914"/>
                      <a:gd name="connsiteY2" fmla="*/ 0 h 1493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914" h="149352">
                        <a:moveTo>
                          <a:pt x="73914" y="149352"/>
                        </a:moveTo>
                        <a:lnTo>
                          <a:pt x="0" y="98774"/>
                        </a:lnTo>
                        <a:lnTo>
                          <a:pt x="191" y="0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80" name="Полилиния: фигура 565">
                    <a:extLst>
                      <a:ext uri="{FF2B5EF4-FFF2-40B4-BE49-F238E27FC236}">
                        <a16:creationId xmlns:a16="http://schemas.microsoft.com/office/drawing/2014/main" id="{00A4FD76-7C01-DEE7-5A9F-B49C37C35E01}"/>
                      </a:ext>
                    </a:extLst>
                  </p:cNvPr>
                  <p:cNvSpPr/>
                  <p:nvPr/>
                </p:nvSpPr>
                <p:spPr>
                  <a:xfrm>
                    <a:off x="5932359" y="3199066"/>
                    <a:ext cx="438721" cy="285273"/>
                  </a:xfrm>
                  <a:custGeom>
                    <a:avLst/>
                    <a:gdLst>
                      <a:gd name="connsiteX0" fmla="*/ 438721 w 438721"/>
                      <a:gd name="connsiteY0" fmla="*/ 0 h 285273"/>
                      <a:gd name="connsiteX1" fmla="*/ 438626 w 438721"/>
                      <a:gd name="connsiteY1" fmla="*/ 98774 h 285273"/>
                      <a:gd name="connsiteX2" fmla="*/ 164402 w 438721"/>
                      <a:gd name="connsiteY2" fmla="*/ 285274 h 285273"/>
                      <a:gd name="connsiteX3" fmla="*/ 0 w 438721"/>
                      <a:gd name="connsiteY3" fmla="*/ 172593 h 2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8721" h="285273">
                        <a:moveTo>
                          <a:pt x="438721" y="0"/>
                        </a:moveTo>
                        <a:lnTo>
                          <a:pt x="438626" y="98774"/>
                        </a:lnTo>
                        <a:lnTo>
                          <a:pt x="164402" y="285274"/>
                        </a:lnTo>
                        <a:lnTo>
                          <a:pt x="0" y="172593"/>
                        </a:lnTo>
                      </a:path>
                    </a:pathLst>
                  </a:custGeom>
                  <a:noFill/>
                  <a:ln w="63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81" name="Полилиния: фигура 566">
                    <a:extLst>
                      <a:ext uri="{FF2B5EF4-FFF2-40B4-BE49-F238E27FC236}">
                        <a16:creationId xmlns:a16="http://schemas.microsoft.com/office/drawing/2014/main" id="{BC1592D9-D458-F294-C6DF-982E48817BEC}"/>
                      </a:ext>
                    </a:extLst>
                  </p:cNvPr>
                  <p:cNvSpPr/>
                  <p:nvPr/>
                </p:nvSpPr>
                <p:spPr>
                  <a:xfrm>
                    <a:off x="6023419" y="3116960"/>
                    <a:ext cx="131254" cy="53054"/>
                  </a:xfrm>
                  <a:custGeom>
                    <a:avLst/>
                    <a:gdLst>
                      <a:gd name="connsiteX0" fmla="*/ 131254 w 131254"/>
                      <a:gd name="connsiteY0" fmla="*/ 26670 h 53054"/>
                      <a:gd name="connsiteX1" fmla="*/ 65627 w 131254"/>
                      <a:gd name="connsiteY1" fmla="*/ 53054 h 53054"/>
                      <a:gd name="connsiteX2" fmla="*/ 0 w 131254"/>
                      <a:gd name="connsiteY2" fmla="*/ 26480 h 53054"/>
                      <a:gd name="connsiteX3" fmla="*/ 65722 w 131254"/>
                      <a:gd name="connsiteY3" fmla="*/ 0 h 53054"/>
                      <a:gd name="connsiteX4" fmla="*/ 131254 w 131254"/>
                      <a:gd name="connsiteY4" fmla="*/ 26670 h 53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254" h="53054">
                        <a:moveTo>
                          <a:pt x="131254" y="26670"/>
                        </a:moveTo>
                        <a:cubicBezTo>
                          <a:pt x="131254" y="41339"/>
                          <a:pt x="101822" y="53150"/>
                          <a:pt x="65627" y="53054"/>
                        </a:cubicBezTo>
                        <a:cubicBezTo>
                          <a:pt x="29337" y="52959"/>
                          <a:pt x="0" y="41148"/>
                          <a:pt x="0" y="26480"/>
                        </a:cubicBezTo>
                        <a:cubicBezTo>
                          <a:pt x="95" y="11811"/>
                          <a:pt x="29527" y="0"/>
                          <a:pt x="65722" y="0"/>
                        </a:cubicBezTo>
                        <a:cubicBezTo>
                          <a:pt x="102013" y="95"/>
                          <a:pt x="131350" y="12002"/>
                          <a:pt x="131254" y="26670"/>
                        </a:cubicBezTo>
                        <a:close/>
                      </a:path>
                    </a:pathLst>
                  </a:custGeom>
                  <a:noFill/>
                  <a:ln w="635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474" name="Полилиния: фигура 567">
                  <a:extLst>
                    <a:ext uri="{FF2B5EF4-FFF2-40B4-BE49-F238E27FC236}">
                      <a16:creationId xmlns:a16="http://schemas.microsoft.com/office/drawing/2014/main" id="{3538BB3A-DF13-4A82-50AB-A31CC045E1E5}"/>
                    </a:ext>
                  </a:extLst>
                </p:cNvPr>
                <p:cNvSpPr/>
                <p:nvPr/>
              </p:nvSpPr>
              <p:spPr>
                <a:xfrm>
                  <a:off x="5910357" y="3157061"/>
                  <a:ext cx="118491" cy="72866"/>
                </a:xfrm>
                <a:custGeom>
                  <a:avLst/>
                  <a:gdLst>
                    <a:gd name="connsiteX0" fmla="*/ 118491 w 118491"/>
                    <a:gd name="connsiteY0" fmla="*/ 0 h 72866"/>
                    <a:gd name="connsiteX1" fmla="*/ 0 w 118491"/>
                    <a:gd name="connsiteY1" fmla="*/ 72866 h 7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8491" h="72866">
                      <a:moveTo>
                        <a:pt x="118491" y="0"/>
                      </a:moveTo>
                      <a:lnTo>
                        <a:pt x="0" y="72866"/>
                      </a:lnTo>
                    </a:path>
                  </a:pathLst>
                </a:custGeom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5" name="Полилиния: фигура 568">
                  <a:extLst>
                    <a:ext uri="{FF2B5EF4-FFF2-40B4-BE49-F238E27FC236}">
                      <a16:creationId xmlns:a16="http://schemas.microsoft.com/office/drawing/2014/main" id="{1D90C4BA-2A83-A2C9-A234-DB19CA727946}"/>
                    </a:ext>
                  </a:extLst>
                </p:cNvPr>
                <p:cNvSpPr/>
                <p:nvPr/>
              </p:nvSpPr>
              <p:spPr>
                <a:xfrm>
                  <a:off x="5909881" y="3511677"/>
                  <a:ext cx="95" cy="61436"/>
                </a:xfrm>
                <a:custGeom>
                  <a:avLst/>
                  <a:gdLst>
                    <a:gd name="connsiteX0" fmla="*/ 0 w 95"/>
                    <a:gd name="connsiteY0" fmla="*/ 61436 h 61436"/>
                    <a:gd name="connsiteX1" fmla="*/ 95 w 95"/>
                    <a:gd name="connsiteY1" fmla="*/ 0 h 61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" h="61436">
                      <a:moveTo>
                        <a:pt x="0" y="61436"/>
                      </a:moveTo>
                      <a:lnTo>
                        <a:pt x="95" y="0"/>
                      </a:lnTo>
                    </a:path>
                  </a:pathLst>
                </a:custGeom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6" name="Полилиния: фигура 569">
                  <a:extLst>
                    <a:ext uri="{FF2B5EF4-FFF2-40B4-BE49-F238E27FC236}">
                      <a16:creationId xmlns:a16="http://schemas.microsoft.com/office/drawing/2014/main" id="{EB08D622-0251-B13F-6DEA-BC8FC6F4E43B}"/>
                    </a:ext>
                  </a:extLst>
                </p:cNvPr>
                <p:cNvSpPr/>
                <p:nvPr/>
              </p:nvSpPr>
              <p:spPr>
                <a:xfrm>
                  <a:off x="5910166" y="3231927"/>
                  <a:ext cx="190" cy="164687"/>
                </a:xfrm>
                <a:custGeom>
                  <a:avLst/>
                  <a:gdLst>
                    <a:gd name="connsiteX0" fmla="*/ 0 w 190"/>
                    <a:gd name="connsiteY0" fmla="*/ 164687 h 164687"/>
                    <a:gd name="connsiteX1" fmla="*/ 191 w 190"/>
                    <a:gd name="connsiteY1" fmla="*/ 0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" h="164687">
                      <a:moveTo>
                        <a:pt x="0" y="164687"/>
                      </a:moveTo>
                      <a:lnTo>
                        <a:pt x="191" y="0"/>
                      </a:lnTo>
                    </a:path>
                  </a:pathLst>
                </a:custGeom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7" name="Полилиния: фигура 570">
                  <a:extLst>
                    <a:ext uri="{FF2B5EF4-FFF2-40B4-BE49-F238E27FC236}">
                      <a16:creationId xmlns:a16="http://schemas.microsoft.com/office/drawing/2014/main" id="{6AEF1EB8-A3A3-A86F-ED82-1C92ABB23E9D}"/>
                    </a:ext>
                  </a:extLst>
                </p:cNvPr>
                <p:cNvSpPr/>
                <p:nvPr/>
              </p:nvSpPr>
              <p:spPr>
                <a:xfrm>
                  <a:off x="5891688" y="3396436"/>
                  <a:ext cx="36671" cy="115133"/>
                </a:xfrm>
                <a:custGeom>
                  <a:avLst/>
                  <a:gdLst>
                    <a:gd name="connsiteX0" fmla="*/ 36576 w 36671"/>
                    <a:gd name="connsiteY0" fmla="*/ 96857 h 115133"/>
                    <a:gd name="connsiteX1" fmla="*/ 0 w 36671"/>
                    <a:gd name="connsiteY1" fmla="*/ 96762 h 115133"/>
                    <a:gd name="connsiteX2" fmla="*/ 95 w 36671"/>
                    <a:gd name="connsiteY2" fmla="*/ 18276 h 115133"/>
                    <a:gd name="connsiteX3" fmla="*/ 36671 w 36671"/>
                    <a:gd name="connsiteY3" fmla="*/ 18371 h 115133"/>
                    <a:gd name="connsiteX4" fmla="*/ 36576 w 36671"/>
                    <a:gd name="connsiteY4" fmla="*/ 96857 h 115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71" h="115133">
                      <a:moveTo>
                        <a:pt x="36576" y="96857"/>
                      </a:moveTo>
                      <a:cubicBezTo>
                        <a:pt x="36481" y="121241"/>
                        <a:pt x="-95" y="121241"/>
                        <a:pt x="0" y="96762"/>
                      </a:cubicBezTo>
                      <a:cubicBezTo>
                        <a:pt x="95" y="70664"/>
                        <a:pt x="95" y="44470"/>
                        <a:pt x="95" y="18276"/>
                      </a:cubicBezTo>
                      <a:cubicBezTo>
                        <a:pt x="95" y="-6108"/>
                        <a:pt x="36671" y="-6108"/>
                        <a:pt x="36671" y="18371"/>
                      </a:cubicBezTo>
                      <a:cubicBezTo>
                        <a:pt x="36671" y="44565"/>
                        <a:pt x="36671" y="70759"/>
                        <a:pt x="36576" y="96857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495" name="Группа 494">
            <a:extLst>
              <a:ext uri="{FF2B5EF4-FFF2-40B4-BE49-F238E27FC236}">
                <a16:creationId xmlns:a16="http://schemas.microsoft.com/office/drawing/2014/main" id="{389E0AA7-CFDE-32F0-4930-D8AF2ADA5064}"/>
              </a:ext>
            </a:extLst>
          </p:cNvPr>
          <p:cNvGrpSpPr/>
          <p:nvPr/>
        </p:nvGrpSpPr>
        <p:grpSpPr>
          <a:xfrm>
            <a:off x="1467138" y="3326676"/>
            <a:ext cx="231189" cy="191707"/>
            <a:chOff x="1364558" y="3426620"/>
            <a:chExt cx="231189" cy="191707"/>
          </a:xfrm>
        </p:grpSpPr>
        <p:sp>
          <p:nvSpPr>
            <p:cNvPr id="496" name="Полилиния: фигура 236">
              <a:extLst>
                <a:ext uri="{FF2B5EF4-FFF2-40B4-BE49-F238E27FC236}">
                  <a16:creationId xmlns:a16="http://schemas.microsoft.com/office/drawing/2014/main" id="{6583DDE3-D8D1-97AD-FDD6-64095ABA1F49}"/>
                </a:ext>
              </a:extLst>
            </p:cNvPr>
            <p:cNvSpPr/>
            <p:nvPr/>
          </p:nvSpPr>
          <p:spPr>
            <a:xfrm>
              <a:off x="1364558" y="3582074"/>
              <a:ext cx="231189" cy="36253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7" name="Полилиния: фигура 44">
              <a:extLst>
                <a:ext uri="{FF2B5EF4-FFF2-40B4-BE49-F238E27FC236}">
                  <a16:creationId xmlns:a16="http://schemas.microsoft.com/office/drawing/2014/main" id="{367C6006-8A9D-B797-C33D-A6CBCCFDE800}"/>
                </a:ext>
              </a:extLst>
            </p:cNvPr>
            <p:cNvSpPr/>
            <p:nvPr/>
          </p:nvSpPr>
          <p:spPr>
            <a:xfrm>
              <a:off x="1560749" y="3582074"/>
              <a:ext cx="2509" cy="36227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8" name="Полилиния: фигура 56">
              <a:extLst>
                <a:ext uri="{FF2B5EF4-FFF2-40B4-BE49-F238E27FC236}">
                  <a16:creationId xmlns:a16="http://schemas.microsoft.com/office/drawing/2014/main" id="{3CECEEEF-9D36-85E9-21BA-4EB31E9EA26C}"/>
                </a:ext>
              </a:extLst>
            </p:cNvPr>
            <p:cNvSpPr/>
            <p:nvPr/>
          </p:nvSpPr>
          <p:spPr>
            <a:xfrm>
              <a:off x="1576278" y="3582074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9" name="Полилиния: фигура 259">
              <a:extLst>
                <a:ext uri="{FF2B5EF4-FFF2-40B4-BE49-F238E27FC236}">
                  <a16:creationId xmlns:a16="http://schemas.microsoft.com/office/drawing/2014/main" id="{44BB9134-5474-7BA9-569A-B8F80B9FE9EC}"/>
                </a:ext>
              </a:extLst>
            </p:cNvPr>
            <p:cNvSpPr/>
            <p:nvPr/>
          </p:nvSpPr>
          <p:spPr>
            <a:xfrm>
              <a:off x="1416014" y="3582074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0" name="Полилиния: фигура 268">
              <a:extLst>
                <a:ext uri="{FF2B5EF4-FFF2-40B4-BE49-F238E27FC236}">
                  <a16:creationId xmlns:a16="http://schemas.microsoft.com/office/drawing/2014/main" id="{299071E4-EB52-0E4A-3EB5-1BB9E0C586D8}"/>
                </a:ext>
              </a:extLst>
            </p:cNvPr>
            <p:cNvSpPr/>
            <p:nvPr/>
          </p:nvSpPr>
          <p:spPr>
            <a:xfrm>
              <a:off x="1424093" y="3582074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1" name="Полилиния: фигура 275">
              <a:extLst>
                <a:ext uri="{FF2B5EF4-FFF2-40B4-BE49-F238E27FC236}">
                  <a16:creationId xmlns:a16="http://schemas.microsoft.com/office/drawing/2014/main" id="{12547303-DF0E-C6BC-0E84-1C9FE5A663CE}"/>
                </a:ext>
              </a:extLst>
            </p:cNvPr>
            <p:cNvSpPr/>
            <p:nvPr/>
          </p:nvSpPr>
          <p:spPr>
            <a:xfrm>
              <a:off x="1393736" y="3582074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2" name="Полилиния: фигура 280">
              <a:extLst>
                <a:ext uri="{FF2B5EF4-FFF2-40B4-BE49-F238E27FC236}">
                  <a16:creationId xmlns:a16="http://schemas.microsoft.com/office/drawing/2014/main" id="{E9154BE3-46BF-069E-BBB5-FBBB64EC32CC}"/>
                </a:ext>
              </a:extLst>
            </p:cNvPr>
            <p:cNvSpPr/>
            <p:nvPr/>
          </p:nvSpPr>
          <p:spPr>
            <a:xfrm>
              <a:off x="1401814" y="3582074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3" name="Полилиния: фигура 67">
              <a:extLst>
                <a:ext uri="{FF2B5EF4-FFF2-40B4-BE49-F238E27FC236}">
                  <a16:creationId xmlns:a16="http://schemas.microsoft.com/office/drawing/2014/main" id="{84F91FB2-7F04-986F-C182-90A739662820}"/>
                </a:ext>
              </a:extLst>
            </p:cNvPr>
            <p:cNvSpPr/>
            <p:nvPr/>
          </p:nvSpPr>
          <p:spPr>
            <a:xfrm>
              <a:off x="1390700" y="3541958"/>
              <a:ext cx="5099" cy="31360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4" name="Полилиния: фигура 72">
              <a:extLst>
                <a:ext uri="{FF2B5EF4-FFF2-40B4-BE49-F238E27FC236}">
                  <a16:creationId xmlns:a16="http://schemas.microsoft.com/office/drawing/2014/main" id="{06C94E31-6660-F6E0-F90F-14D1A197779A}"/>
                </a:ext>
              </a:extLst>
            </p:cNvPr>
            <p:cNvSpPr/>
            <p:nvPr/>
          </p:nvSpPr>
          <p:spPr>
            <a:xfrm>
              <a:off x="1382346" y="3533277"/>
              <a:ext cx="184957" cy="48721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05" name="Рисунок 552">
              <a:extLst>
                <a:ext uri="{FF2B5EF4-FFF2-40B4-BE49-F238E27FC236}">
                  <a16:creationId xmlns:a16="http://schemas.microsoft.com/office/drawing/2014/main" id="{6C2AA393-5BFC-75BC-EDDA-F625CD150FE3}"/>
                </a:ext>
              </a:extLst>
            </p:cNvPr>
            <p:cNvGrpSpPr/>
            <p:nvPr/>
          </p:nvGrpSpPr>
          <p:grpSpPr>
            <a:xfrm>
              <a:off x="1399202" y="3426620"/>
              <a:ext cx="153898" cy="110667"/>
              <a:chOff x="5691222" y="2990861"/>
              <a:chExt cx="812137" cy="582251"/>
            </a:xfrm>
            <a:noFill/>
          </p:grpSpPr>
          <p:grpSp>
            <p:nvGrpSpPr>
              <p:cNvPr id="506" name="Рисунок 552">
                <a:extLst>
                  <a:ext uri="{FF2B5EF4-FFF2-40B4-BE49-F238E27FC236}">
                    <a16:creationId xmlns:a16="http://schemas.microsoft.com/office/drawing/2014/main" id="{74FAD751-C815-EADA-16BD-65A23ADF82F9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511" name="Полилиния: фигура 563">
                  <a:extLst>
                    <a:ext uri="{FF2B5EF4-FFF2-40B4-BE49-F238E27FC236}">
                      <a16:creationId xmlns:a16="http://schemas.microsoft.com/office/drawing/2014/main" id="{E788A0EC-B508-664D-C830-8077DB8BFF3B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2" name="Полилиния: фигура 564">
                  <a:extLst>
                    <a:ext uri="{FF2B5EF4-FFF2-40B4-BE49-F238E27FC236}">
                      <a16:creationId xmlns:a16="http://schemas.microsoft.com/office/drawing/2014/main" id="{990A7600-B512-2747-6587-939B1628F93C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3" name="Полилиния: фигура 565">
                  <a:extLst>
                    <a:ext uri="{FF2B5EF4-FFF2-40B4-BE49-F238E27FC236}">
                      <a16:creationId xmlns:a16="http://schemas.microsoft.com/office/drawing/2014/main" id="{5516404E-003A-EDB1-281C-93209CFB8BB3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4" name="Полилиния: фигура 566">
                  <a:extLst>
                    <a:ext uri="{FF2B5EF4-FFF2-40B4-BE49-F238E27FC236}">
                      <a16:creationId xmlns:a16="http://schemas.microsoft.com/office/drawing/2014/main" id="{76CAE20E-467F-F469-8DC2-ABC9D167FC81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07" name="Полилиния: фигура 567">
                <a:extLst>
                  <a:ext uri="{FF2B5EF4-FFF2-40B4-BE49-F238E27FC236}">
                    <a16:creationId xmlns:a16="http://schemas.microsoft.com/office/drawing/2014/main" id="{8FCC57E3-1AC5-DBB7-AD42-DDA93C3F590D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8" name="Полилиния: фигура 568">
                <a:extLst>
                  <a:ext uri="{FF2B5EF4-FFF2-40B4-BE49-F238E27FC236}">
                    <a16:creationId xmlns:a16="http://schemas.microsoft.com/office/drawing/2014/main" id="{47FC35D1-811B-946F-A9B5-AC6FDCB6881C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9" name="Полилиния: фигура 569">
                <a:extLst>
                  <a:ext uri="{FF2B5EF4-FFF2-40B4-BE49-F238E27FC236}">
                    <a16:creationId xmlns:a16="http://schemas.microsoft.com/office/drawing/2014/main" id="{A7BF4D22-D696-F55F-A0B1-7E3E6586E476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0" name="Полилиния: фигура 570">
                <a:extLst>
                  <a:ext uri="{FF2B5EF4-FFF2-40B4-BE49-F238E27FC236}">
                    <a16:creationId xmlns:a16="http://schemas.microsoft.com/office/drawing/2014/main" id="{4DF60BDA-0E4A-0594-3E78-C1C9CE870D40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15" name="Группа 514">
            <a:extLst>
              <a:ext uri="{FF2B5EF4-FFF2-40B4-BE49-F238E27FC236}">
                <a16:creationId xmlns:a16="http://schemas.microsoft.com/office/drawing/2014/main" id="{BFDB6C7B-EC4D-3812-2254-0197D1445C14}"/>
              </a:ext>
            </a:extLst>
          </p:cNvPr>
          <p:cNvGrpSpPr/>
          <p:nvPr/>
        </p:nvGrpSpPr>
        <p:grpSpPr>
          <a:xfrm>
            <a:off x="4509850" y="3334084"/>
            <a:ext cx="231189" cy="191707"/>
            <a:chOff x="4407270" y="3434028"/>
            <a:chExt cx="231189" cy="191707"/>
          </a:xfrm>
        </p:grpSpPr>
        <p:sp>
          <p:nvSpPr>
            <p:cNvPr id="516" name="Полилиния: фигура 236">
              <a:extLst>
                <a:ext uri="{FF2B5EF4-FFF2-40B4-BE49-F238E27FC236}">
                  <a16:creationId xmlns:a16="http://schemas.microsoft.com/office/drawing/2014/main" id="{24009436-0504-CD20-7D17-58546907BBAD}"/>
                </a:ext>
              </a:extLst>
            </p:cNvPr>
            <p:cNvSpPr/>
            <p:nvPr/>
          </p:nvSpPr>
          <p:spPr>
            <a:xfrm>
              <a:off x="4407270" y="3589482"/>
              <a:ext cx="231189" cy="36253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7" name="Полилиния: фигура 44">
              <a:extLst>
                <a:ext uri="{FF2B5EF4-FFF2-40B4-BE49-F238E27FC236}">
                  <a16:creationId xmlns:a16="http://schemas.microsoft.com/office/drawing/2014/main" id="{26E5E44D-D217-89CF-107A-E635220E0630}"/>
                </a:ext>
              </a:extLst>
            </p:cNvPr>
            <p:cNvSpPr/>
            <p:nvPr/>
          </p:nvSpPr>
          <p:spPr>
            <a:xfrm>
              <a:off x="4603461" y="3589482"/>
              <a:ext cx="2509" cy="36227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8" name="Полилиния: фигура 56">
              <a:extLst>
                <a:ext uri="{FF2B5EF4-FFF2-40B4-BE49-F238E27FC236}">
                  <a16:creationId xmlns:a16="http://schemas.microsoft.com/office/drawing/2014/main" id="{FCCAE8B6-810B-B883-5736-22DAA9D67D58}"/>
                </a:ext>
              </a:extLst>
            </p:cNvPr>
            <p:cNvSpPr/>
            <p:nvPr/>
          </p:nvSpPr>
          <p:spPr>
            <a:xfrm>
              <a:off x="4618990" y="35894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9" name="Полилиния: фигура 259">
              <a:extLst>
                <a:ext uri="{FF2B5EF4-FFF2-40B4-BE49-F238E27FC236}">
                  <a16:creationId xmlns:a16="http://schemas.microsoft.com/office/drawing/2014/main" id="{5EAF0C8D-93B9-B600-CFAA-9C5B8C27B1F2}"/>
                </a:ext>
              </a:extLst>
            </p:cNvPr>
            <p:cNvSpPr/>
            <p:nvPr/>
          </p:nvSpPr>
          <p:spPr>
            <a:xfrm>
              <a:off x="4458726" y="35894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0" name="Полилиния: фигура 268">
              <a:extLst>
                <a:ext uri="{FF2B5EF4-FFF2-40B4-BE49-F238E27FC236}">
                  <a16:creationId xmlns:a16="http://schemas.microsoft.com/office/drawing/2014/main" id="{A638AEA8-9393-F61A-995E-284645D260A3}"/>
                </a:ext>
              </a:extLst>
            </p:cNvPr>
            <p:cNvSpPr/>
            <p:nvPr/>
          </p:nvSpPr>
          <p:spPr>
            <a:xfrm>
              <a:off x="4466805" y="35894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1" name="Полилиния: фигура 275">
              <a:extLst>
                <a:ext uri="{FF2B5EF4-FFF2-40B4-BE49-F238E27FC236}">
                  <a16:creationId xmlns:a16="http://schemas.microsoft.com/office/drawing/2014/main" id="{0CD2A341-3420-7922-D2A6-4CD07D49BC8D}"/>
                </a:ext>
              </a:extLst>
            </p:cNvPr>
            <p:cNvSpPr/>
            <p:nvPr/>
          </p:nvSpPr>
          <p:spPr>
            <a:xfrm>
              <a:off x="4436448" y="35894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2" name="Полилиния: фигура 280">
              <a:extLst>
                <a:ext uri="{FF2B5EF4-FFF2-40B4-BE49-F238E27FC236}">
                  <a16:creationId xmlns:a16="http://schemas.microsoft.com/office/drawing/2014/main" id="{E854D598-DF6E-C3E2-0DD7-B51F2561F898}"/>
                </a:ext>
              </a:extLst>
            </p:cNvPr>
            <p:cNvSpPr/>
            <p:nvPr/>
          </p:nvSpPr>
          <p:spPr>
            <a:xfrm>
              <a:off x="4444526" y="35894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3" name="Полилиния: фигура 67">
              <a:extLst>
                <a:ext uri="{FF2B5EF4-FFF2-40B4-BE49-F238E27FC236}">
                  <a16:creationId xmlns:a16="http://schemas.microsoft.com/office/drawing/2014/main" id="{EDB300C9-7C27-CC87-BC12-161F9ADBB066}"/>
                </a:ext>
              </a:extLst>
            </p:cNvPr>
            <p:cNvSpPr/>
            <p:nvPr/>
          </p:nvSpPr>
          <p:spPr>
            <a:xfrm>
              <a:off x="4433412" y="3549366"/>
              <a:ext cx="5099" cy="31360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4" name="Полилиния: фигура 72">
              <a:extLst>
                <a:ext uri="{FF2B5EF4-FFF2-40B4-BE49-F238E27FC236}">
                  <a16:creationId xmlns:a16="http://schemas.microsoft.com/office/drawing/2014/main" id="{5BF0D0EE-72CF-66BC-C3F0-56C658DFC177}"/>
                </a:ext>
              </a:extLst>
            </p:cNvPr>
            <p:cNvSpPr/>
            <p:nvPr/>
          </p:nvSpPr>
          <p:spPr>
            <a:xfrm>
              <a:off x="4425058" y="3540685"/>
              <a:ext cx="184957" cy="48721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25" name="Рисунок 552">
              <a:extLst>
                <a:ext uri="{FF2B5EF4-FFF2-40B4-BE49-F238E27FC236}">
                  <a16:creationId xmlns:a16="http://schemas.microsoft.com/office/drawing/2014/main" id="{F2DC4836-92AF-6613-D9C0-5010BAC041AA}"/>
                </a:ext>
              </a:extLst>
            </p:cNvPr>
            <p:cNvGrpSpPr/>
            <p:nvPr/>
          </p:nvGrpSpPr>
          <p:grpSpPr>
            <a:xfrm>
              <a:off x="4441914" y="3434028"/>
              <a:ext cx="153898" cy="110667"/>
              <a:chOff x="5691222" y="2990861"/>
              <a:chExt cx="812137" cy="582251"/>
            </a:xfrm>
            <a:noFill/>
          </p:grpSpPr>
          <p:grpSp>
            <p:nvGrpSpPr>
              <p:cNvPr id="526" name="Рисунок 552">
                <a:extLst>
                  <a:ext uri="{FF2B5EF4-FFF2-40B4-BE49-F238E27FC236}">
                    <a16:creationId xmlns:a16="http://schemas.microsoft.com/office/drawing/2014/main" id="{A0A111D7-5F30-A4D2-B2F1-2B74C391FB80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531" name="Полилиния: фигура 563">
                  <a:extLst>
                    <a:ext uri="{FF2B5EF4-FFF2-40B4-BE49-F238E27FC236}">
                      <a16:creationId xmlns:a16="http://schemas.microsoft.com/office/drawing/2014/main" id="{30556C50-CB02-ED1F-6646-08BFE7C6AEC9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2" name="Полилиния: фигура 564">
                  <a:extLst>
                    <a:ext uri="{FF2B5EF4-FFF2-40B4-BE49-F238E27FC236}">
                      <a16:creationId xmlns:a16="http://schemas.microsoft.com/office/drawing/2014/main" id="{E6710747-2821-E2D2-5B1D-273728EED370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3" name="Полилиния: фигура 565">
                  <a:extLst>
                    <a:ext uri="{FF2B5EF4-FFF2-40B4-BE49-F238E27FC236}">
                      <a16:creationId xmlns:a16="http://schemas.microsoft.com/office/drawing/2014/main" id="{F8C18784-61FB-E7DC-0E44-0938437A8178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4" name="Полилиния: фигура 566">
                  <a:extLst>
                    <a:ext uri="{FF2B5EF4-FFF2-40B4-BE49-F238E27FC236}">
                      <a16:creationId xmlns:a16="http://schemas.microsoft.com/office/drawing/2014/main" id="{EB76A855-6319-CBDA-C6AC-973A21DF694F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27" name="Полилиния: фигура 567">
                <a:extLst>
                  <a:ext uri="{FF2B5EF4-FFF2-40B4-BE49-F238E27FC236}">
                    <a16:creationId xmlns:a16="http://schemas.microsoft.com/office/drawing/2014/main" id="{E96649A6-E098-9B23-9EAC-A242447E5005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8" name="Полилиния: фигура 568">
                <a:extLst>
                  <a:ext uri="{FF2B5EF4-FFF2-40B4-BE49-F238E27FC236}">
                    <a16:creationId xmlns:a16="http://schemas.microsoft.com/office/drawing/2014/main" id="{323C5F83-984B-6293-96F8-98197911315E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9" name="Полилиния: фигура 569">
                <a:extLst>
                  <a:ext uri="{FF2B5EF4-FFF2-40B4-BE49-F238E27FC236}">
                    <a16:creationId xmlns:a16="http://schemas.microsoft.com/office/drawing/2014/main" id="{CF971206-2708-DD78-323D-59A2B2EC10BF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0" name="Полилиния: фигура 570">
                <a:extLst>
                  <a:ext uri="{FF2B5EF4-FFF2-40B4-BE49-F238E27FC236}">
                    <a16:creationId xmlns:a16="http://schemas.microsoft.com/office/drawing/2014/main" id="{E8C16BFF-864C-BD43-1161-760FFE9B5CC7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35" name="Группа 534">
            <a:extLst>
              <a:ext uri="{FF2B5EF4-FFF2-40B4-BE49-F238E27FC236}">
                <a16:creationId xmlns:a16="http://schemas.microsoft.com/office/drawing/2014/main" id="{C438383C-5E59-7173-9F48-89F819D12BF3}"/>
              </a:ext>
            </a:extLst>
          </p:cNvPr>
          <p:cNvGrpSpPr/>
          <p:nvPr/>
        </p:nvGrpSpPr>
        <p:grpSpPr>
          <a:xfrm>
            <a:off x="4591179" y="4337835"/>
            <a:ext cx="231189" cy="191707"/>
            <a:chOff x="4488599" y="4785512"/>
            <a:chExt cx="231189" cy="191707"/>
          </a:xfrm>
        </p:grpSpPr>
        <p:sp>
          <p:nvSpPr>
            <p:cNvPr id="536" name="Полилиния: фигура 236">
              <a:extLst>
                <a:ext uri="{FF2B5EF4-FFF2-40B4-BE49-F238E27FC236}">
                  <a16:creationId xmlns:a16="http://schemas.microsoft.com/office/drawing/2014/main" id="{7459468F-CDF8-000A-03E6-76A8A7C1B2EC}"/>
                </a:ext>
              </a:extLst>
            </p:cNvPr>
            <p:cNvSpPr/>
            <p:nvPr/>
          </p:nvSpPr>
          <p:spPr>
            <a:xfrm>
              <a:off x="4488599" y="4940966"/>
              <a:ext cx="231189" cy="36253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7" name="Полилиния: фигура 44">
              <a:extLst>
                <a:ext uri="{FF2B5EF4-FFF2-40B4-BE49-F238E27FC236}">
                  <a16:creationId xmlns:a16="http://schemas.microsoft.com/office/drawing/2014/main" id="{B1830028-EB15-4A95-274C-D803E34335AA}"/>
                </a:ext>
              </a:extLst>
            </p:cNvPr>
            <p:cNvSpPr/>
            <p:nvPr/>
          </p:nvSpPr>
          <p:spPr>
            <a:xfrm>
              <a:off x="4684790" y="4940966"/>
              <a:ext cx="2509" cy="36227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8" name="Полилиния: фигура 56">
              <a:extLst>
                <a:ext uri="{FF2B5EF4-FFF2-40B4-BE49-F238E27FC236}">
                  <a16:creationId xmlns:a16="http://schemas.microsoft.com/office/drawing/2014/main" id="{90D2FCD0-4779-BEFF-38EE-5B49B878AA54}"/>
                </a:ext>
              </a:extLst>
            </p:cNvPr>
            <p:cNvSpPr/>
            <p:nvPr/>
          </p:nvSpPr>
          <p:spPr>
            <a:xfrm>
              <a:off x="4700319" y="4940966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9" name="Полилиния: фигура 259">
              <a:extLst>
                <a:ext uri="{FF2B5EF4-FFF2-40B4-BE49-F238E27FC236}">
                  <a16:creationId xmlns:a16="http://schemas.microsoft.com/office/drawing/2014/main" id="{713683F2-C634-9741-D16B-67C099D67EBD}"/>
                </a:ext>
              </a:extLst>
            </p:cNvPr>
            <p:cNvSpPr/>
            <p:nvPr/>
          </p:nvSpPr>
          <p:spPr>
            <a:xfrm>
              <a:off x="4540055" y="4940966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0" name="Полилиния: фигура 268">
              <a:extLst>
                <a:ext uri="{FF2B5EF4-FFF2-40B4-BE49-F238E27FC236}">
                  <a16:creationId xmlns:a16="http://schemas.microsoft.com/office/drawing/2014/main" id="{A88574C5-840A-C816-2D7E-C821EE80EAA4}"/>
                </a:ext>
              </a:extLst>
            </p:cNvPr>
            <p:cNvSpPr/>
            <p:nvPr/>
          </p:nvSpPr>
          <p:spPr>
            <a:xfrm>
              <a:off x="4548134" y="4940966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1" name="Полилиния: фигура 275">
              <a:extLst>
                <a:ext uri="{FF2B5EF4-FFF2-40B4-BE49-F238E27FC236}">
                  <a16:creationId xmlns:a16="http://schemas.microsoft.com/office/drawing/2014/main" id="{42A6D980-70F3-CC44-CF59-C7899609252D}"/>
                </a:ext>
              </a:extLst>
            </p:cNvPr>
            <p:cNvSpPr/>
            <p:nvPr/>
          </p:nvSpPr>
          <p:spPr>
            <a:xfrm>
              <a:off x="4517777" y="4940966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2" name="Полилиния: фигура 280">
              <a:extLst>
                <a:ext uri="{FF2B5EF4-FFF2-40B4-BE49-F238E27FC236}">
                  <a16:creationId xmlns:a16="http://schemas.microsoft.com/office/drawing/2014/main" id="{3A33BF36-023E-D616-28B5-EE20C212D3FD}"/>
                </a:ext>
              </a:extLst>
            </p:cNvPr>
            <p:cNvSpPr/>
            <p:nvPr/>
          </p:nvSpPr>
          <p:spPr>
            <a:xfrm>
              <a:off x="4525855" y="4940966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3" name="Полилиния: фигура 67">
              <a:extLst>
                <a:ext uri="{FF2B5EF4-FFF2-40B4-BE49-F238E27FC236}">
                  <a16:creationId xmlns:a16="http://schemas.microsoft.com/office/drawing/2014/main" id="{0657DBE4-F40E-EA30-0EF3-24C9E97F0B8F}"/>
                </a:ext>
              </a:extLst>
            </p:cNvPr>
            <p:cNvSpPr/>
            <p:nvPr/>
          </p:nvSpPr>
          <p:spPr>
            <a:xfrm>
              <a:off x="4514741" y="4900850"/>
              <a:ext cx="5099" cy="31360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4" name="Полилиния: фигура 72">
              <a:extLst>
                <a:ext uri="{FF2B5EF4-FFF2-40B4-BE49-F238E27FC236}">
                  <a16:creationId xmlns:a16="http://schemas.microsoft.com/office/drawing/2014/main" id="{716C53EE-0DF5-A94E-D6F2-BF453E17C326}"/>
                </a:ext>
              </a:extLst>
            </p:cNvPr>
            <p:cNvSpPr/>
            <p:nvPr/>
          </p:nvSpPr>
          <p:spPr>
            <a:xfrm>
              <a:off x="4506387" y="4892169"/>
              <a:ext cx="184957" cy="48721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45" name="Рисунок 552">
              <a:extLst>
                <a:ext uri="{FF2B5EF4-FFF2-40B4-BE49-F238E27FC236}">
                  <a16:creationId xmlns:a16="http://schemas.microsoft.com/office/drawing/2014/main" id="{E55D1905-12B6-B80A-9543-166A5DAAEB30}"/>
                </a:ext>
              </a:extLst>
            </p:cNvPr>
            <p:cNvGrpSpPr/>
            <p:nvPr/>
          </p:nvGrpSpPr>
          <p:grpSpPr>
            <a:xfrm>
              <a:off x="4523243" y="4785512"/>
              <a:ext cx="153898" cy="110667"/>
              <a:chOff x="5691222" y="2990861"/>
              <a:chExt cx="812137" cy="582251"/>
            </a:xfrm>
            <a:noFill/>
          </p:grpSpPr>
          <p:grpSp>
            <p:nvGrpSpPr>
              <p:cNvPr id="546" name="Рисунок 552">
                <a:extLst>
                  <a:ext uri="{FF2B5EF4-FFF2-40B4-BE49-F238E27FC236}">
                    <a16:creationId xmlns:a16="http://schemas.microsoft.com/office/drawing/2014/main" id="{18674318-A673-FFA0-4551-A451C45FCE49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551" name="Полилиния: фигура 563">
                  <a:extLst>
                    <a:ext uri="{FF2B5EF4-FFF2-40B4-BE49-F238E27FC236}">
                      <a16:creationId xmlns:a16="http://schemas.microsoft.com/office/drawing/2014/main" id="{DFEB1BF8-FA23-1C2C-A402-6FD65D48A9E8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2" name="Полилиния: фигура 564">
                  <a:extLst>
                    <a:ext uri="{FF2B5EF4-FFF2-40B4-BE49-F238E27FC236}">
                      <a16:creationId xmlns:a16="http://schemas.microsoft.com/office/drawing/2014/main" id="{779025B4-5301-5536-C9D5-EE92CEC2C260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3" name="Полилиния: фигура 565">
                  <a:extLst>
                    <a:ext uri="{FF2B5EF4-FFF2-40B4-BE49-F238E27FC236}">
                      <a16:creationId xmlns:a16="http://schemas.microsoft.com/office/drawing/2014/main" id="{B0429C7C-9AB5-115C-9201-DF7A131B1A7E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4" name="Полилиния: фигура 566">
                  <a:extLst>
                    <a:ext uri="{FF2B5EF4-FFF2-40B4-BE49-F238E27FC236}">
                      <a16:creationId xmlns:a16="http://schemas.microsoft.com/office/drawing/2014/main" id="{E2F659DA-BC0C-B876-F16A-6644B88303AE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47" name="Полилиния: фигура 567">
                <a:extLst>
                  <a:ext uri="{FF2B5EF4-FFF2-40B4-BE49-F238E27FC236}">
                    <a16:creationId xmlns:a16="http://schemas.microsoft.com/office/drawing/2014/main" id="{CACB18E7-CA98-B085-1806-742575E24A31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8" name="Полилиния: фигура 568">
                <a:extLst>
                  <a:ext uri="{FF2B5EF4-FFF2-40B4-BE49-F238E27FC236}">
                    <a16:creationId xmlns:a16="http://schemas.microsoft.com/office/drawing/2014/main" id="{219F79D1-AD9A-7198-8017-CA28B1582DEC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9" name="Полилиния: фигура 569">
                <a:extLst>
                  <a:ext uri="{FF2B5EF4-FFF2-40B4-BE49-F238E27FC236}">
                    <a16:creationId xmlns:a16="http://schemas.microsoft.com/office/drawing/2014/main" id="{AF2C2AB0-EA83-C803-D4A2-A63A82A8CF4A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0" name="Полилиния: фигура 570">
                <a:extLst>
                  <a:ext uri="{FF2B5EF4-FFF2-40B4-BE49-F238E27FC236}">
                    <a16:creationId xmlns:a16="http://schemas.microsoft.com/office/drawing/2014/main" id="{AF5D2556-2871-3B31-D287-207EAC779106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55" name="Группа 554">
            <a:extLst>
              <a:ext uri="{FF2B5EF4-FFF2-40B4-BE49-F238E27FC236}">
                <a16:creationId xmlns:a16="http://schemas.microsoft.com/office/drawing/2014/main" id="{B3C7F9B4-605A-EF00-3829-63AE226C0F43}"/>
              </a:ext>
            </a:extLst>
          </p:cNvPr>
          <p:cNvGrpSpPr/>
          <p:nvPr/>
        </p:nvGrpSpPr>
        <p:grpSpPr>
          <a:xfrm>
            <a:off x="8193618" y="2036934"/>
            <a:ext cx="231189" cy="191707"/>
            <a:chOff x="8091038" y="2136878"/>
            <a:chExt cx="231189" cy="191707"/>
          </a:xfrm>
        </p:grpSpPr>
        <p:sp>
          <p:nvSpPr>
            <p:cNvPr id="556" name="Полилиния: фигура 236">
              <a:extLst>
                <a:ext uri="{FF2B5EF4-FFF2-40B4-BE49-F238E27FC236}">
                  <a16:creationId xmlns:a16="http://schemas.microsoft.com/office/drawing/2014/main" id="{5929AC1D-DC92-0DF6-82A0-98C5CC3A763C}"/>
                </a:ext>
              </a:extLst>
            </p:cNvPr>
            <p:cNvSpPr/>
            <p:nvPr/>
          </p:nvSpPr>
          <p:spPr>
            <a:xfrm>
              <a:off x="8091038" y="2292332"/>
              <a:ext cx="231189" cy="36253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7" name="Полилиния: фигура 44">
              <a:extLst>
                <a:ext uri="{FF2B5EF4-FFF2-40B4-BE49-F238E27FC236}">
                  <a16:creationId xmlns:a16="http://schemas.microsoft.com/office/drawing/2014/main" id="{6AD1DF13-B5D8-DEA8-452F-3043D7E185E3}"/>
                </a:ext>
              </a:extLst>
            </p:cNvPr>
            <p:cNvSpPr/>
            <p:nvPr/>
          </p:nvSpPr>
          <p:spPr>
            <a:xfrm>
              <a:off x="8287229" y="2292332"/>
              <a:ext cx="2509" cy="36227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8" name="Полилиния: фигура 56">
              <a:extLst>
                <a:ext uri="{FF2B5EF4-FFF2-40B4-BE49-F238E27FC236}">
                  <a16:creationId xmlns:a16="http://schemas.microsoft.com/office/drawing/2014/main" id="{B6A53A4B-BDD8-E119-F7E2-31F15CB860E3}"/>
                </a:ext>
              </a:extLst>
            </p:cNvPr>
            <p:cNvSpPr/>
            <p:nvPr/>
          </p:nvSpPr>
          <p:spPr>
            <a:xfrm>
              <a:off x="8302758" y="229233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9" name="Полилиния: фигура 259">
              <a:extLst>
                <a:ext uri="{FF2B5EF4-FFF2-40B4-BE49-F238E27FC236}">
                  <a16:creationId xmlns:a16="http://schemas.microsoft.com/office/drawing/2014/main" id="{4BFDA722-B122-014F-D0C0-40F8CA3E1EFC}"/>
                </a:ext>
              </a:extLst>
            </p:cNvPr>
            <p:cNvSpPr/>
            <p:nvPr/>
          </p:nvSpPr>
          <p:spPr>
            <a:xfrm>
              <a:off x="8142494" y="229233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Полилиния: фигура 268">
              <a:extLst>
                <a:ext uri="{FF2B5EF4-FFF2-40B4-BE49-F238E27FC236}">
                  <a16:creationId xmlns:a16="http://schemas.microsoft.com/office/drawing/2014/main" id="{642C7E42-EA82-3CE6-C9E2-6776D9D82D51}"/>
                </a:ext>
              </a:extLst>
            </p:cNvPr>
            <p:cNvSpPr/>
            <p:nvPr/>
          </p:nvSpPr>
          <p:spPr>
            <a:xfrm>
              <a:off x="8150573" y="229233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1" name="Полилиния: фигура 275">
              <a:extLst>
                <a:ext uri="{FF2B5EF4-FFF2-40B4-BE49-F238E27FC236}">
                  <a16:creationId xmlns:a16="http://schemas.microsoft.com/office/drawing/2014/main" id="{EE7F3D84-4B15-416F-A4F6-0D4846D8FD83}"/>
                </a:ext>
              </a:extLst>
            </p:cNvPr>
            <p:cNvSpPr/>
            <p:nvPr/>
          </p:nvSpPr>
          <p:spPr>
            <a:xfrm>
              <a:off x="8120216" y="229233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2" name="Полилиния: фигура 280">
              <a:extLst>
                <a:ext uri="{FF2B5EF4-FFF2-40B4-BE49-F238E27FC236}">
                  <a16:creationId xmlns:a16="http://schemas.microsoft.com/office/drawing/2014/main" id="{501C9A86-5AA2-92BE-EE08-02208185E81C}"/>
                </a:ext>
              </a:extLst>
            </p:cNvPr>
            <p:cNvSpPr/>
            <p:nvPr/>
          </p:nvSpPr>
          <p:spPr>
            <a:xfrm>
              <a:off x="8128294" y="229233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3" name="Полилиния: фигура 67">
              <a:extLst>
                <a:ext uri="{FF2B5EF4-FFF2-40B4-BE49-F238E27FC236}">
                  <a16:creationId xmlns:a16="http://schemas.microsoft.com/office/drawing/2014/main" id="{0A44C8E9-D2B2-B963-3914-7624991D84A2}"/>
                </a:ext>
              </a:extLst>
            </p:cNvPr>
            <p:cNvSpPr/>
            <p:nvPr/>
          </p:nvSpPr>
          <p:spPr>
            <a:xfrm>
              <a:off x="8117180" y="2252216"/>
              <a:ext cx="5099" cy="31360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4" name="Полилиния: фигура 72">
              <a:extLst>
                <a:ext uri="{FF2B5EF4-FFF2-40B4-BE49-F238E27FC236}">
                  <a16:creationId xmlns:a16="http://schemas.microsoft.com/office/drawing/2014/main" id="{7B0FCA78-9D8A-7A40-17E2-42E90F4A54A2}"/>
                </a:ext>
              </a:extLst>
            </p:cNvPr>
            <p:cNvSpPr/>
            <p:nvPr/>
          </p:nvSpPr>
          <p:spPr>
            <a:xfrm>
              <a:off x="8108826" y="2243535"/>
              <a:ext cx="184957" cy="48721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65" name="Рисунок 552">
              <a:extLst>
                <a:ext uri="{FF2B5EF4-FFF2-40B4-BE49-F238E27FC236}">
                  <a16:creationId xmlns:a16="http://schemas.microsoft.com/office/drawing/2014/main" id="{06FFFD8B-0D86-3130-FF65-AB3646A2595B}"/>
                </a:ext>
              </a:extLst>
            </p:cNvPr>
            <p:cNvGrpSpPr/>
            <p:nvPr/>
          </p:nvGrpSpPr>
          <p:grpSpPr>
            <a:xfrm>
              <a:off x="8125682" y="2136878"/>
              <a:ext cx="153898" cy="110667"/>
              <a:chOff x="5691222" y="2990861"/>
              <a:chExt cx="812137" cy="582251"/>
            </a:xfrm>
            <a:noFill/>
          </p:grpSpPr>
          <p:grpSp>
            <p:nvGrpSpPr>
              <p:cNvPr id="566" name="Рисунок 552">
                <a:extLst>
                  <a:ext uri="{FF2B5EF4-FFF2-40B4-BE49-F238E27FC236}">
                    <a16:creationId xmlns:a16="http://schemas.microsoft.com/office/drawing/2014/main" id="{938664A0-28FC-7074-FD30-BE9A57586195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571" name="Полилиния: фигура 563">
                  <a:extLst>
                    <a:ext uri="{FF2B5EF4-FFF2-40B4-BE49-F238E27FC236}">
                      <a16:creationId xmlns:a16="http://schemas.microsoft.com/office/drawing/2014/main" id="{A3B62C60-0355-27F2-6F7E-405C7E579CC2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2" name="Полилиния: фигура 564">
                  <a:extLst>
                    <a:ext uri="{FF2B5EF4-FFF2-40B4-BE49-F238E27FC236}">
                      <a16:creationId xmlns:a16="http://schemas.microsoft.com/office/drawing/2014/main" id="{2ED3CD8B-04C6-5144-5A62-BE902F56BB36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3" name="Полилиния: фигура 565">
                  <a:extLst>
                    <a:ext uri="{FF2B5EF4-FFF2-40B4-BE49-F238E27FC236}">
                      <a16:creationId xmlns:a16="http://schemas.microsoft.com/office/drawing/2014/main" id="{EE588E80-5EBD-53BB-554C-321D4FF7FC8E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4" name="Полилиния: фигура 566">
                  <a:extLst>
                    <a:ext uri="{FF2B5EF4-FFF2-40B4-BE49-F238E27FC236}">
                      <a16:creationId xmlns:a16="http://schemas.microsoft.com/office/drawing/2014/main" id="{F36C8100-26BE-DA3E-6205-3684744A8699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67" name="Полилиния: фигура 567">
                <a:extLst>
                  <a:ext uri="{FF2B5EF4-FFF2-40B4-BE49-F238E27FC236}">
                    <a16:creationId xmlns:a16="http://schemas.microsoft.com/office/drawing/2014/main" id="{B3B5A4B2-F032-930E-7070-3949F1868F46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8" name="Полилиния: фигура 568">
                <a:extLst>
                  <a:ext uri="{FF2B5EF4-FFF2-40B4-BE49-F238E27FC236}">
                    <a16:creationId xmlns:a16="http://schemas.microsoft.com/office/drawing/2014/main" id="{53774CF7-B819-696B-563F-2D2521D76DAE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9" name="Полилиния: фигура 569">
                <a:extLst>
                  <a:ext uri="{FF2B5EF4-FFF2-40B4-BE49-F238E27FC236}">
                    <a16:creationId xmlns:a16="http://schemas.microsoft.com/office/drawing/2014/main" id="{71B8081B-90ED-715C-2237-859EEEDAA809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0" name="Полилиния: фигура 570">
                <a:extLst>
                  <a:ext uri="{FF2B5EF4-FFF2-40B4-BE49-F238E27FC236}">
                    <a16:creationId xmlns:a16="http://schemas.microsoft.com/office/drawing/2014/main" id="{08D2DCC6-2D64-40D0-D1E3-924C72C1078A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75" name="Группа 574">
            <a:extLst>
              <a:ext uri="{FF2B5EF4-FFF2-40B4-BE49-F238E27FC236}">
                <a16:creationId xmlns:a16="http://schemas.microsoft.com/office/drawing/2014/main" id="{F571F56C-7E2F-95B5-69D8-05CFE747B992}"/>
              </a:ext>
            </a:extLst>
          </p:cNvPr>
          <p:cNvGrpSpPr/>
          <p:nvPr/>
        </p:nvGrpSpPr>
        <p:grpSpPr>
          <a:xfrm>
            <a:off x="8188989" y="2345184"/>
            <a:ext cx="231189" cy="191707"/>
            <a:chOff x="8086409" y="2445128"/>
            <a:chExt cx="231189" cy="191707"/>
          </a:xfrm>
        </p:grpSpPr>
        <p:sp>
          <p:nvSpPr>
            <p:cNvPr id="576" name="Полилиния: фигура 236">
              <a:extLst>
                <a:ext uri="{FF2B5EF4-FFF2-40B4-BE49-F238E27FC236}">
                  <a16:creationId xmlns:a16="http://schemas.microsoft.com/office/drawing/2014/main" id="{434DBC2F-EE85-850E-5435-91F44C5F92BC}"/>
                </a:ext>
              </a:extLst>
            </p:cNvPr>
            <p:cNvSpPr/>
            <p:nvPr/>
          </p:nvSpPr>
          <p:spPr>
            <a:xfrm>
              <a:off x="8086409" y="2600582"/>
              <a:ext cx="231189" cy="36253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7" name="Полилиния: фигура 44">
              <a:extLst>
                <a:ext uri="{FF2B5EF4-FFF2-40B4-BE49-F238E27FC236}">
                  <a16:creationId xmlns:a16="http://schemas.microsoft.com/office/drawing/2014/main" id="{0937749A-C97D-254D-9CB2-A60596A09596}"/>
                </a:ext>
              </a:extLst>
            </p:cNvPr>
            <p:cNvSpPr/>
            <p:nvPr/>
          </p:nvSpPr>
          <p:spPr>
            <a:xfrm>
              <a:off x="8282600" y="2600582"/>
              <a:ext cx="2509" cy="36227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8" name="Полилиния: фигура 56">
              <a:extLst>
                <a:ext uri="{FF2B5EF4-FFF2-40B4-BE49-F238E27FC236}">
                  <a16:creationId xmlns:a16="http://schemas.microsoft.com/office/drawing/2014/main" id="{3313A671-D481-0CA0-9AB5-E7F2558AACDD}"/>
                </a:ext>
              </a:extLst>
            </p:cNvPr>
            <p:cNvSpPr/>
            <p:nvPr/>
          </p:nvSpPr>
          <p:spPr>
            <a:xfrm>
              <a:off x="8298129" y="26005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9" name="Полилиния: фигура 259">
              <a:extLst>
                <a:ext uri="{FF2B5EF4-FFF2-40B4-BE49-F238E27FC236}">
                  <a16:creationId xmlns:a16="http://schemas.microsoft.com/office/drawing/2014/main" id="{98C4E095-A405-2844-5B1F-793CE48F7F32}"/>
                </a:ext>
              </a:extLst>
            </p:cNvPr>
            <p:cNvSpPr/>
            <p:nvPr/>
          </p:nvSpPr>
          <p:spPr>
            <a:xfrm>
              <a:off x="8137865" y="26005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0" name="Полилиния: фигура 268">
              <a:extLst>
                <a:ext uri="{FF2B5EF4-FFF2-40B4-BE49-F238E27FC236}">
                  <a16:creationId xmlns:a16="http://schemas.microsoft.com/office/drawing/2014/main" id="{003A6EF6-07A0-1590-6782-F76B078B395A}"/>
                </a:ext>
              </a:extLst>
            </p:cNvPr>
            <p:cNvSpPr/>
            <p:nvPr/>
          </p:nvSpPr>
          <p:spPr>
            <a:xfrm>
              <a:off x="8145944" y="26005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1" name="Полилиния: фигура 275">
              <a:extLst>
                <a:ext uri="{FF2B5EF4-FFF2-40B4-BE49-F238E27FC236}">
                  <a16:creationId xmlns:a16="http://schemas.microsoft.com/office/drawing/2014/main" id="{9384B551-1D96-E419-3B4B-DEC236AB12F4}"/>
                </a:ext>
              </a:extLst>
            </p:cNvPr>
            <p:cNvSpPr/>
            <p:nvPr/>
          </p:nvSpPr>
          <p:spPr>
            <a:xfrm>
              <a:off x="8115587" y="26005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2" name="Полилиния: фигура 280">
              <a:extLst>
                <a:ext uri="{FF2B5EF4-FFF2-40B4-BE49-F238E27FC236}">
                  <a16:creationId xmlns:a16="http://schemas.microsoft.com/office/drawing/2014/main" id="{7F4D09F1-5097-D08A-643B-C5A7DA4511A5}"/>
                </a:ext>
              </a:extLst>
            </p:cNvPr>
            <p:cNvSpPr/>
            <p:nvPr/>
          </p:nvSpPr>
          <p:spPr>
            <a:xfrm>
              <a:off x="8123665" y="2600582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3" name="Полилиния: фигура 67">
              <a:extLst>
                <a:ext uri="{FF2B5EF4-FFF2-40B4-BE49-F238E27FC236}">
                  <a16:creationId xmlns:a16="http://schemas.microsoft.com/office/drawing/2014/main" id="{CC877721-098D-4FFC-F4B1-CF142B7FB3CB}"/>
                </a:ext>
              </a:extLst>
            </p:cNvPr>
            <p:cNvSpPr/>
            <p:nvPr/>
          </p:nvSpPr>
          <p:spPr>
            <a:xfrm>
              <a:off x="8112551" y="2560466"/>
              <a:ext cx="5099" cy="31360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4" name="Полилиния: фигура 72">
              <a:extLst>
                <a:ext uri="{FF2B5EF4-FFF2-40B4-BE49-F238E27FC236}">
                  <a16:creationId xmlns:a16="http://schemas.microsoft.com/office/drawing/2014/main" id="{06E49706-7C07-6856-D219-E339603C4B28}"/>
                </a:ext>
              </a:extLst>
            </p:cNvPr>
            <p:cNvSpPr/>
            <p:nvPr/>
          </p:nvSpPr>
          <p:spPr>
            <a:xfrm>
              <a:off x="8104197" y="2551785"/>
              <a:ext cx="184957" cy="48721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85" name="Рисунок 552">
              <a:extLst>
                <a:ext uri="{FF2B5EF4-FFF2-40B4-BE49-F238E27FC236}">
                  <a16:creationId xmlns:a16="http://schemas.microsoft.com/office/drawing/2014/main" id="{8B7B3B9E-B972-05DB-7DED-0F6E62762112}"/>
                </a:ext>
              </a:extLst>
            </p:cNvPr>
            <p:cNvGrpSpPr/>
            <p:nvPr/>
          </p:nvGrpSpPr>
          <p:grpSpPr>
            <a:xfrm>
              <a:off x="8121053" y="2445128"/>
              <a:ext cx="153898" cy="110667"/>
              <a:chOff x="5691222" y="2990861"/>
              <a:chExt cx="812137" cy="582251"/>
            </a:xfrm>
            <a:noFill/>
          </p:grpSpPr>
          <p:grpSp>
            <p:nvGrpSpPr>
              <p:cNvPr id="586" name="Рисунок 552">
                <a:extLst>
                  <a:ext uri="{FF2B5EF4-FFF2-40B4-BE49-F238E27FC236}">
                    <a16:creationId xmlns:a16="http://schemas.microsoft.com/office/drawing/2014/main" id="{656F46C1-5152-01D2-F837-8B9A101D19DF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591" name="Полилиния: фигура 563">
                  <a:extLst>
                    <a:ext uri="{FF2B5EF4-FFF2-40B4-BE49-F238E27FC236}">
                      <a16:creationId xmlns:a16="http://schemas.microsoft.com/office/drawing/2014/main" id="{424F7A16-363A-A7AD-185B-EDF6D83F001B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2" name="Полилиния: фигура 564">
                  <a:extLst>
                    <a:ext uri="{FF2B5EF4-FFF2-40B4-BE49-F238E27FC236}">
                      <a16:creationId xmlns:a16="http://schemas.microsoft.com/office/drawing/2014/main" id="{17E85256-B179-C6BE-F709-4219DF939FFA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3" name="Полилиния: фигура 565">
                  <a:extLst>
                    <a:ext uri="{FF2B5EF4-FFF2-40B4-BE49-F238E27FC236}">
                      <a16:creationId xmlns:a16="http://schemas.microsoft.com/office/drawing/2014/main" id="{2B8A45CB-57D3-6217-1FCD-A8DE2BDE6FCC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4" name="Полилиния: фигура 566">
                  <a:extLst>
                    <a:ext uri="{FF2B5EF4-FFF2-40B4-BE49-F238E27FC236}">
                      <a16:creationId xmlns:a16="http://schemas.microsoft.com/office/drawing/2014/main" id="{FF423D0D-4A78-9427-53E2-01705335B80F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87" name="Полилиния: фигура 567">
                <a:extLst>
                  <a:ext uri="{FF2B5EF4-FFF2-40B4-BE49-F238E27FC236}">
                    <a16:creationId xmlns:a16="http://schemas.microsoft.com/office/drawing/2014/main" id="{1EF71CDE-32E3-618E-AF74-B521CE7625DF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8" name="Полилиния: фигура 568">
                <a:extLst>
                  <a:ext uri="{FF2B5EF4-FFF2-40B4-BE49-F238E27FC236}">
                    <a16:creationId xmlns:a16="http://schemas.microsoft.com/office/drawing/2014/main" id="{2C6D5A66-7E6F-731A-CBA2-69CC3ACA6C34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9" name="Полилиния: фигура 569">
                <a:extLst>
                  <a:ext uri="{FF2B5EF4-FFF2-40B4-BE49-F238E27FC236}">
                    <a16:creationId xmlns:a16="http://schemas.microsoft.com/office/drawing/2014/main" id="{F47A1E95-7E27-E968-805C-77E009CB101D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0" name="Полилиния: фигура 570">
                <a:extLst>
                  <a:ext uri="{FF2B5EF4-FFF2-40B4-BE49-F238E27FC236}">
                    <a16:creationId xmlns:a16="http://schemas.microsoft.com/office/drawing/2014/main" id="{52992BC4-7421-32E9-9027-3189ABE0215C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95" name="Группа 594">
            <a:extLst>
              <a:ext uri="{FF2B5EF4-FFF2-40B4-BE49-F238E27FC236}">
                <a16:creationId xmlns:a16="http://schemas.microsoft.com/office/drawing/2014/main" id="{4E1C3663-CB24-2967-8DA5-2ECB047A0C82}"/>
              </a:ext>
            </a:extLst>
          </p:cNvPr>
          <p:cNvGrpSpPr/>
          <p:nvPr/>
        </p:nvGrpSpPr>
        <p:grpSpPr>
          <a:xfrm>
            <a:off x="8282386" y="3329480"/>
            <a:ext cx="231189" cy="191707"/>
            <a:chOff x="8179806" y="3429424"/>
            <a:chExt cx="231189" cy="191707"/>
          </a:xfrm>
        </p:grpSpPr>
        <p:sp>
          <p:nvSpPr>
            <p:cNvPr id="596" name="Полилиния: фигура 236">
              <a:extLst>
                <a:ext uri="{FF2B5EF4-FFF2-40B4-BE49-F238E27FC236}">
                  <a16:creationId xmlns:a16="http://schemas.microsoft.com/office/drawing/2014/main" id="{B844B4C5-C6F8-6FDA-441A-5D94F7CD744E}"/>
                </a:ext>
              </a:extLst>
            </p:cNvPr>
            <p:cNvSpPr/>
            <p:nvPr/>
          </p:nvSpPr>
          <p:spPr>
            <a:xfrm>
              <a:off x="8179806" y="3584878"/>
              <a:ext cx="231189" cy="36253"/>
            </a:xfrm>
            <a:custGeom>
              <a:avLst/>
              <a:gdLst>
                <a:gd name="connsiteX0" fmla="*/ 877729 w 877728"/>
                <a:gd name="connsiteY0" fmla="*/ 49244 h 137636"/>
                <a:gd name="connsiteX1" fmla="*/ 877729 w 877728"/>
                <a:gd name="connsiteY1" fmla="*/ 88392 h 137636"/>
                <a:gd name="connsiteX2" fmla="*/ 828485 w 877728"/>
                <a:gd name="connsiteY2" fmla="*/ 137636 h 137636"/>
                <a:gd name="connsiteX3" fmla="*/ 49149 w 877728"/>
                <a:gd name="connsiteY3" fmla="*/ 137636 h 137636"/>
                <a:gd name="connsiteX4" fmla="*/ 0 w 877728"/>
                <a:gd name="connsiteY4" fmla="*/ 88392 h 137636"/>
                <a:gd name="connsiteX5" fmla="*/ 0 w 877728"/>
                <a:gd name="connsiteY5" fmla="*/ 49244 h 137636"/>
                <a:gd name="connsiteX6" fmla="*/ 49149 w 877728"/>
                <a:gd name="connsiteY6" fmla="*/ 0 h 137636"/>
                <a:gd name="connsiteX7" fmla="*/ 828485 w 877728"/>
                <a:gd name="connsiteY7" fmla="*/ 0 h 137636"/>
                <a:gd name="connsiteX8" fmla="*/ 877729 w 877728"/>
                <a:gd name="connsiteY8" fmla="*/ 49244 h 13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28" h="137636">
                  <a:moveTo>
                    <a:pt x="877729" y="49244"/>
                  </a:moveTo>
                  <a:lnTo>
                    <a:pt x="877729" y="88392"/>
                  </a:lnTo>
                  <a:cubicBezTo>
                    <a:pt x="877729" y="115443"/>
                    <a:pt x="855536" y="137636"/>
                    <a:pt x="828485" y="137636"/>
                  </a:cubicBezTo>
                  <a:lnTo>
                    <a:pt x="49149" y="137636"/>
                  </a:lnTo>
                  <a:cubicBezTo>
                    <a:pt x="22193" y="137541"/>
                    <a:pt x="0" y="115443"/>
                    <a:pt x="0" y="88392"/>
                  </a:cubicBezTo>
                  <a:lnTo>
                    <a:pt x="0" y="49244"/>
                  </a:lnTo>
                  <a:cubicBezTo>
                    <a:pt x="0" y="22193"/>
                    <a:pt x="22193" y="0"/>
                    <a:pt x="49149" y="0"/>
                  </a:cubicBezTo>
                  <a:lnTo>
                    <a:pt x="828485" y="0"/>
                  </a:lnTo>
                  <a:cubicBezTo>
                    <a:pt x="855536" y="0"/>
                    <a:pt x="877729" y="22098"/>
                    <a:pt x="877729" y="49244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7" name="Полилиния: фигура 44">
              <a:extLst>
                <a:ext uri="{FF2B5EF4-FFF2-40B4-BE49-F238E27FC236}">
                  <a16:creationId xmlns:a16="http://schemas.microsoft.com/office/drawing/2014/main" id="{BA5CCC69-E290-AABB-09CE-E245D894613D}"/>
                </a:ext>
              </a:extLst>
            </p:cNvPr>
            <p:cNvSpPr/>
            <p:nvPr/>
          </p:nvSpPr>
          <p:spPr>
            <a:xfrm>
              <a:off x="8375997" y="3584878"/>
              <a:ext cx="2509" cy="36227"/>
            </a:xfrm>
            <a:custGeom>
              <a:avLst/>
              <a:gdLst>
                <a:gd name="connsiteX0" fmla="*/ 0 w 9525"/>
                <a:gd name="connsiteY0" fmla="*/ 0 h 137540"/>
                <a:gd name="connsiteX1" fmla="*/ 0 w 9525"/>
                <a:gd name="connsiteY1" fmla="*/ 137541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0"/>
                  </a:moveTo>
                  <a:lnTo>
                    <a:pt x="0" y="137541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8" name="Полилиния: фигура 56">
              <a:extLst>
                <a:ext uri="{FF2B5EF4-FFF2-40B4-BE49-F238E27FC236}">
                  <a16:creationId xmlns:a16="http://schemas.microsoft.com/office/drawing/2014/main" id="{24FB1FDB-7CCD-8AFD-94C5-65ED8E3C101A}"/>
                </a:ext>
              </a:extLst>
            </p:cNvPr>
            <p:cNvSpPr/>
            <p:nvPr/>
          </p:nvSpPr>
          <p:spPr>
            <a:xfrm>
              <a:off x="8391526" y="3584878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9" name="Полилиния: фигура 259">
              <a:extLst>
                <a:ext uri="{FF2B5EF4-FFF2-40B4-BE49-F238E27FC236}">
                  <a16:creationId xmlns:a16="http://schemas.microsoft.com/office/drawing/2014/main" id="{10F76350-ABA1-8DC0-BC3B-0543BAA55597}"/>
                </a:ext>
              </a:extLst>
            </p:cNvPr>
            <p:cNvSpPr/>
            <p:nvPr/>
          </p:nvSpPr>
          <p:spPr>
            <a:xfrm>
              <a:off x="8231262" y="3584878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0" name="Полилиния: фигура 268">
              <a:extLst>
                <a:ext uri="{FF2B5EF4-FFF2-40B4-BE49-F238E27FC236}">
                  <a16:creationId xmlns:a16="http://schemas.microsoft.com/office/drawing/2014/main" id="{7B6567E7-0310-C9DF-55B5-60458AA56AF1}"/>
                </a:ext>
              </a:extLst>
            </p:cNvPr>
            <p:cNvSpPr/>
            <p:nvPr/>
          </p:nvSpPr>
          <p:spPr>
            <a:xfrm>
              <a:off x="8239341" y="3584878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1" name="Полилиния: фигура 275">
              <a:extLst>
                <a:ext uri="{FF2B5EF4-FFF2-40B4-BE49-F238E27FC236}">
                  <a16:creationId xmlns:a16="http://schemas.microsoft.com/office/drawing/2014/main" id="{73DB8513-460E-C1F9-F94F-BBE15BBC41E5}"/>
                </a:ext>
              </a:extLst>
            </p:cNvPr>
            <p:cNvSpPr/>
            <p:nvPr/>
          </p:nvSpPr>
          <p:spPr>
            <a:xfrm>
              <a:off x="8208984" y="3584878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2" name="Полилиния: фигура 280">
              <a:extLst>
                <a:ext uri="{FF2B5EF4-FFF2-40B4-BE49-F238E27FC236}">
                  <a16:creationId xmlns:a16="http://schemas.microsoft.com/office/drawing/2014/main" id="{7B33ACF5-E372-C443-4AA0-07F8011836BD}"/>
                </a:ext>
              </a:extLst>
            </p:cNvPr>
            <p:cNvSpPr/>
            <p:nvPr/>
          </p:nvSpPr>
          <p:spPr>
            <a:xfrm>
              <a:off x="8217062" y="3584878"/>
              <a:ext cx="2509" cy="36227"/>
            </a:xfrm>
            <a:custGeom>
              <a:avLst/>
              <a:gdLst>
                <a:gd name="connsiteX0" fmla="*/ 0 w 9525"/>
                <a:gd name="connsiteY0" fmla="*/ 137541 h 137540"/>
                <a:gd name="connsiteX1" fmla="*/ 0 w 9525"/>
                <a:gd name="connsiteY1" fmla="*/ 0 h 137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37540">
                  <a:moveTo>
                    <a:pt x="0" y="137541"/>
                  </a:moveTo>
                  <a:lnTo>
                    <a:pt x="0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3" name="Полилиния: фигура 67">
              <a:extLst>
                <a:ext uri="{FF2B5EF4-FFF2-40B4-BE49-F238E27FC236}">
                  <a16:creationId xmlns:a16="http://schemas.microsoft.com/office/drawing/2014/main" id="{89A22E8C-F03B-2E2C-81A6-A0E5CB698836}"/>
                </a:ext>
              </a:extLst>
            </p:cNvPr>
            <p:cNvSpPr/>
            <p:nvPr/>
          </p:nvSpPr>
          <p:spPr>
            <a:xfrm>
              <a:off x="8205948" y="3544762"/>
              <a:ext cx="5099" cy="31360"/>
            </a:xfrm>
            <a:custGeom>
              <a:avLst/>
              <a:gdLst>
                <a:gd name="connsiteX0" fmla="*/ 0 w 19359"/>
                <a:gd name="connsiteY0" fmla="*/ 0 h 119062"/>
                <a:gd name="connsiteX1" fmla="*/ 0 w 19359"/>
                <a:gd name="connsiteY1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59" h="119062">
                  <a:moveTo>
                    <a:pt x="0" y="0"/>
                  </a:moveTo>
                  <a:cubicBezTo>
                    <a:pt x="25813" y="35338"/>
                    <a:pt x="25813" y="83915"/>
                    <a:pt x="0" y="119062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4" name="Полилиния: фигура 72">
              <a:extLst>
                <a:ext uri="{FF2B5EF4-FFF2-40B4-BE49-F238E27FC236}">
                  <a16:creationId xmlns:a16="http://schemas.microsoft.com/office/drawing/2014/main" id="{0A97383C-8720-9DDC-CDF2-17B5FE44CBF3}"/>
                </a:ext>
              </a:extLst>
            </p:cNvPr>
            <p:cNvSpPr/>
            <p:nvPr/>
          </p:nvSpPr>
          <p:spPr>
            <a:xfrm>
              <a:off x="8197594" y="3536081"/>
              <a:ext cx="184957" cy="48721"/>
            </a:xfrm>
            <a:custGeom>
              <a:avLst/>
              <a:gdLst>
                <a:gd name="connsiteX0" fmla="*/ 610457 w 702206"/>
                <a:gd name="connsiteY0" fmla="*/ 184975 h 184975"/>
                <a:gd name="connsiteX1" fmla="*/ 689420 w 702206"/>
                <a:gd name="connsiteY1" fmla="*/ 141256 h 184975"/>
                <a:gd name="connsiteX2" fmla="*/ 689420 w 702206"/>
                <a:gd name="connsiteY2" fmla="*/ 43625 h 184975"/>
                <a:gd name="connsiteX3" fmla="*/ 610457 w 702206"/>
                <a:gd name="connsiteY3" fmla="*/ 0 h 184975"/>
                <a:gd name="connsiteX4" fmla="*/ 610076 w 702206"/>
                <a:gd name="connsiteY4" fmla="*/ 0 h 184975"/>
                <a:gd name="connsiteX5" fmla="*/ 16288 w 702206"/>
                <a:gd name="connsiteY5" fmla="*/ 0 h 184975"/>
                <a:gd name="connsiteX6" fmla="*/ 0 w 702206"/>
                <a:gd name="connsiteY6" fmla="*/ 16478 h 184975"/>
                <a:gd name="connsiteX7" fmla="*/ 16288 w 702206"/>
                <a:gd name="connsiteY7" fmla="*/ 32957 h 184975"/>
                <a:gd name="connsiteX8" fmla="*/ 610172 w 702206"/>
                <a:gd name="connsiteY8" fmla="*/ 32957 h 184975"/>
                <a:gd name="connsiteX9" fmla="*/ 610457 w 702206"/>
                <a:gd name="connsiteY9" fmla="*/ 32957 h 184975"/>
                <a:gd name="connsiteX10" fmla="*/ 661130 w 702206"/>
                <a:gd name="connsiteY10" fmla="*/ 60103 h 184975"/>
                <a:gd name="connsiteX11" fmla="*/ 661130 w 702206"/>
                <a:gd name="connsiteY11" fmla="*/ 124778 h 184975"/>
                <a:gd name="connsiteX12" fmla="*/ 610457 w 702206"/>
                <a:gd name="connsiteY12" fmla="*/ 151924 h 184975"/>
                <a:gd name="connsiteX13" fmla="*/ 610267 w 702206"/>
                <a:gd name="connsiteY13" fmla="*/ 151924 h 184975"/>
                <a:gd name="connsiteX14" fmla="*/ 16288 w 702206"/>
                <a:gd name="connsiteY14" fmla="*/ 151924 h 184975"/>
                <a:gd name="connsiteX15" fmla="*/ 0 w 702206"/>
                <a:gd name="connsiteY15" fmla="*/ 168402 h 184975"/>
                <a:gd name="connsiteX16" fmla="*/ 16288 w 702206"/>
                <a:gd name="connsiteY16" fmla="*/ 184880 h 184975"/>
                <a:gd name="connsiteX17" fmla="*/ 610172 w 702206"/>
                <a:gd name="connsiteY17" fmla="*/ 184880 h 184975"/>
                <a:gd name="connsiteX18" fmla="*/ 610457 w 702206"/>
                <a:gd name="connsiteY18" fmla="*/ 184880 h 18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206" h="184975">
                  <a:moveTo>
                    <a:pt x="610457" y="184975"/>
                  </a:moveTo>
                  <a:cubicBezTo>
                    <a:pt x="644747" y="184975"/>
                    <a:pt x="673513" y="169069"/>
                    <a:pt x="689420" y="141256"/>
                  </a:cubicBezTo>
                  <a:cubicBezTo>
                    <a:pt x="706469" y="111633"/>
                    <a:pt x="706469" y="73343"/>
                    <a:pt x="689420" y="43625"/>
                  </a:cubicBezTo>
                  <a:cubicBezTo>
                    <a:pt x="673608" y="15907"/>
                    <a:pt x="644747" y="0"/>
                    <a:pt x="610457" y="0"/>
                  </a:cubicBezTo>
                  <a:cubicBezTo>
                    <a:pt x="610457" y="0"/>
                    <a:pt x="610267" y="0"/>
                    <a:pt x="610076" y="0"/>
                  </a:cubicBezTo>
                  <a:lnTo>
                    <a:pt x="16288" y="0"/>
                  </a:lnTo>
                  <a:cubicBezTo>
                    <a:pt x="7334" y="0"/>
                    <a:pt x="0" y="7334"/>
                    <a:pt x="0" y="16478"/>
                  </a:cubicBezTo>
                  <a:cubicBezTo>
                    <a:pt x="0" y="25622"/>
                    <a:pt x="7334" y="32957"/>
                    <a:pt x="16288" y="32957"/>
                  </a:cubicBezTo>
                  <a:lnTo>
                    <a:pt x="610172" y="32957"/>
                  </a:lnTo>
                  <a:lnTo>
                    <a:pt x="610457" y="32957"/>
                  </a:lnTo>
                  <a:cubicBezTo>
                    <a:pt x="639509" y="32957"/>
                    <a:pt x="654082" y="47720"/>
                    <a:pt x="661130" y="60103"/>
                  </a:cubicBezTo>
                  <a:cubicBezTo>
                    <a:pt x="672275" y="79439"/>
                    <a:pt x="672275" y="105347"/>
                    <a:pt x="661130" y="124778"/>
                  </a:cubicBezTo>
                  <a:cubicBezTo>
                    <a:pt x="654082" y="137160"/>
                    <a:pt x="639509" y="151924"/>
                    <a:pt x="610457" y="151924"/>
                  </a:cubicBezTo>
                  <a:lnTo>
                    <a:pt x="610267" y="151924"/>
                  </a:lnTo>
                  <a:lnTo>
                    <a:pt x="16288" y="151924"/>
                  </a:lnTo>
                  <a:cubicBezTo>
                    <a:pt x="7334" y="151924"/>
                    <a:pt x="0" y="159353"/>
                    <a:pt x="0" y="168402"/>
                  </a:cubicBezTo>
                  <a:cubicBezTo>
                    <a:pt x="0" y="177546"/>
                    <a:pt x="7334" y="184880"/>
                    <a:pt x="16288" y="184880"/>
                  </a:cubicBezTo>
                  <a:lnTo>
                    <a:pt x="610172" y="184880"/>
                  </a:lnTo>
                  <a:lnTo>
                    <a:pt x="610457" y="184880"/>
                  </a:ln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05" name="Рисунок 552">
              <a:extLst>
                <a:ext uri="{FF2B5EF4-FFF2-40B4-BE49-F238E27FC236}">
                  <a16:creationId xmlns:a16="http://schemas.microsoft.com/office/drawing/2014/main" id="{4D517786-5B2B-C16D-FE67-DAA4A1353986}"/>
                </a:ext>
              </a:extLst>
            </p:cNvPr>
            <p:cNvGrpSpPr/>
            <p:nvPr/>
          </p:nvGrpSpPr>
          <p:grpSpPr>
            <a:xfrm>
              <a:off x="8214450" y="3429424"/>
              <a:ext cx="153898" cy="110667"/>
              <a:chOff x="5691222" y="2990861"/>
              <a:chExt cx="812137" cy="582251"/>
            </a:xfrm>
            <a:noFill/>
          </p:grpSpPr>
          <p:grpSp>
            <p:nvGrpSpPr>
              <p:cNvPr id="606" name="Рисунок 552">
                <a:extLst>
                  <a:ext uri="{FF2B5EF4-FFF2-40B4-BE49-F238E27FC236}">
                    <a16:creationId xmlns:a16="http://schemas.microsoft.com/office/drawing/2014/main" id="{FBC97008-4C15-5863-C30E-150C8DC9D507}"/>
                  </a:ext>
                </a:extLst>
              </p:cNvPr>
              <p:cNvGrpSpPr/>
              <p:nvPr/>
            </p:nvGrpSpPr>
            <p:grpSpPr>
              <a:xfrm>
                <a:off x="5691222" y="2990861"/>
                <a:ext cx="812137" cy="493478"/>
                <a:chOff x="5691222" y="2990861"/>
                <a:chExt cx="812137" cy="493478"/>
              </a:xfrm>
              <a:noFill/>
            </p:grpSpPr>
            <p:sp>
              <p:nvSpPr>
                <p:cNvPr id="611" name="Полилиния: фигура 563">
                  <a:extLst>
                    <a:ext uri="{FF2B5EF4-FFF2-40B4-BE49-F238E27FC236}">
                      <a16:creationId xmlns:a16="http://schemas.microsoft.com/office/drawing/2014/main" id="{CE8F6C8A-84A5-8DC5-44AF-6DCF552BE193}"/>
                    </a:ext>
                  </a:extLst>
                </p:cNvPr>
                <p:cNvSpPr/>
                <p:nvPr/>
              </p:nvSpPr>
              <p:spPr>
                <a:xfrm>
                  <a:off x="5691222" y="2990861"/>
                  <a:ext cx="812137" cy="305419"/>
                </a:xfrm>
                <a:custGeom>
                  <a:avLst/>
                  <a:gdLst>
                    <a:gd name="connsiteX0" fmla="*/ 802065 w 812137"/>
                    <a:gd name="connsiteY0" fmla="*/ 144101 h 305419"/>
                    <a:gd name="connsiteX1" fmla="*/ 802065 w 812137"/>
                    <a:gd name="connsiteY1" fmla="*/ 162580 h 305419"/>
                    <a:gd name="connsiteX2" fmla="*/ 430304 w 812137"/>
                    <a:gd name="connsiteY2" fmla="*/ 301645 h 305419"/>
                    <a:gd name="connsiteX3" fmla="*/ 381250 w 812137"/>
                    <a:gd name="connsiteY3" fmla="*/ 301550 h 305419"/>
                    <a:gd name="connsiteX4" fmla="*/ 10061 w 812137"/>
                    <a:gd name="connsiteY4" fmla="*/ 161246 h 305419"/>
                    <a:gd name="connsiteX5" fmla="*/ 10156 w 812137"/>
                    <a:gd name="connsiteY5" fmla="*/ 142768 h 305419"/>
                    <a:gd name="connsiteX6" fmla="*/ 381822 w 812137"/>
                    <a:gd name="connsiteY6" fmla="*/ 3703 h 305419"/>
                    <a:gd name="connsiteX7" fmla="*/ 430875 w 812137"/>
                    <a:gd name="connsiteY7" fmla="*/ 3798 h 305419"/>
                    <a:gd name="connsiteX8" fmla="*/ 802065 w 812137"/>
                    <a:gd name="connsiteY8" fmla="*/ 144101 h 30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137" h="305419">
                      <a:moveTo>
                        <a:pt x="802065" y="144101"/>
                      </a:moveTo>
                      <a:cubicBezTo>
                        <a:pt x="815495" y="149245"/>
                        <a:pt x="815495" y="157532"/>
                        <a:pt x="802065" y="162580"/>
                      </a:cubicBezTo>
                      <a:lnTo>
                        <a:pt x="430304" y="301645"/>
                      </a:lnTo>
                      <a:cubicBezTo>
                        <a:pt x="416874" y="306693"/>
                        <a:pt x="394776" y="306693"/>
                        <a:pt x="381250" y="301550"/>
                      </a:cubicBezTo>
                      <a:lnTo>
                        <a:pt x="10061" y="161246"/>
                      </a:lnTo>
                      <a:cubicBezTo>
                        <a:pt x="-3369" y="156198"/>
                        <a:pt x="-3369" y="147816"/>
                        <a:pt x="10156" y="142768"/>
                      </a:cubicBezTo>
                      <a:lnTo>
                        <a:pt x="381822" y="3703"/>
                      </a:lnTo>
                      <a:cubicBezTo>
                        <a:pt x="395442" y="-1250"/>
                        <a:pt x="417540" y="-1250"/>
                        <a:pt x="430875" y="3798"/>
                      </a:cubicBezTo>
                      <a:lnTo>
                        <a:pt x="802065" y="144101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2" name="Полилиния: фигура 564">
                  <a:extLst>
                    <a:ext uri="{FF2B5EF4-FFF2-40B4-BE49-F238E27FC236}">
                      <a16:creationId xmlns:a16="http://schemas.microsoft.com/office/drawing/2014/main" id="{26B5941F-56DB-01BC-2D91-D65F7135BCFE}"/>
                    </a:ext>
                  </a:extLst>
                </p:cNvPr>
                <p:cNvSpPr/>
                <p:nvPr/>
              </p:nvSpPr>
              <p:spPr>
                <a:xfrm>
                  <a:off x="5823203" y="3198209"/>
                  <a:ext cx="73914" cy="149352"/>
                </a:xfrm>
                <a:custGeom>
                  <a:avLst/>
                  <a:gdLst>
                    <a:gd name="connsiteX0" fmla="*/ 73914 w 73914"/>
                    <a:gd name="connsiteY0" fmla="*/ 149352 h 149352"/>
                    <a:gd name="connsiteX1" fmla="*/ 0 w 73914"/>
                    <a:gd name="connsiteY1" fmla="*/ 98774 h 149352"/>
                    <a:gd name="connsiteX2" fmla="*/ 191 w 73914"/>
                    <a:gd name="connsiteY2" fmla="*/ 0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914" h="149352">
                      <a:moveTo>
                        <a:pt x="73914" y="149352"/>
                      </a:moveTo>
                      <a:lnTo>
                        <a:pt x="0" y="98774"/>
                      </a:lnTo>
                      <a:lnTo>
                        <a:pt x="191" y="0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3" name="Полилиния: фигура 565">
                  <a:extLst>
                    <a:ext uri="{FF2B5EF4-FFF2-40B4-BE49-F238E27FC236}">
                      <a16:creationId xmlns:a16="http://schemas.microsoft.com/office/drawing/2014/main" id="{F9111E95-E70D-7E13-23D9-52ABCBBBDB88}"/>
                    </a:ext>
                  </a:extLst>
                </p:cNvPr>
                <p:cNvSpPr/>
                <p:nvPr/>
              </p:nvSpPr>
              <p:spPr>
                <a:xfrm>
                  <a:off x="5932359" y="3199066"/>
                  <a:ext cx="438721" cy="285273"/>
                </a:xfrm>
                <a:custGeom>
                  <a:avLst/>
                  <a:gdLst>
                    <a:gd name="connsiteX0" fmla="*/ 438721 w 438721"/>
                    <a:gd name="connsiteY0" fmla="*/ 0 h 285273"/>
                    <a:gd name="connsiteX1" fmla="*/ 438626 w 438721"/>
                    <a:gd name="connsiteY1" fmla="*/ 98774 h 285273"/>
                    <a:gd name="connsiteX2" fmla="*/ 164402 w 438721"/>
                    <a:gd name="connsiteY2" fmla="*/ 285274 h 285273"/>
                    <a:gd name="connsiteX3" fmla="*/ 0 w 438721"/>
                    <a:gd name="connsiteY3" fmla="*/ 172593 h 2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721" h="285273">
                      <a:moveTo>
                        <a:pt x="438721" y="0"/>
                      </a:moveTo>
                      <a:lnTo>
                        <a:pt x="438626" y="98774"/>
                      </a:lnTo>
                      <a:lnTo>
                        <a:pt x="164402" y="285274"/>
                      </a:lnTo>
                      <a:lnTo>
                        <a:pt x="0" y="172593"/>
                      </a:lnTo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4" name="Полилиния: фигура 566">
                  <a:extLst>
                    <a:ext uri="{FF2B5EF4-FFF2-40B4-BE49-F238E27FC236}">
                      <a16:creationId xmlns:a16="http://schemas.microsoft.com/office/drawing/2014/main" id="{C2893EDD-BFAF-2262-2A41-F83824EF31C4}"/>
                    </a:ext>
                  </a:extLst>
                </p:cNvPr>
                <p:cNvSpPr/>
                <p:nvPr/>
              </p:nvSpPr>
              <p:spPr>
                <a:xfrm>
                  <a:off x="6023419" y="3116960"/>
                  <a:ext cx="131254" cy="53054"/>
                </a:xfrm>
                <a:custGeom>
                  <a:avLst/>
                  <a:gdLst>
                    <a:gd name="connsiteX0" fmla="*/ 131254 w 131254"/>
                    <a:gd name="connsiteY0" fmla="*/ 26670 h 53054"/>
                    <a:gd name="connsiteX1" fmla="*/ 65627 w 131254"/>
                    <a:gd name="connsiteY1" fmla="*/ 53054 h 53054"/>
                    <a:gd name="connsiteX2" fmla="*/ 0 w 131254"/>
                    <a:gd name="connsiteY2" fmla="*/ 26480 h 53054"/>
                    <a:gd name="connsiteX3" fmla="*/ 65722 w 131254"/>
                    <a:gd name="connsiteY3" fmla="*/ 0 h 53054"/>
                    <a:gd name="connsiteX4" fmla="*/ 131254 w 131254"/>
                    <a:gd name="connsiteY4" fmla="*/ 26670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254" h="53054">
                      <a:moveTo>
                        <a:pt x="131254" y="26670"/>
                      </a:moveTo>
                      <a:cubicBezTo>
                        <a:pt x="131254" y="41339"/>
                        <a:pt x="101822" y="53150"/>
                        <a:pt x="65627" y="53054"/>
                      </a:cubicBezTo>
                      <a:cubicBezTo>
                        <a:pt x="29337" y="52959"/>
                        <a:pt x="0" y="41148"/>
                        <a:pt x="0" y="26480"/>
                      </a:cubicBezTo>
                      <a:cubicBezTo>
                        <a:pt x="95" y="11811"/>
                        <a:pt x="29527" y="0"/>
                        <a:pt x="65722" y="0"/>
                      </a:cubicBezTo>
                      <a:cubicBezTo>
                        <a:pt x="102013" y="95"/>
                        <a:pt x="131350" y="12002"/>
                        <a:pt x="131254" y="2667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07" name="Полилиния: фигура 567">
                <a:extLst>
                  <a:ext uri="{FF2B5EF4-FFF2-40B4-BE49-F238E27FC236}">
                    <a16:creationId xmlns:a16="http://schemas.microsoft.com/office/drawing/2014/main" id="{A5CBCAB9-0A47-0B04-1065-67681AB63EFF}"/>
                  </a:ext>
                </a:extLst>
              </p:cNvPr>
              <p:cNvSpPr/>
              <p:nvPr/>
            </p:nvSpPr>
            <p:spPr>
              <a:xfrm>
                <a:off x="5910357" y="3157061"/>
                <a:ext cx="118491" cy="72866"/>
              </a:xfrm>
              <a:custGeom>
                <a:avLst/>
                <a:gdLst>
                  <a:gd name="connsiteX0" fmla="*/ 118491 w 118491"/>
                  <a:gd name="connsiteY0" fmla="*/ 0 h 72866"/>
                  <a:gd name="connsiteX1" fmla="*/ 0 w 118491"/>
                  <a:gd name="connsiteY1" fmla="*/ 72866 h 7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491" h="72866">
                    <a:moveTo>
                      <a:pt x="118491" y="0"/>
                    </a:moveTo>
                    <a:lnTo>
                      <a:pt x="0" y="72866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8" name="Полилиния: фигура 568">
                <a:extLst>
                  <a:ext uri="{FF2B5EF4-FFF2-40B4-BE49-F238E27FC236}">
                    <a16:creationId xmlns:a16="http://schemas.microsoft.com/office/drawing/2014/main" id="{15326F33-90B7-0EA4-5A55-260F350EC6EA}"/>
                  </a:ext>
                </a:extLst>
              </p:cNvPr>
              <p:cNvSpPr/>
              <p:nvPr/>
            </p:nvSpPr>
            <p:spPr>
              <a:xfrm>
                <a:off x="5909881" y="3511677"/>
                <a:ext cx="95" cy="61436"/>
              </a:xfrm>
              <a:custGeom>
                <a:avLst/>
                <a:gdLst>
                  <a:gd name="connsiteX0" fmla="*/ 0 w 95"/>
                  <a:gd name="connsiteY0" fmla="*/ 61436 h 61436"/>
                  <a:gd name="connsiteX1" fmla="*/ 95 w 95"/>
                  <a:gd name="connsiteY1" fmla="*/ 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61436">
                    <a:moveTo>
                      <a:pt x="0" y="61436"/>
                    </a:moveTo>
                    <a:lnTo>
                      <a:pt x="95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9" name="Полилиния: фигура 569">
                <a:extLst>
                  <a:ext uri="{FF2B5EF4-FFF2-40B4-BE49-F238E27FC236}">
                    <a16:creationId xmlns:a16="http://schemas.microsoft.com/office/drawing/2014/main" id="{F279CC8C-9201-71C8-1A29-F712B4F3ECCB}"/>
                  </a:ext>
                </a:extLst>
              </p:cNvPr>
              <p:cNvSpPr/>
              <p:nvPr/>
            </p:nvSpPr>
            <p:spPr>
              <a:xfrm>
                <a:off x="5910166" y="3231927"/>
                <a:ext cx="190" cy="164687"/>
              </a:xfrm>
              <a:custGeom>
                <a:avLst/>
                <a:gdLst>
                  <a:gd name="connsiteX0" fmla="*/ 0 w 190"/>
                  <a:gd name="connsiteY0" fmla="*/ 164687 h 164687"/>
                  <a:gd name="connsiteX1" fmla="*/ 191 w 190"/>
                  <a:gd name="connsiteY1" fmla="*/ 0 h 16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" h="164687">
                    <a:moveTo>
                      <a:pt x="0" y="164687"/>
                    </a:moveTo>
                    <a:lnTo>
                      <a:pt x="191" y="0"/>
                    </a:lnTo>
                  </a:path>
                </a:pathLst>
              </a:custGeom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0" name="Полилиния: фигура 570">
                <a:extLst>
                  <a:ext uri="{FF2B5EF4-FFF2-40B4-BE49-F238E27FC236}">
                    <a16:creationId xmlns:a16="http://schemas.microsoft.com/office/drawing/2014/main" id="{F96BECFF-BC91-0238-A97E-4F55FAF608C8}"/>
                  </a:ext>
                </a:extLst>
              </p:cNvPr>
              <p:cNvSpPr/>
              <p:nvPr/>
            </p:nvSpPr>
            <p:spPr>
              <a:xfrm>
                <a:off x="5891688" y="3396436"/>
                <a:ext cx="36671" cy="115133"/>
              </a:xfrm>
              <a:custGeom>
                <a:avLst/>
                <a:gdLst>
                  <a:gd name="connsiteX0" fmla="*/ 36576 w 36671"/>
                  <a:gd name="connsiteY0" fmla="*/ 96857 h 115133"/>
                  <a:gd name="connsiteX1" fmla="*/ 0 w 36671"/>
                  <a:gd name="connsiteY1" fmla="*/ 96762 h 115133"/>
                  <a:gd name="connsiteX2" fmla="*/ 95 w 36671"/>
                  <a:gd name="connsiteY2" fmla="*/ 18276 h 115133"/>
                  <a:gd name="connsiteX3" fmla="*/ 36671 w 36671"/>
                  <a:gd name="connsiteY3" fmla="*/ 18371 h 115133"/>
                  <a:gd name="connsiteX4" fmla="*/ 36576 w 36671"/>
                  <a:gd name="connsiteY4" fmla="*/ 96857 h 1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" h="115133">
                    <a:moveTo>
                      <a:pt x="36576" y="96857"/>
                    </a:moveTo>
                    <a:cubicBezTo>
                      <a:pt x="36481" y="121241"/>
                      <a:pt x="-95" y="121241"/>
                      <a:pt x="0" y="96762"/>
                    </a:cubicBezTo>
                    <a:cubicBezTo>
                      <a:pt x="95" y="70664"/>
                      <a:pt x="95" y="44470"/>
                      <a:pt x="95" y="18276"/>
                    </a:cubicBezTo>
                    <a:cubicBezTo>
                      <a:pt x="95" y="-6108"/>
                      <a:pt x="36671" y="-6108"/>
                      <a:pt x="36671" y="18371"/>
                    </a:cubicBezTo>
                    <a:cubicBezTo>
                      <a:pt x="36671" y="44565"/>
                      <a:pt x="36671" y="70759"/>
                      <a:pt x="36576" y="96857"/>
                    </a:cubicBezTo>
                    <a:close/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15" name="Группа 614">
            <a:extLst>
              <a:ext uri="{FF2B5EF4-FFF2-40B4-BE49-F238E27FC236}">
                <a16:creationId xmlns:a16="http://schemas.microsoft.com/office/drawing/2014/main" id="{D532498A-E0AB-7DD6-27A1-E94F0AC9A5E3}"/>
              </a:ext>
            </a:extLst>
          </p:cNvPr>
          <p:cNvGrpSpPr/>
          <p:nvPr/>
        </p:nvGrpSpPr>
        <p:grpSpPr>
          <a:xfrm>
            <a:off x="1879920" y="5639533"/>
            <a:ext cx="150039" cy="226641"/>
            <a:chOff x="1777340" y="4103780"/>
            <a:chExt cx="150039" cy="226641"/>
          </a:xfrm>
        </p:grpSpPr>
        <p:sp>
          <p:nvSpPr>
            <p:cNvPr id="616" name="Полилиния: фигура 75">
              <a:extLst>
                <a:ext uri="{FF2B5EF4-FFF2-40B4-BE49-F238E27FC236}">
                  <a16:creationId xmlns:a16="http://schemas.microsoft.com/office/drawing/2014/main" id="{D2AA1C16-7B1D-3BC2-359C-DAA036E82985}"/>
                </a:ext>
              </a:extLst>
            </p:cNvPr>
            <p:cNvSpPr/>
            <p:nvPr/>
          </p:nvSpPr>
          <p:spPr>
            <a:xfrm flipH="1">
              <a:off x="1777340" y="4183629"/>
              <a:ext cx="150039" cy="146792"/>
            </a:xfrm>
            <a:custGeom>
              <a:avLst/>
              <a:gdLst>
                <a:gd name="connsiteX0" fmla="*/ 142113 w 581120"/>
                <a:gd name="connsiteY0" fmla="*/ 345091 h 568547"/>
                <a:gd name="connsiteX1" fmla="*/ 196787 w 581120"/>
                <a:gd name="connsiteY1" fmla="*/ 63913 h 568547"/>
                <a:gd name="connsiteX2" fmla="*/ 192405 w 581120"/>
                <a:gd name="connsiteY2" fmla="*/ 55055 h 568547"/>
                <a:gd name="connsiteX3" fmla="*/ 179070 w 581120"/>
                <a:gd name="connsiteY3" fmla="*/ 27527 h 568547"/>
                <a:gd name="connsiteX4" fmla="*/ 192405 w 581120"/>
                <a:gd name="connsiteY4" fmla="*/ 0 h 568547"/>
                <a:gd name="connsiteX5" fmla="*/ 388906 w 581120"/>
                <a:gd name="connsiteY5" fmla="*/ 0 h 568547"/>
                <a:gd name="connsiteX6" fmla="*/ 402241 w 581120"/>
                <a:gd name="connsiteY6" fmla="*/ 27527 h 568547"/>
                <a:gd name="connsiteX7" fmla="*/ 388906 w 581120"/>
                <a:gd name="connsiteY7" fmla="*/ 55055 h 568547"/>
                <a:gd name="connsiteX8" fmla="*/ 384429 w 581120"/>
                <a:gd name="connsiteY8" fmla="*/ 63913 h 568547"/>
                <a:gd name="connsiteX9" fmla="*/ 439007 w 581120"/>
                <a:gd name="connsiteY9" fmla="*/ 345091 h 568547"/>
                <a:gd name="connsiteX10" fmla="*/ 475393 w 581120"/>
                <a:gd name="connsiteY10" fmla="*/ 381953 h 568547"/>
                <a:gd name="connsiteX11" fmla="*/ 475393 w 581120"/>
                <a:gd name="connsiteY11" fmla="*/ 446246 h 568547"/>
                <a:gd name="connsiteX12" fmla="*/ 497872 w 581120"/>
                <a:gd name="connsiteY12" fmla="*/ 472154 h 568547"/>
                <a:gd name="connsiteX13" fmla="*/ 581120 w 581120"/>
                <a:gd name="connsiteY13" fmla="*/ 565309 h 568547"/>
                <a:gd name="connsiteX14" fmla="*/ 581120 w 581120"/>
                <a:gd name="connsiteY14" fmla="*/ 568547 h 568547"/>
                <a:gd name="connsiteX15" fmla="*/ 0 w 581120"/>
                <a:gd name="connsiteY15" fmla="*/ 568547 h 568547"/>
                <a:gd name="connsiteX16" fmla="*/ 0 w 581120"/>
                <a:gd name="connsiteY16" fmla="*/ 565309 h 568547"/>
                <a:gd name="connsiteX17" fmla="*/ 83249 w 581120"/>
                <a:gd name="connsiteY17" fmla="*/ 472154 h 568547"/>
                <a:gd name="connsiteX18" fmla="*/ 105728 w 581120"/>
                <a:gd name="connsiteY18" fmla="*/ 446246 h 568547"/>
                <a:gd name="connsiteX19" fmla="*/ 105728 w 581120"/>
                <a:gd name="connsiteY19" fmla="*/ 381953 h 568547"/>
                <a:gd name="connsiteX20" fmla="*/ 142113 w 581120"/>
                <a:gd name="connsiteY20" fmla="*/ 345091 h 56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1120" h="568547">
                  <a:moveTo>
                    <a:pt x="142113" y="345091"/>
                  </a:moveTo>
                  <a:cubicBezTo>
                    <a:pt x="204311" y="260033"/>
                    <a:pt x="198406" y="94488"/>
                    <a:pt x="196787" y="63913"/>
                  </a:cubicBezTo>
                  <a:lnTo>
                    <a:pt x="192405" y="55055"/>
                  </a:lnTo>
                  <a:cubicBezTo>
                    <a:pt x="183928" y="48387"/>
                    <a:pt x="179070" y="38386"/>
                    <a:pt x="179070" y="27527"/>
                  </a:cubicBezTo>
                  <a:cubicBezTo>
                    <a:pt x="179070" y="16669"/>
                    <a:pt x="183928" y="6668"/>
                    <a:pt x="192405" y="0"/>
                  </a:cubicBezTo>
                  <a:lnTo>
                    <a:pt x="388906" y="0"/>
                  </a:lnTo>
                  <a:cubicBezTo>
                    <a:pt x="397383" y="6668"/>
                    <a:pt x="402241" y="16669"/>
                    <a:pt x="402241" y="27527"/>
                  </a:cubicBezTo>
                  <a:cubicBezTo>
                    <a:pt x="402241" y="38386"/>
                    <a:pt x="397478" y="48387"/>
                    <a:pt x="388906" y="55055"/>
                  </a:cubicBezTo>
                  <a:lnTo>
                    <a:pt x="384429" y="63913"/>
                  </a:lnTo>
                  <a:cubicBezTo>
                    <a:pt x="382810" y="94488"/>
                    <a:pt x="377190" y="260414"/>
                    <a:pt x="439007" y="345091"/>
                  </a:cubicBezTo>
                  <a:cubicBezTo>
                    <a:pt x="457581" y="366808"/>
                    <a:pt x="475393" y="354616"/>
                    <a:pt x="475393" y="381953"/>
                  </a:cubicBezTo>
                  <a:lnTo>
                    <a:pt x="475393" y="446246"/>
                  </a:lnTo>
                  <a:cubicBezTo>
                    <a:pt x="475393" y="459200"/>
                    <a:pt x="485108" y="470344"/>
                    <a:pt x="497872" y="472154"/>
                  </a:cubicBezTo>
                  <a:cubicBezTo>
                    <a:pt x="555117" y="480346"/>
                    <a:pt x="581120" y="526161"/>
                    <a:pt x="581120" y="565309"/>
                  </a:cubicBezTo>
                  <a:lnTo>
                    <a:pt x="581120" y="568547"/>
                  </a:lnTo>
                  <a:lnTo>
                    <a:pt x="0" y="568547"/>
                  </a:lnTo>
                  <a:lnTo>
                    <a:pt x="0" y="565309"/>
                  </a:lnTo>
                  <a:cubicBezTo>
                    <a:pt x="0" y="517493"/>
                    <a:pt x="34195" y="479203"/>
                    <a:pt x="83249" y="472154"/>
                  </a:cubicBezTo>
                  <a:cubicBezTo>
                    <a:pt x="96107" y="470344"/>
                    <a:pt x="105728" y="459200"/>
                    <a:pt x="105728" y="446246"/>
                  </a:cubicBezTo>
                  <a:lnTo>
                    <a:pt x="105728" y="381953"/>
                  </a:lnTo>
                  <a:cubicBezTo>
                    <a:pt x="105728" y="354616"/>
                    <a:pt x="123634" y="366808"/>
                    <a:pt x="142113" y="345091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7" name="Полилиния: фигура 76">
              <a:extLst>
                <a:ext uri="{FF2B5EF4-FFF2-40B4-BE49-F238E27FC236}">
                  <a16:creationId xmlns:a16="http://schemas.microsoft.com/office/drawing/2014/main" id="{28778FB0-8E2B-41A9-A42D-C334D001DAC2}"/>
                </a:ext>
              </a:extLst>
            </p:cNvPr>
            <p:cNvSpPr/>
            <p:nvPr/>
          </p:nvSpPr>
          <p:spPr>
            <a:xfrm flipH="1">
              <a:off x="1807269" y="4103780"/>
              <a:ext cx="90181" cy="56659"/>
            </a:xfrm>
            <a:custGeom>
              <a:avLst/>
              <a:gdLst>
                <a:gd name="connsiteX0" fmla="*/ 0 w 349281"/>
                <a:gd name="connsiteY0" fmla="*/ 194489 h 219447"/>
                <a:gd name="connsiteX1" fmla="*/ 0 w 349281"/>
                <a:gd name="connsiteY1" fmla="*/ 26563 h 219447"/>
                <a:gd name="connsiteX2" fmla="*/ 7334 w 349281"/>
                <a:gd name="connsiteY2" fmla="*/ 8847 h 219447"/>
                <a:gd name="connsiteX3" fmla="*/ 67342 w 349281"/>
                <a:gd name="connsiteY3" fmla="*/ 26754 h 219447"/>
                <a:gd name="connsiteX4" fmla="*/ 102203 w 349281"/>
                <a:gd name="connsiteY4" fmla="*/ 73903 h 219447"/>
                <a:gd name="connsiteX5" fmla="*/ 137160 w 349281"/>
                <a:gd name="connsiteY5" fmla="*/ 26754 h 219447"/>
                <a:gd name="connsiteX6" fmla="*/ 212027 w 349281"/>
                <a:gd name="connsiteY6" fmla="*/ 26754 h 219447"/>
                <a:gd name="connsiteX7" fmla="*/ 246983 w 349281"/>
                <a:gd name="connsiteY7" fmla="*/ 73903 h 219447"/>
                <a:gd name="connsiteX8" fmla="*/ 281940 w 349281"/>
                <a:gd name="connsiteY8" fmla="*/ 26754 h 219447"/>
                <a:gd name="connsiteX9" fmla="*/ 349282 w 349281"/>
                <a:gd name="connsiteY9" fmla="*/ 26468 h 219447"/>
                <a:gd name="connsiteX10" fmla="*/ 349187 w 349281"/>
                <a:gd name="connsiteY10" fmla="*/ 194394 h 219447"/>
                <a:gd name="connsiteX11" fmla="*/ 324136 w 349281"/>
                <a:gd name="connsiteY11" fmla="*/ 219445 h 219447"/>
                <a:gd name="connsiteX12" fmla="*/ 25146 w 349281"/>
                <a:gd name="connsiteY12" fmla="*/ 219445 h 219447"/>
                <a:gd name="connsiteX13" fmla="*/ 0 w 349281"/>
                <a:gd name="connsiteY13" fmla="*/ 194489 h 21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9281" h="219447">
                  <a:moveTo>
                    <a:pt x="0" y="194489"/>
                  </a:moveTo>
                  <a:lnTo>
                    <a:pt x="0" y="26563"/>
                  </a:lnTo>
                  <a:cubicBezTo>
                    <a:pt x="0" y="19896"/>
                    <a:pt x="2667" y="13609"/>
                    <a:pt x="7334" y="8847"/>
                  </a:cubicBezTo>
                  <a:cubicBezTo>
                    <a:pt x="21431" y="-5250"/>
                    <a:pt x="65437" y="-3155"/>
                    <a:pt x="67342" y="26754"/>
                  </a:cubicBezTo>
                  <a:cubicBezTo>
                    <a:pt x="68866" y="51995"/>
                    <a:pt x="75152" y="73903"/>
                    <a:pt x="102203" y="73903"/>
                  </a:cubicBezTo>
                  <a:cubicBezTo>
                    <a:pt x="129159" y="73903"/>
                    <a:pt x="135541" y="52090"/>
                    <a:pt x="137160" y="26754"/>
                  </a:cubicBezTo>
                  <a:cubicBezTo>
                    <a:pt x="139256" y="-8584"/>
                    <a:pt x="209740" y="-9251"/>
                    <a:pt x="212027" y="26754"/>
                  </a:cubicBezTo>
                  <a:cubicBezTo>
                    <a:pt x="213646" y="51900"/>
                    <a:pt x="219837" y="73903"/>
                    <a:pt x="246983" y="73903"/>
                  </a:cubicBezTo>
                  <a:cubicBezTo>
                    <a:pt x="274034" y="73903"/>
                    <a:pt x="280321" y="52090"/>
                    <a:pt x="281940" y="26754"/>
                  </a:cubicBezTo>
                  <a:cubicBezTo>
                    <a:pt x="284131" y="-7631"/>
                    <a:pt x="349282" y="-8108"/>
                    <a:pt x="349282" y="26468"/>
                  </a:cubicBezTo>
                  <a:lnTo>
                    <a:pt x="349187" y="194394"/>
                  </a:lnTo>
                  <a:cubicBezTo>
                    <a:pt x="349187" y="208205"/>
                    <a:pt x="337947" y="219445"/>
                    <a:pt x="324136" y="219445"/>
                  </a:cubicBezTo>
                  <a:lnTo>
                    <a:pt x="25146" y="219445"/>
                  </a:lnTo>
                  <a:cubicBezTo>
                    <a:pt x="11335" y="219635"/>
                    <a:pt x="95" y="208300"/>
                    <a:pt x="0" y="194489"/>
                  </a:cubicBezTo>
                  <a:close/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18" name="Рисунок 71">
              <a:extLst>
                <a:ext uri="{FF2B5EF4-FFF2-40B4-BE49-F238E27FC236}">
                  <a16:creationId xmlns:a16="http://schemas.microsoft.com/office/drawing/2014/main" id="{A3B89E2D-E801-2D6A-8BA5-18FED48AD338}"/>
                </a:ext>
              </a:extLst>
            </p:cNvPr>
            <p:cNvGrpSpPr/>
            <p:nvPr/>
          </p:nvGrpSpPr>
          <p:grpSpPr>
            <a:xfrm flipH="1">
              <a:off x="1821336" y="4160807"/>
              <a:ext cx="62022" cy="21346"/>
              <a:chOff x="5975984" y="3211639"/>
              <a:chExt cx="240220" cy="82677"/>
            </a:xfrm>
            <a:noFill/>
          </p:grpSpPr>
          <p:sp>
            <p:nvSpPr>
              <p:cNvPr id="622" name="Полилиния: фигура 79">
                <a:extLst>
                  <a:ext uri="{FF2B5EF4-FFF2-40B4-BE49-F238E27FC236}">
                    <a16:creationId xmlns:a16="http://schemas.microsoft.com/office/drawing/2014/main" id="{BAD56842-CB6B-EDFF-3026-EA41BC405DB7}"/>
                  </a:ext>
                </a:extLst>
              </p:cNvPr>
              <p:cNvSpPr/>
              <p:nvPr/>
            </p:nvSpPr>
            <p:spPr>
              <a:xfrm>
                <a:off x="5975984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82677 h 82677"/>
                  <a:gd name="connsiteX1" fmla="*/ 0 w 24003"/>
                  <a:gd name="connsiteY1" fmla="*/ 41339 h 82677"/>
                  <a:gd name="connsiteX2" fmla="*/ 0 w 24003"/>
                  <a:gd name="connsiteY2" fmla="*/ 0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82677"/>
                    </a:moveTo>
                    <a:lnTo>
                      <a:pt x="0" y="41339"/>
                    </a:ln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3" name="Полилиния: фигура 80">
                <a:extLst>
                  <a:ext uri="{FF2B5EF4-FFF2-40B4-BE49-F238E27FC236}">
                    <a16:creationId xmlns:a16="http://schemas.microsoft.com/office/drawing/2014/main" id="{FBBD7A00-FDD0-528A-C1FC-AAEAB24D9D32}"/>
                  </a:ext>
                </a:extLst>
              </p:cNvPr>
              <p:cNvSpPr/>
              <p:nvPr/>
            </p:nvSpPr>
            <p:spPr>
              <a:xfrm>
                <a:off x="6192201" y="3211639"/>
                <a:ext cx="24003" cy="82677"/>
              </a:xfrm>
              <a:custGeom>
                <a:avLst/>
                <a:gdLst>
                  <a:gd name="connsiteX0" fmla="*/ 24003 w 24003"/>
                  <a:gd name="connsiteY0" fmla="*/ 0 h 82677"/>
                  <a:gd name="connsiteX1" fmla="*/ 24003 w 24003"/>
                  <a:gd name="connsiteY1" fmla="*/ 41339 h 82677"/>
                  <a:gd name="connsiteX2" fmla="*/ 0 w 24003"/>
                  <a:gd name="connsiteY2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003" h="82677">
                    <a:moveTo>
                      <a:pt x="24003" y="0"/>
                    </a:moveTo>
                    <a:lnTo>
                      <a:pt x="24003" y="41339"/>
                    </a:lnTo>
                    <a:lnTo>
                      <a:pt x="0" y="82677"/>
                    </a:lnTo>
                  </a:path>
                </a:pathLst>
              </a:custGeom>
              <a:noFill/>
              <a:ln w="63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19" name="Полилиния: фигура 81">
              <a:extLst>
                <a:ext uri="{FF2B5EF4-FFF2-40B4-BE49-F238E27FC236}">
                  <a16:creationId xmlns:a16="http://schemas.microsoft.com/office/drawing/2014/main" id="{B01B08F8-81A8-B0AA-C243-61573839CCA5}"/>
                </a:ext>
              </a:extLst>
            </p:cNvPr>
            <p:cNvSpPr/>
            <p:nvPr/>
          </p:nvSpPr>
          <p:spPr>
            <a:xfrm flipH="1">
              <a:off x="1847995" y="4275826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7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7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0" name="Полилиния: фигура 83">
              <a:extLst>
                <a:ext uri="{FF2B5EF4-FFF2-40B4-BE49-F238E27FC236}">
                  <a16:creationId xmlns:a16="http://schemas.microsoft.com/office/drawing/2014/main" id="{332D1A1A-3813-E618-2D86-461C4D5B89EA}"/>
                </a:ext>
              </a:extLst>
            </p:cNvPr>
            <p:cNvSpPr/>
            <p:nvPr/>
          </p:nvSpPr>
          <p:spPr>
            <a:xfrm flipH="1">
              <a:off x="1802990" y="4305829"/>
              <a:ext cx="45004" cy="2459"/>
            </a:xfrm>
            <a:custGeom>
              <a:avLst/>
              <a:gdLst>
                <a:gd name="connsiteX0" fmla="*/ 0 w 174307"/>
                <a:gd name="connsiteY0" fmla="*/ 0 h 9525"/>
                <a:gd name="connsiteX1" fmla="*/ 174308 w 17430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307" h="9525">
                  <a:moveTo>
                    <a:pt x="0" y="0"/>
                  </a:moveTo>
                  <a:lnTo>
                    <a:pt x="17430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1" name="Полилиния: фигура 84">
              <a:extLst>
                <a:ext uri="{FF2B5EF4-FFF2-40B4-BE49-F238E27FC236}">
                  <a16:creationId xmlns:a16="http://schemas.microsoft.com/office/drawing/2014/main" id="{F55FC7ED-62E3-B0A4-186E-2E21EBAF97D6}"/>
                </a:ext>
              </a:extLst>
            </p:cNvPr>
            <p:cNvSpPr/>
            <p:nvPr/>
          </p:nvSpPr>
          <p:spPr>
            <a:xfrm flipH="1">
              <a:off x="1853036" y="4198360"/>
              <a:ext cx="24396" cy="2459"/>
            </a:xfrm>
            <a:custGeom>
              <a:avLst/>
              <a:gdLst>
                <a:gd name="connsiteX0" fmla="*/ 0 w 94488"/>
                <a:gd name="connsiteY0" fmla="*/ 0 h 9525"/>
                <a:gd name="connsiteX1" fmla="*/ 94488 w 9448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488" h="9525">
                  <a:moveTo>
                    <a:pt x="0" y="0"/>
                  </a:moveTo>
                  <a:lnTo>
                    <a:pt x="94488" y="0"/>
                  </a:lnTo>
                </a:path>
              </a:pathLst>
            </a:custGeom>
            <a:ln w="63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624" name="Прямая соединительная линия 623">
            <a:extLst>
              <a:ext uri="{FF2B5EF4-FFF2-40B4-BE49-F238E27FC236}">
                <a16:creationId xmlns:a16="http://schemas.microsoft.com/office/drawing/2014/main" id="{551D736F-13DD-F438-8E2B-CF16C955E951}"/>
              </a:ext>
            </a:extLst>
          </p:cNvPr>
          <p:cNvCxnSpPr>
            <a:cxnSpLocks/>
          </p:cNvCxnSpPr>
          <p:nvPr/>
        </p:nvCxnSpPr>
        <p:spPr>
          <a:xfrm flipV="1">
            <a:off x="2926419" y="951616"/>
            <a:ext cx="0" cy="5616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625" name="Прямая соединительная линия 624">
            <a:extLst>
              <a:ext uri="{FF2B5EF4-FFF2-40B4-BE49-F238E27FC236}">
                <a16:creationId xmlns:a16="http://schemas.microsoft.com/office/drawing/2014/main" id="{DE757FF0-7CD7-E0B1-8B87-F4F11F92671B}"/>
              </a:ext>
            </a:extLst>
          </p:cNvPr>
          <p:cNvCxnSpPr>
            <a:cxnSpLocks/>
          </p:cNvCxnSpPr>
          <p:nvPr/>
        </p:nvCxnSpPr>
        <p:spPr>
          <a:xfrm flipV="1">
            <a:off x="4453691" y="943996"/>
            <a:ext cx="0" cy="5616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626" name="Прямая соединительная линия 625">
            <a:extLst>
              <a:ext uri="{FF2B5EF4-FFF2-40B4-BE49-F238E27FC236}">
                <a16:creationId xmlns:a16="http://schemas.microsoft.com/office/drawing/2014/main" id="{F4EC9C0B-110E-C31C-0F06-62F0CB18CF60}"/>
              </a:ext>
            </a:extLst>
          </p:cNvPr>
          <p:cNvCxnSpPr>
            <a:cxnSpLocks/>
          </p:cNvCxnSpPr>
          <p:nvPr/>
        </p:nvCxnSpPr>
        <p:spPr>
          <a:xfrm flipV="1">
            <a:off x="5595441" y="943996"/>
            <a:ext cx="0" cy="5616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627" name="Прямая соединительная линия 626">
            <a:extLst>
              <a:ext uri="{FF2B5EF4-FFF2-40B4-BE49-F238E27FC236}">
                <a16:creationId xmlns:a16="http://schemas.microsoft.com/office/drawing/2014/main" id="{22ABC999-3865-DF37-E2AD-56C729F230F0}"/>
              </a:ext>
            </a:extLst>
          </p:cNvPr>
          <p:cNvCxnSpPr>
            <a:cxnSpLocks/>
          </p:cNvCxnSpPr>
          <p:nvPr/>
        </p:nvCxnSpPr>
        <p:spPr>
          <a:xfrm flipV="1">
            <a:off x="6743691" y="943996"/>
            <a:ext cx="0" cy="5616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cxnSp>
        <p:nvCxnSpPr>
          <p:cNvPr id="628" name="Прямая соединительная линия 627">
            <a:extLst>
              <a:ext uri="{FF2B5EF4-FFF2-40B4-BE49-F238E27FC236}">
                <a16:creationId xmlns:a16="http://schemas.microsoft.com/office/drawing/2014/main" id="{C761D8C4-5E73-3CA1-1987-05F87CE01C88}"/>
              </a:ext>
            </a:extLst>
          </p:cNvPr>
          <p:cNvCxnSpPr>
            <a:cxnSpLocks/>
          </p:cNvCxnSpPr>
          <p:nvPr/>
        </p:nvCxnSpPr>
        <p:spPr>
          <a:xfrm flipV="1">
            <a:off x="7886773" y="941430"/>
            <a:ext cx="0" cy="5616000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629" name="TextBox 628">
            <a:extLst>
              <a:ext uri="{FF2B5EF4-FFF2-40B4-BE49-F238E27FC236}">
                <a16:creationId xmlns:a16="http://schemas.microsoft.com/office/drawing/2014/main" id="{179AD33B-9A9C-AAD1-066E-7D07BCA3C8E6}"/>
              </a:ext>
            </a:extLst>
          </p:cNvPr>
          <p:cNvSpPr txBox="1"/>
          <p:nvPr/>
        </p:nvSpPr>
        <p:spPr>
          <a:xfrm>
            <a:off x="874048" y="6296176"/>
            <a:ext cx="537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54">
              <a:lnSpc>
                <a:spcPts val="600"/>
              </a:lnSpc>
              <a:defRPr/>
            </a:pPr>
            <a:r>
              <a:rPr lang="ru-RU" sz="5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/>
              </a:rPr>
              <a:t>СП КВАНТ</a:t>
            </a:r>
          </a:p>
          <a:p>
            <a:pPr defTabSz="913554">
              <a:lnSpc>
                <a:spcPts val="600"/>
              </a:lnSpc>
              <a:defRPr/>
            </a:pPr>
            <a:r>
              <a:rPr lang="ru-RU" sz="400" kern="0" dirty="0">
                <a:solidFill>
                  <a:srgbClr val="5B9BD5">
                    <a:lumMod val="75000"/>
                  </a:srgbClr>
                </a:solidFill>
                <a:cs typeface="Arial"/>
              </a:rPr>
              <a:t>РОСАТОМ</a:t>
            </a:r>
          </a:p>
        </p:txBody>
      </p:sp>
      <p:pic>
        <p:nvPicPr>
          <p:cNvPr id="630" name="Рисунок 629">
            <a:extLst>
              <a:ext uri="{FF2B5EF4-FFF2-40B4-BE49-F238E27FC236}">
                <a16:creationId xmlns:a16="http://schemas.microsoft.com/office/drawing/2014/main" id="{9BC168D0-4E8D-9018-7EA8-C13451336C1A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hq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909"/>
          <a:stretch/>
        </p:blipFill>
        <p:spPr>
          <a:xfrm>
            <a:off x="599741" y="6264007"/>
            <a:ext cx="291634" cy="283277"/>
          </a:xfrm>
          <a:prstGeom prst="rect">
            <a:avLst/>
          </a:prstGeom>
        </p:spPr>
      </p:pic>
      <p:cxnSp>
        <p:nvCxnSpPr>
          <p:cNvPr id="631" name="Прямая соединительная линия 630">
            <a:extLst>
              <a:ext uri="{FF2B5EF4-FFF2-40B4-BE49-F238E27FC236}">
                <a16:creationId xmlns:a16="http://schemas.microsoft.com/office/drawing/2014/main" id="{F597A29F-12E8-F119-2EA4-26D96114FC24}"/>
              </a:ext>
            </a:extLst>
          </p:cNvPr>
          <p:cNvCxnSpPr/>
          <p:nvPr/>
        </p:nvCxnSpPr>
        <p:spPr>
          <a:xfrm flipV="1">
            <a:off x="905248" y="6331591"/>
            <a:ext cx="0" cy="184254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632" name="TextBox 631">
            <a:extLst>
              <a:ext uri="{FF2B5EF4-FFF2-40B4-BE49-F238E27FC236}">
                <a16:creationId xmlns:a16="http://schemas.microsoft.com/office/drawing/2014/main" id="{E8A887CD-5E5E-2BEF-DC44-0F5F8477A5D1}"/>
              </a:ext>
            </a:extLst>
          </p:cNvPr>
          <p:cNvSpPr txBox="1"/>
          <p:nvPr/>
        </p:nvSpPr>
        <p:spPr>
          <a:xfrm>
            <a:off x="874048" y="5927997"/>
            <a:ext cx="537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554">
              <a:lnSpc>
                <a:spcPts val="600"/>
              </a:lnSpc>
              <a:defRPr/>
            </a:pPr>
            <a:r>
              <a:rPr lang="ru-RU" sz="5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/>
              </a:rPr>
              <a:t>ПРОЧИЕ</a:t>
            </a:r>
          </a:p>
          <a:p>
            <a:pPr defTabSz="913554">
              <a:lnSpc>
                <a:spcPts val="600"/>
              </a:lnSpc>
              <a:defRPr/>
            </a:pPr>
            <a:r>
              <a:rPr lang="ru-RU" sz="400" kern="0" dirty="0">
                <a:solidFill>
                  <a:srgbClr val="5B9BD5">
                    <a:lumMod val="75000"/>
                  </a:srgbClr>
                </a:solidFill>
                <a:cs typeface="Arial"/>
              </a:rPr>
              <a:t>РОСАТОМ</a:t>
            </a:r>
          </a:p>
        </p:txBody>
      </p:sp>
      <p:cxnSp>
        <p:nvCxnSpPr>
          <p:cNvPr id="633" name="Прямая соединительная линия 632">
            <a:extLst>
              <a:ext uri="{FF2B5EF4-FFF2-40B4-BE49-F238E27FC236}">
                <a16:creationId xmlns:a16="http://schemas.microsoft.com/office/drawing/2014/main" id="{55DDF84A-03C0-73CA-CC4E-0B584F4E8E9E}"/>
              </a:ext>
            </a:extLst>
          </p:cNvPr>
          <p:cNvCxnSpPr/>
          <p:nvPr/>
        </p:nvCxnSpPr>
        <p:spPr>
          <a:xfrm flipV="1">
            <a:off x="914773" y="5991727"/>
            <a:ext cx="0" cy="184254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634" name="Равнобедренный треугольник 42">
            <a:extLst>
              <a:ext uri="{FF2B5EF4-FFF2-40B4-BE49-F238E27FC236}">
                <a16:creationId xmlns:a16="http://schemas.microsoft.com/office/drawing/2014/main" id="{F4BB10F5-2026-FEE6-844F-121DC55A73EB}"/>
              </a:ext>
            </a:extLst>
          </p:cNvPr>
          <p:cNvSpPr/>
          <p:nvPr/>
        </p:nvSpPr>
        <p:spPr>
          <a:xfrm rot="10800000">
            <a:off x="951247" y="6163718"/>
            <a:ext cx="300030" cy="36000"/>
          </a:xfrm>
          <a:prstGeom prst="triangl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35" name="Рисунок 634">
            <a:extLst>
              <a:ext uri="{FF2B5EF4-FFF2-40B4-BE49-F238E27FC236}">
                <a16:creationId xmlns:a16="http://schemas.microsoft.com/office/drawing/2014/main" id="{6A395325-6156-3C51-33C4-C6B61E7D444F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hq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909"/>
          <a:stretch/>
        </p:blipFill>
        <p:spPr>
          <a:xfrm>
            <a:off x="599741" y="5943453"/>
            <a:ext cx="291634" cy="28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11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проектов позволяет сформировать комплексное продуктовое предложение на рынке АТ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EC15CC-B41F-B28F-9CAA-3756F00FA67F}"/>
              </a:ext>
            </a:extLst>
          </p:cNvPr>
          <p:cNvSpPr txBox="1"/>
          <p:nvPr/>
        </p:nvSpPr>
        <p:spPr>
          <a:xfrm>
            <a:off x="484840" y="1089392"/>
            <a:ext cx="5188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chemeClr val="accent2"/>
                </a:solidFill>
              </a:rPr>
              <a:t>От оборудования до производства конечных изделий</a:t>
            </a:r>
          </a:p>
        </p:txBody>
      </p: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id="{C75DFE05-B1BC-1B2C-9B17-6A6BEB5B1CFA}"/>
              </a:ext>
            </a:extLst>
          </p:cNvPr>
          <p:cNvCxnSpPr>
            <a:cxnSpLocks/>
          </p:cNvCxnSpPr>
          <p:nvPr/>
        </p:nvCxnSpPr>
        <p:spPr>
          <a:xfrm>
            <a:off x="587375" y="1449042"/>
            <a:ext cx="4832924" cy="0"/>
          </a:xfrm>
          <a:prstGeom prst="line">
            <a:avLst/>
          </a:prstGeom>
          <a:ln w="19050" cap="sq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4614483C-B9FA-D175-F2CF-BFB6225147E9}"/>
              </a:ext>
            </a:extLst>
          </p:cNvPr>
          <p:cNvSpPr/>
          <p:nvPr/>
        </p:nvSpPr>
        <p:spPr>
          <a:xfrm>
            <a:off x="1556828" y="4492481"/>
            <a:ext cx="5745235" cy="1251992"/>
          </a:xfrm>
          <a:prstGeom prst="rect">
            <a:avLst/>
          </a:prstGeom>
          <a:solidFill>
            <a:srgbClr val="C00000">
              <a:alpha val="11000"/>
            </a:srgbClr>
          </a:solidFill>
          <a:ln w="19050" cap="flat" cmpd="sng" algn="ctr">
            <a:solidFill>
              <a:srgbClr val="C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CD1E2BB0-1E98-D8B0-1286-F32D6B78E383}"/>
              </a:ext>
            </a:extLst>
          </p:cNvPr>
          <p:cNvSpPr/>
          <p:nvPr/>
        </p:nvSpPr>
        <p:spPr>
          <a:xfrm>
            <a:off x="7347295" y="2274355"/>
            <a:ext cx="1681974" cy="3470119"/>
          </a:xfrm>
          <a:prstGeom prst="rect">
            <a:avLst/>
          </a:prstGeom>
          <a:solidFill>
            <a:srgbClr val="0070C0">
              <a:alpha val="11000"/>
            </a:srgbClr>
          </a:solidFill>
          <a:ln w="19050" cap="flat" cmpd="sng" algn="ctr">
            <a:solidFill>
              <a:srgbClr val="197BC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7" name="Прямоугольник 32">
            <a:extLst>
              <a:ext uri="{FF2B5EF4-FFF2-40B4-BE49-F238E27FC236}">
                <a16:creationId xmlns:a16="http://schemas.microsoft.com/office/drawing/2014/main" id="{B35C67EA-14E0-272C-ED2E-755D844A4FA4}"/>
              </a:ext>
            </a:extLst>
          </p:cNvPr>
          <p:cNvSpPr/>
          <p:nvPr/>
        </p:nvSpPr>
        <p:spPr>
          <a:xfrm>
            <a:off x="1556834" y="2284721"/>
            <a:ext cx="5745235" cy="2167599"/>
          </a:xfrm>
          <a:custGeom>
            <a:avLst/>
            <a:gdLst>
              <a:gd name="connsiteX0" fmla="*/ 0 w 4624640"/>
              <a:gd name="connsiteY0" fmla="*/ 0 h 2180652"/>
              <a:gd name="connsiteX1" fmla="*/ 4624640 w 4624640"/>
              <a:gd name="connsiteY1" fmla="*/ 0 h 2180652"/>
              <a:gd name="connsiteX2" fmla="*/ 4624640 w 4624640"/>
              <a:gd name="connsiteY2" fmla="*/ 2180652 h 2180652"/>
              <a:gd name="connsiteX3" fmla="*/ 0 w 4624640"/>
              <a:gd name="connsiteY3" fmla="*/ 2180652 h 2180652"/>
              <a:gd name="connsiteX4" fmla="*/ 0 w 4624640"/>
              <a:gd name="connsiteY4" fmla="*/ 0 h 2180652"/>
              <a:gd name="connsiteX0" fmla="*/ 0 w 4624640"/>
              <a:gd name="connsiteY0" fmla="*/ 0 h 2194130"/>
              <a:gd name="connsiteX1" fmla="*/ 4624640 w 4624640"/>
              <a:gd name="connsiteY1" fmla="*/ 0 h 2194130"/>
              <a:gd name="connsiteX2" fmla="*/ 4624640 w 4624640"/>
              <a:gd name="connsiteY2" fmla="*/ 2180652 h 2194130"/>
              <a:gd name="connsiteX3" fmla="*/ 3410275 w 4624640"/>
              <a:gd name="connsiteY3" fmla="*/ 2194130 h 2194130"/>
              <a:gd name="connsiteX4" fmla="*/ 0 w 4624640"/>
              <a:gd name="connsiteY4" fmla="*/ 2180652 h 2194130"/>
              <a:gd name="connsiteX5" fmla="*/ 0 w 4624640"/>
              <a:gd name="connsiteY5" fmla="*/ 0 h 2194130"/>
              <a:gd name="connsiteX0" fmla="*/ 0 w 4624640"/>
              <a:gd name="connsiteY0" fmla="*/ 0 h 2194130"/>
              <a:gd name="connsiteX1" fmla="*/ 4624640 w 4624640"/>
              <a:gd name="connsiteY1" fmla="*/ 0 h 2194130"/>
              <a:gd name="connsiteX2" fmla="*/ 4624640 w 4624640"/>
              <a:gd name="connsiteY2" fmla="*/ 2180652 h 2194130"/>
              <a:gd name="connsiteX3" fmla="*/ 3410275 w 4624640"/>
              <a:gd name="connsiteY3" fmla="*/ 2194130 h 2194130"/>
              <a:gd name="connsiteX4" fmla="*/ 0 w 4624640"/>
              <a:gd name="connsiteY4" fmla="*/ 1151952 h 2194130"/>
              <a:gd name="connsiteX5" fmla="*/ 0 w 4624640"/>
              <a:gd name="connsiteY5" fmla="*/ 0 h 2194130"/>
              <a:gd name="connsiteX0" fmla="*/ 0 w 4624640"/>
              <a:gd name="connsiteY0" fmla="*/ 0 h 2194130"/>
              <a:gd name="connsiteX1" fmla="*/ 4624640 w 4624640"/>
              <a:gd name="connsiteY1" fmla="*/ 0 h 2194130"/>
              <a:gd name="connsiteX2" fmla="*/ 4624640 w 4624640"/>
              <a:gd name="connsiteY2" fmla="*/ 2180652 h 2194130"/>
              <a:gd name="connsiteX3" fmla="*/ 3410275 w 4624640"/>
              <a:gd name="connsiteY3" fmla="*/ 2194130 h 2194130"/>
              <a:gd name="connsiteX4" fmla="*/ 0 w 4624640"/>
              <a:gd name="connsiteY4" fmla="*/ 1151952 h 2194130"/>
              <a:gd name="connsiteX5" fmla="*/ 0 w 4624640"/>
              <a:gd name="connsiteY5" fmla="*/ 0 h 2194130"/>
              <a:gd name="connsiteX0" fmla="*/ 9525 w 4634165"/>
              <a:gd name="connsiteY0" fmla="*/ 0 h 2194130"/>
              <a:gd name="connsiteX1" fmla="*/ 4634165 w 4634165"/>
              <a:gd name="connsiteY1" fmla="*/ 0 h 2194130"/>
              <a:gd name="connsiteX2" fmla="*/ 4634165 w 4634165"/>
              <a:gd name="connsiteY2" fmla="*/ 2180652 h 2194130"/>
              <a:gd name="connsiteX3" fmla="*/ 3419800 w 4634165"/>
              <a:gd name="connsiteY3" fmla="*/ 2194130 h 2194130"/>
              <a:gd name="connsiteX4" fmla="*/ 0 w 4634165"/>
              <a:gd name="connsiteY4" fmla="*/ 1094802 h 2194130"/>
              <a:gd name="connsiteX5" fmla="*/ 9525 w 4634165"/>
              <a:gd name="connsiteY5" fmla="*/ 0 h 2194130"/>
              <a:gd name="connsiteX0" fmla="*/ 0 w 4624640"/>
              <a:gd name="connsiteY0" fmla="*/ 0 h 2194130"/>
              <a:gd name="connsiteX1" fmla="*/ 4624640 w 4624640"/>
              <a:gd name="connsiteY1" fmla="*/ 0 h 2194130"/>
              <a:gd name="connsiteX2" fmla="*/ 4624640 w 4624640"/>
              <a:gd name="connsiteY2" fmla="*/ 2180652 h 2194130"/>
              <a:gd name="connsiteX3" fmla="*/ 3410275 w 4624640"/>
              <a:gd name="connsiteY3" fmla="*/ 2194130 h 2194130"/>
              <a:gd name="connsiteX4" fmla="*/ 9525 w 4624640"/>
              <a:gd name="connsiteY4" fmla="*/ 1094802 h 2194130"/>
              <a:gd name="connsiteX5" fmla="*/ 0 w 4624640"/>
              <a:gd name="connsiteY5" fmla="*/ 0 h 2194130"/>
              <a:gd name="connsiteX0" fmla="*/ 0 w 4624640"/>
              <a:gd name="connsiteY0" fmla="*/ 0 h 2194130"/>
              <a:gd name="connsiteX1" fmla="*/ 4624640 w 4624640"/>
              <a:gd name="connsiteY1" fmla="*/ 0 h 2194130"/>
              <a:gd name="connsiteX2" fmla="*/ 4624640 w 4624640"/>
              <a:gd name="connsiteY2" fmla="*/ 2180652 h 2194130"/>
              <a:gd name="connsiteX3" fmla="*/ 3410275 w 4624640"/>
              <a:gd name="connsiteY3" fmla="*/ 2194130 h 2194130"/>
              <a:gd name="connsiteX4" fmla="*/ 0 w 4624640"/>
              <a:gd name="connsiteY4" fmla="*/ 1094802 h 2194130"/>
              <a:gd name="connsiteX5" fmla="*/ 0 w 4624640"/>
              <a:gd name="connsiteY5" fmla="*/ 0 h 2194130"/>
              <a:gd name="connsiteX0" fmla="*/ 0 w 4624640"/>
              <a:gd name="connsiteY0" fmla="*/ 0 h 2180652"/>
              <a:gd name="connsiteX1" fmla="*/ 4624640 w 4624640"/>
              <a:gd name="connsiteY1" fmla="*/ 0 h 2180652"/>
              <a:gd name="connsiteX2" fmla="*/ 4624640 w 4624640"/>
              <a:gd name="connsiteY2" fmla="*/ 2180652 h 2180652"/>
              <a:gd name="connsiteX3" fmla="*/ 3438850 w 4624640"/>
              <a:gd name="connsiteY3" fmla="*/ 1098755 h 2180652"/>
              <a:gd name="connsiteX4" fmla="*/ 0 w 4624640"/>
              <a:gd name="connsiteY4" fmla="*/ 1094802 h 2180652"/>
              <a:gd name="connsiteX5" fmla="*/ 0 w 4624640"/>
              <a:gd name="connsiteY5" fmla="*/ 0 h 2180652"/>
              <a:gd name="connsiteX0" fmla="*/ 0 w 4624640"/>
              <a:gd name="connsiteY0" fmla="*/ 0 h 2180652"/>
              <a:gd name="connsiteX1" fmla="*/ 4624640 w 4624640"/>
              <a:gd name="connsiteY1" fmla="*/ 0 h 2180652"/>
              <a:gd name="connsiteX2" fmla="*/ 4624640 w 4624640"/>
              <a:gd name="connsiteY2" fmla="*/ 2180652 h 2180652"/>
              <a:gd name="connsiteX3" fmla="*/ 4553275 w 4624640"/>
              <a:gd name="connsiteY3" fmla="*/ 2127455 h 2180652"/>
              <a:gd name="connsiteX4" fmla="*/ 3438850 w 4624640"/>
              <a:gd name="connsiteY4" fmla="*/ 1098755 h 2180652"/>
              <a:gd name="connsiteX5" fmla="*/ 0 w 4624640"/>
              <a:gd name="connsiteY5" fmla="*/ 1094802 h 2180652"/>
              <a:gd name="connsiteX6" fmla="*/ 0 w 4624640"/>
              <a:gd name="connsiteY6" fmla="*/ 0 h 2180652"/>
              <a:gd name="connsiteX0" fmla="*/ 0 w 4624640"/>
              <a:gd name="connsiteY0" fmla="*/ 0 h 2194130"/>
              <a:gd name="connsiteX1" fmla="*/ 4624640 w 4624640"/>
              <a:gd name="connsiteY1" fmla="*/ 0 h 2194130"/>
              <a:gd name="connsiteX2" fmla="*/ 4624640 w 4624640"/>
              <a:gd name="connsiteY2" fmla="*/ 2180652 h 2194130"/>
              <a:gd name="connsiteX3" fmla="*/ 3438850 w 4624640"/>
              <a:gd name="connsiteY3" fmla="*/ 2194130 h 2194130"/>
              <a:gd name="connsiteX4" fmla="*/ 3438850 w 4624640"/>
              <a:gd name="connsiteY4" fmla="*/ 1098755 h 2194130"/>
              <a:gd name="connsiteX5" fmla="*/ 0 w 4624640"/>
              <a:gd name="connsiteY5" fmla="*/ 1094802 h 2194130"/>
              <a:gd name="connsiteX6" fmla="*/ 0 w 4624640"/>
              <a:gd name="connsiteY6" fmla="*/ 0 h 2194130"/>
              <a:gd name="connsiteX0" fmla="*/ 0 w 4624640"/>
              <a:gd name="connsiteY0" fmla="*/ 0 h 2180652"/>
              <a:gd name="connsiteX1" fmla="*/ 4624640 w 4624640"/>
              <a:gd name="connsiteY1" fmla="*/ 0 h 2180652"/>
              <a:gd name="connsiteX2" fmla="*/ 4624640 w 4624640"/>
              <a:gd name="connsiteY2" fmla="*/ 2180652 h 2180652"/>
              <a:gd name="connsiteX3" fmla="*/ 3438850 w 4624640"/>
              <a:gd name="connsiteY3" fmla="*/ 2175080 h 2180652"/>
              <a:gd name="connsiteX4" fmla="*/ 3438850 w 4624640"/>
              <a:gd name="connsiteY4" fmla="*/ 1098755 h 2180652"/>
              <a:gd name="connsiteX5" fmla="*/ 0 w 4624640"/>
              <a:gd name="connsiteY5" fmla="*/ 1094802 h 2180652"/>
              <a:gd name="connsiteX6" fmla="*/ 0 w 4624640"/>
              <a:gd name="connsiteY6" fmla="*/ 0 h 2180652"/>
              <a:gd name="connsiteX0" fmla="*/ 0 w 4624640"/>
              <a:gd name="connsiteY0" fmla="*/ 0 h 2180652"/>
              <a:gd name="connsiteX1" fmla="*/ 4624640 w 4624640"/>
              <a:gd name="connsiteY1" fmla="*/ 0 h 2180652"/>
              <a:gd name="connsiteX2" fmla="*/ 4624640 w 4624640"/>
              <a:gd name="connsiteY2" fmla="*/ 2180652 h 2180652"/>
              <a:gd name="connsiteX3" fmla="*/ 3438850 w 4624640"/>
              <a:gd name="connsiteY3" fmla="*/ 2175080 h 2180652"/>
              <a:gd name="connsiteX4" fmla="*/ 3266197 w 4624640"/>
              <a:gd name="connsiteY4" fmla="*/ 1098755 h 2180652"/>
              <a:gd name="connsiteX5" fmla="*/ 0 w 4624640"/>
              <a:gd name="connsiteY5" fmla="*/ 1094802 h 2180652"/>
              <a:gd name="connsiteX6" fmla="*/ 0 w 4624640"/>
              <a:gd name="connsiteY6" fmla="*/ 0 h 2180652"/>
              <a:gd name="connsiteX0" fmla="*/ 0 w 4624640"/>
              <a:gd name="connsiteY0" fmla="*/ 0 h 2186369"/>
              <a:gd name="connsiteX1" fmla="*/ 4624640 w 4624640"/>
              <a:gd name="connsiteY1" fmla="*/ 0 h 2186369"/>
              <a:gd name="connsiteX2" fmla="*/ 4624640 w 4624640"/>
              <a:gd name="connsiteY2" fmla="*/ 2180652 h 2186369"/>
              <a:gd name="connsiteX3" fmla="*/ 3275284 w 4624640"/>
              <a:gd name="connsiteY3" fmla="*/ 2186369 h 2186369"/>
              <a:gd name="connsiteX4" fmla="*/ 3266197 w 4624640"/>
              <a:gd name="connsiteY4" fmla="*/ 1098755 h 2186369"/>
              <a:gd name="connsiteX5" fmla="*/ 0 w 4624640"/>
              <a:gd name="connsiteY5" fmla="*/ 1094802 h 2186369"/>
              <a:gd name="connsiteX6" fmla="*/ 0 w 4624640"/>
              <a:gd name="connsiteY6" fmla="*/ 0 h 218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24640" h="2186369">
                <a:moveTo>
                  <a:pt x="0" y="0"/>
                </a:moveTo>
                <a:lnTo>
                  <a:pt x="4624640" y="0"/>
                </a:lnTo>
                <a:lnTo>
                  <a:pt x="4624640" y="2180652"/>
                </a:lnTo>
                <a:lnTo>
                  <a:pt x="3275284" y="2186369"/>
                </a:lnTo>
                <a:lnTo>
                  <a:pt x="3266197" y="1098755"/>
                </a:lnTo>
                <a:lnTo>
                  <a:pt x="0" y="1094802"/>
                </a:lnTo>
                <a:lnTo>
                  <a:pt x="0" y="0"/>
                </a:lnTo>
                <a:close/>
              </a:path>
            </a:pathLst>
          </a:custGeom>
          <a:solidFill>
            <a:srgbClr val="2DB757">
              <a:alpha val="11000"/>
            </a:srgbClr>
          </a:solidFill>
          <a:ln w="19050" cap="flat" cmpd="sng" algn="ctr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90D47CE2-175D-B5BB-ECA7-F7A126532CA3}"/>
              </a:ext>
            </a:extLst>
          </p:cNvPr>
          <p:cNvSpPr/>
          <p:nvPr/>
        </p:nvSpPr>
        <p:spPr>
          <a:xfrm>
            <a:off x="1556834" y="3408603"/>
            <a:ext cx="3995458" cy="1033926"/>
          </a:xfrm>
          <a:prstGeom prst="rect">
            <a:avLst/>
          </a:prstGeom>
          <a:solidFill>
            <a:srgbClr val="FFC000">
              <a:alpha val="15000"/>
            </a:srgbClr>
          </a:solidFill>
          <a:ln w="19050" cap="flat" cmpd="sng" algn="ctr">
            <a:solidFill>
              <a:srgbClr val="FFF06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9" name="Таблица 78">
            <a:extLst>
              <a:ext uri="{FF2B5EF4-FFF2-40B4-BE49-F238E27FC236}">
                <a16:creationId xmlns:a16="http://schemas.microsoft.com/office/drawing/2014/main" id="{07F6DDED-D24C-743A-A676-F0374D8967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343159"/>
              </p:ext>
            </p:extLst>
          </p:nvPr>
        </p:nvGraphicFramePr>
        <p:xfrm>
          <a:off x="587375" y="1824208"/>
          <a:ext cx="8464472" cy="3944400"/>
        </p:xfrm>
        <a:graphic>
          <a:graphicData uri="http://schemas.openxmlformats.org/drawingml/2006/table">
            <a:tbl>
              <a:tblPr firstRow="1" bandRow="1"/>
              <a:tblGrid>
                <a:gridCol w="944990">
                  <a:extLst>
                    <a:ext uri="{9D8B030D-6E8A-4147-A177-3AD203B41FA5}">
                      <a16:colId xmlns:a16="http://schemas.microsoft.com/office/drawing/2014/main" val="2198749472"/>
                    </a:ext>
                  </a:extLst>
                </a:gridCol>
                <a:gridCol w="2292923">
                  <a:extLst>
                    <a:ext uri="{9D8B030D-6E8A-4147-A177-3AD203B41FA5}">
                      <a16:colId xmlns:a16="http://schemas.microsoft.com/office/drawing/2014/main" val="549009901"/>
                    </a:ext>
                  </a:extLst>
                </a:gridCol>
                <a:gridCol w="1763072">
                  <a:extLst>
                    <a:ext uri="{9D8B030D-6E8A-4147-A177-3AD203B41FA5}">
                      <a16:colId xmlns:a16="http://schemas.microsoft.com/office/drawing/2014/main" val="4123761672"/>
                    </a:ext>
                  </a:extLst>
                </a:gridCol>
                <a:gridCol w="1747576">
                  <a:extLst>
                    <a:ext uri="{9D8B030D-6E8A-4147-A177-3AD203B41FA5}">
                      <a16:colId xmlns:a16="http://schemas.microsoft.com/office/drawing/2014/main" val="2334046647"/>
                    </a:ext>
                  </a:extLst>
                </a:gridCol>
                <a:gridCol w="1715911">
                  <a:extLst>
                    <a:ext uri="{9D8B030D-6E8A-4147-A177-3AD203B41FA5}">
                      <a16:colId xmlns:a16="http://schemas.microsoft.com/office/drawing/2014/main" val="3244186653"/>
                    </a:ext>
                  </a:extLst>
                </a:gridCol>
              </a:tblGrid>
              <a:tr h="432413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</a:pP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3600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НИОКР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3600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Комплектующие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3600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3600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Печать изделий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36000" marB="3600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757336"/>
                  </a:ext>
                </a:extLst>
              </a:tr>
              <a:tr h="1100687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принтеры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Разработка опытных и серийных образцов оборудования</a:t>
                      </a:r>
                      <a:br>
                        <a:rPr lang="ru-RU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 SLM (</a:t>
                      </a:r>
                      <a:r>
                        <a:rPr lang="ru-RU" sz="105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РусАТ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ЦНИИТМАШ),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DMD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EBAM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05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РусАТ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 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EBM (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Луч),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 керамика (НИИГРАФИТ),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 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FDM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(ЭХП)</a:t>
                      </a:r>
                      <a:endParaRPr lang="ru-RU" sz="105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36000" marT="0" marB="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8900" marR="0" lvl="0" indent="-8255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Разработка лазеров и 2х и 3х осевого </a:t>
                      </a:r>
                      <a:r>
                        <a:rPr lang="ru-RU" sz="105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сканаторов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(РФЯЦ-ВНИИТФ, Луч).</a:t>
                      </a:r>
                    </a:p>
                    <a:p>
                      <a:pPr marL="88900" marR="0" lvl="0" indent="-8255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Программно-аппаратная платформа (НПО «ЦНИИТМАШ»).</a:t>
                      </a:r>
                      <a:endParaRPr lang="en-US" sz="10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производства принтеров 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SLM</a:t>
                      </a: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DMD</a:t>
                      </a: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EBAM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НПО «</a:t>
                      </a:r>
                      <a:r>
                        <a:rPr lang="ru-RU" sz="105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Центротех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», ПСЗ.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Производство 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FDM-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принтеров – ЭХП.</a:t>
                      </a:r>
                      <a:endParaRPr lang="ru-RU" sz="105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72000" indent="-7200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Более 15 предприятий атомной промышленности</a:t>
                      </a:r>
                      <a:endParaRPr lang="ru-RU" sz="105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285975"/>
                  </a:ext>
                </a:extLst>
              </a:tr>
              <a:tr h="1100687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72000" marR="0" lvl="0" indent="-720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Разработка ПО для оборудования 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SLM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DMD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EBAM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05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РусАТ</a:t>
                      </a:r>
                      <a:r>
                        <a:rPr lang="ru-RU" sz="105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).</a:t>
                      </a:r>
                      <a:endParaRPr lang="ru-RU" sz="10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72000" indent="-7200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</a:t>
                      </a:r>
                      <a:r>
                        <a:rPr lang="ru-RU" sz="105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комплексных цифровых продуктов в области ПО - цифровой платформы - виртуальный 3</a:t>
                      </a:r>
                      <a:r>
                        <a:rPr lang="en-US" sz="105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</a:t>
                      </a:r>
                      <a:r>
                        <a:rPr lang="ru-RU" sz="105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принтер (РФЯЦ-ВНИИЭФ).</a:t>
                      </a:r>
                      <a:endParaRPr lang="en-US" sz="105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36000" marT="0" marB="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269976"/>
                  </a:ext>
                </a:extLst>
              </a:tr>
              <a:tr h="1310613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Материалы для 3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печати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20000"/>
                        <a:lumOff val="8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105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оборудования для производства порошков (</a:t>
                      </a:r>
                      <a:r>
                        <a:rPr lang="ru-RU" sz="105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Гиредмет</a:t>
                      </a:r>
                      <a:r>
                        <a:rPr lang="ru-RU" sz="105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).</a:t>
                      </a:r>
                    </a:p>
                  </a:txBody>
                  <a:tcPr marL="72000" marR="36000" marT="0" marB="0" anchor="ctr">
                    <a:lnL w="1905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72000" indent="-7200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порошков из сплавов титана в ЧМЗ</a:t>
                      </a:r>
                    </a:p>
                    <a:p>
                      <a:pPr marL="72000" marR="0" lvl="0" indent="-720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порошков </a:t>
                      </a:r>
                      <a:r>
                        <a:rPr lang="ru-RU" sz="105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нержав.стали</a:t>
                      </a:r>
                      <a:r>
                        <a:rPr lang="ru-RU" sz="105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жаропрочных сплавов в НПО «</a:t>
                      </a:r>
                      <a:r>
                        <a:rPr lang="ru-RU" sz="105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Центротех</a:t>
                      </a:r>
                      <a:r>
                        <a:rPr lang="ru-RU" sz="105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».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B9BD5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475108"/>
                  </a:ext>
                </a:extLst>
              </a:tr>
            </a:tbl>
          </a:graphicData>
        </a:graphic>
      </p:graphicFrame>
      <p:sp>
        <p:nvSpPr>
          <p:cNvPr id="80" name="background">
            <a:extLst>
              <a:ext uri="{FF2B5EF4-FFF2-40B4-BE49-F238E27FC236}">
                <a16:creationId xmlns:a16="http://schemas.microsoft.com/office/drawing/2014/main" id="{82E46C5E-2773-2BBD-F6ED-B4C8E9AB178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466832" y="2193925"/>
            <a:ext cx="180000" cy="180000"/>
          </a:xfrm>
          <a:prstGeom prst="ellipse">
            <a:avLst/>
          </a:prstGeom>
          <a:solidFill>
            <a:srgbClr val="2DB757"/>
          </a:solidFill>
          <a:ln w="25400" cap="flat" cmpd="sng" algn="ctr">
            <a:solidFill>
              <a:srgbClr val="2DB75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1" name="background">
            <a:extLst>
              <a:ext uri="{FF2B5EF4-FFF2-40B4-BE49-F238E27FC236}">
                <a16:creationId xmlns:a16="http://schemas.microsoft.com/office/drawing/2014/main" id="{F20922CC-66F9-340C-2C60-3A1BF3AA0BA4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1466832" y="3398902"/>
            <a:ext cx="180000" cy="180000"/>
          </a:xfrm>
          <a:prstGeom prst="ellipse">
            <a:avLst/>
          </a:prstGeom>
          <a:solidFill>
            <a:srgbClr val="FFC000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82" name="background">
            <a:extLst>
              <a:ext uri="{FF2B5EF4-FFF2-40B4-BE49-F238E27FC236}">
                <a16:creationId xmlns:a16="http://schemas.microsoft.com/office/drawing/2014/main" id="{54D7DAAF-A0F6-C698-1E1D-A983E2E1858F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1499537" y="4468422"/>
            <a:ext cx="180000" cy="180000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83" name="background">
            <a:extLst>
              <a:ext uri="{FF2B5EF4-FFF2-40B4-BE49-F238E27FC236}">
                <a16:creationId xmlns:a16="http://schemas.microsoft.com/office/drawing/2014/main" id="{B12050C3-C033-6A57-41BB-2CB6C812717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7249595" y="2211855"/>
            <a:ext cx="180000" cy="180000"/>
          </a:xfrm>
          <a:prstGeom prst="ellipse">
            <a:avLst/>
          </a:prstGeom>
          <a:solidFill>
            <a:srgbClr val="1F4E79"/>
          </a:solidFill>
          <a:ln w="254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47" name="background">
            <a:extLst>
              <a:ext uri="{FF2B5EF4-FFF2-40B4-BE49-F238E27FC236}">
                <a16:creationId xmlns:a16="http://schemas.microsoft.com/office/drawing/2014/main" id="{1A9A18CE-B4D4-72D5-268C-879140C0B49E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9301692" y="2919046"/>
            <a:ext cx="176598" cy="396000"/>
          </a:xfrm>
          <a:prstGeom prst="rect">
            <a:avLst/>
          </a:prstGeom>
          <a:solidFill>
            <a:srgbClr val="2DB757"/>
          </a:solidFill>
          <a:ln w="1905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8" name="background">
            <a:extLst>
              <a:ext uri="{FF2B5EF4-FFF2-40B4-BE49-F238E27FC236}">
                <a16:creationId xmlns:a16="http://schemas.microsoft.com/office/drawing/2014/main" id="{B3CC900F-A5C0-2594-6D74-D7493A13CC38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9305758" y="3412605"/>
            <a:ext cx="176598" cy="396000"/>
          </a:xfrm>
          <a:prstGeom prst="rect">
            <a:avLst/>
          </a:prstGeom>
          <a:solidFill>
            <a:srgbClr val="FFC000"/>
          </a:solidFill>
          <a:ln w="1905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background">
            <a:extLst>
              <a:ext uri="{FF2B5EF4-FFF2-40B4-BE49-F238E27FC236}">
                <a16:creationId xmlns:a16="http://schemas.microsoft.com/office/drawing/2014/main" id="{6633C37B-9F6B-21E6-86E8-43AA42E02B5D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9312708" y="3916808"/>
            <a:ext cx="176598" cy="396000"/>
          </a:xfrm>
          <a:prstGeom prst="rect">
            <a:avLst/>
          </a:prstGeom>
          <a:solidFill>
            <a:srgbClr val="C00000"/>
          </a:solidFill>
          <a:ln w="1905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background">
            <a:extLst>
              <a:ext uri="{FF2B5EF4-FFF2-40B4-BE49-F238E27FC236}">
                <a16:creationId xmlns:a16="http://schemas.microsoft.com/office/drawing/2014/main" id="{6EAA05FE-806D-DD80-3014-5FD707C18152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9312708" y="4421011"/>
            <a:ext cx="176598" cy="396000"/>
          </a:xfrm>
          <a:prstGeom prst="rect">
            <a:avLst/>
          </a:prstGeom>
          <a:solidFill>
            <a:srgbClr val="1F4E79"/>
          </a:solidFill>
          <a:ln w="19050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11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 150">
            <a:extLst>
              <a:ext uri="{FF2B5EF4-FFF2-40B4-BE49-F238E27FC236}">
                <a16:creationId xmlns:a16="http://schemas.microsoft.com/office/drawing/2014/main" id="{A1588E04-B3BD-89D5-A122-CC84443790A0}"/>
              </a:ext>
            </a:extLst>
          </p:cNvPr>
          <p:cNvSpPr/>
          <p:nvPr/>
        </p:nvSpPr>
        <p:spPr>
          <a:xfrm>
            <a:off x="9480933" y="2925455"/>
            <a:ext cx="2728083" cy="383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оборудования </a:t>
            </a:r>
            <a:b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основным технологиям печати</a:t>
            </a:r>
            <a:endParaRPr lang="en-US" sz="10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52" name="Прямоугольник 151">
            <a:extLst>
              <a:ext uri="{FF2B5EF4-FFF2-40B4-BE49-F238E27FC236}">
                <a16:creationId xmlns:a16="http://schemas.microsoft.com/office/drawing/2014/main" id="{BEF43308-53B6-0A4E-FF84-3658E43432D2}"/>
              </a:ext>
            </a:extLst>
          </p:cNvPr>
          <p:cNvSpPr/>
          <p:nvPr/>
        </p:nvSpPr>
        <p:spPr>
          <a:xfrm>
            <a:off x="9480933" y="3412089"/>
            <a:ext cx="2719783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</a:t>
            </a:r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собственного производства</a:t>
            </a:r>
            <a:endParaRPr lang="en-US" sz="105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53" name="Прямоугольник 152">
            <a:extLst>
              <a:ext uri="{FF2B5EF4-FFF2-40B4-BE49-F238E27FC236}">
                <a16:creationId xmlns:a16="http://schemas.microsoft.com/office/drawing/2014/main" id="{145BDCBD-D9B7-82AF-C72A-21728E7934F7}"/>
              </a:ext>
            </a:extLst>
          </p:cNvPr>
          <p:cNvSpPr/>
          <p:nvPr/>
        </p:nvSpPr>
        <p:spPr>
          <a:xfrm>
            <a:off x="9495595" y="3879149"/>
            <a:ext cx="2338001" cy="528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материалов для 3</a:t>
            </a:r>
            <a:r>
              <a:rPr lang="en-GB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D-</a:t>
            </a: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принтеров </a:t>
            </a:r>
            <a:r>
              <a:rPr lang="ru-RU" sz="105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РусАТ</a:t>
            </a: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поставки на внешний рынок  </a:t>
            </a:r>
          </a:p>
        </p:txBody>
      </p:sp>
      <p:sp>
        <p:nvSpPr>
          <p:cNvPr id="154" name="Прямоугольник 153">
            <a:extLst>
              <a:ext uri="{FF2B5EF4-FFF2-40B4-BE49-F238E27FC236}">
                <a16:creationId xmlns:a16="http://schemas.microsoft.com/office/drawing/2014/main" id="{DE1DEAA0-005F-A77E-BDFA-56F5B78FF0C1}"/>
              </a:ext>
            </a:extLst>
          </p:cNvPr>
          <p:cNvSpPr/>
          <p:nvPr/>
        </p:nvSpPr>
        <p:spPr>
          <a:xfrm>
            <a:off x="9489307" y="4442529"/>
            <a:ext cx="2525287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</a:pP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услуг печати конечным заказчикам</a:t>
            </a:r>
          </a:p>
        </p:txBody>
      </p:sp>
    </p:spTree>
    <p:extLst>
      <p:ext uri="{BB962C8B-B14F-4D97-AF65-F5344CB8AC3E}">
        <p14:creationId xmlns:p14="http://schemas.microsoft.com/office/powerpoint/2010/main" val="31081209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itHfo.ziQNMKQ0G1AQHZ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be7d0qeUiggokLAEcZ8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be7d0qeUiggokLAEcZ8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be7d0qeUiggokLAEcZ8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cd991bf-f022-4378-96e7-2c338aeb3f5a"/>
  <p:tag name="EE4P_STYLE_NAME" val="Поле"/>
  <p:tag name="EE4P_SMART_ELEMENT" val="NumberBall"/>
  <p:tag name="EE4P_SMART_ELEMENT_XML" val="&lt;smartelement id=&quot;NumberBall&quot; shape=&quot;Oval&quot;&gt;&lt;position width=&quot;22&quot; height=&quot;22&quot; alignment=&quot;1&quot; /&gt;&lt;elements&gt;&lt;element name=&quot;background&quot;&gt;&lt;fill visible=&quot;1&quot; foreColor=&quot;&quot; /&gt;&lt;line visible=&quot;0&quot; /&gt;&lt;reflection visible=&quot;0&quot; /&gt;&lt;shadow visible=&quot;0&quot; /&gt;&lt;font color=&quot;!&quot; /&gt;&lt;/element&gt;&lt;/elements&gt;&lt;colors&gt;&lt;color value=&quot;5!14&quot; name=&quot;Accent 1&quot; default=&quot;1&quot; /&gt;&lt;color value=&quot;6!14&quot; name=&quot;Accent 2&quot; /&gt;&lt;color value=&quot;7!14&quot; name=&quot;Accent 3&quot; /&gt;&lt;color value=&quot;8!14&quot; name=&quot;Accent 4&quot; /&gt;&lt;color value=&quot;9!14&quot; name=&quot;Accent 5&quot; /&gt;&lt;color value=&quot;10!14&quot; name=&quot;Accent 6&quot; /&gt;&lt;color value=&quot;#000000!#ffffff&quot; name=&quot;Black&quot; /&gt;&lt;color value=&quot;#ffffff!#000000&quot; name=&quot;White&quot; /&gt;&lt;/colors&gt;&lt;shapes&gt;&lt;value id=&quot;Oval&quot; /&gt;&lt;value id=&quot;Rectangle&quot; /&gt;&lt;/shapes&gt;&lt;/smartelement&gt;"/>
</p:tagLst>
</file>

<file path=ppt/theme/theme1.xml><?xml version="1.0" encoding="utf-8"?>
<a:theme xmlns:a="http://schemas.openxmlformats.org/drawingml/2006/main" name="Титульный слайд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аблиц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Диаграмм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аймлайн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Карт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SmartArt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Контакт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0" id="{6DEC93EF-9E65-AE4D-AF29-577CCE25C2BA}" vid="{39E5E070-8CD9-6841-96EA-CE863DBDA369}"/>
    </a:ext>
  </a:extLst>
</a:theme>
</file>

<file path=ppt/theme/theme1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итульный слайд_ДСП / КТ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итульный слайд без логотипа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Содержание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Перебивочный слайд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Акцентные слайд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Цветные фоны (для публичных выступлений)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кстовые слайд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Слайды с изображениями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-default 5">
    <a:dk1>
      <a:srgbClr val="414142"/>
    </a:dk1>
    <a:lt1>
      <a:srgbClr val="FFFFFF"/>
    </a:lt1>
    <a:dk2>
      <a:srgbClr val="FFFFFF"/>
    </a:dk2>
    <a:lt2>
      <a:srgbClr val="808080"/>
    </a:lt2>
    <a:accent1>
      <a:srgbClr val="FF6600"/>
    </a:accent1>
    <a:accent2>
      <a:srgbClr val="4596D1"/>
    </a:accent2>
    <a:accent3>
      <a:srgbClr val="FFFFFF"/>
    </a:accent3>
    <a:accent4>
      <a:srgbClr val="363637"/>
    </a:accent4>
    <a:accent5>
      <a:srgbClr val="FFB8AA"/>
    </a:accent5>
    <a:accent6>
      <a:srgbClr val="3E87BD"/>
    </a:accent6>
    <a:hlink>
      <a:srgbClr val="003274"/>
    </a:hlink>
    <a:folHlink>
      <a:srgbClr val="025EA1"/>
    </a:folHlink>
  </a:clrScheme>
  <a:fontScheme name="Росатом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168848</TotalTime>
  <Words>2249</Words>
  <Application>Microsoft Macintosh PowerPoint</Application>
  <PresentationFormat>Широкоэкранный</PresentationFormat>
  <Paragraphs>354</Paragraphs>
  <Slides>13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36" baseType="lpstr">
      <vt:lpstr>Arial</vt:lpstr>
      <vt:lpstr>Calibri</vt:lpstr>
      <vt:lpstr>Courier New</vt:lpstr>
      <vt:lpstr>Helvetica</vt:lpstr>
      <vt:lpstr>Open Sans Light</vt:lpstr>
      <vt:lpstr>Wingdings</vt:lpstr>
      <vt:lpstr>Титульный слайд</vt:lpstr>
      <vt:lpstr>Титульный слайд_ДСП / КТ</vt:lpstr>
      <vt:lpstr>Титульный слайд без логотипа</vt:lpstr>
      <vt:lpstr>Содержание</vt:lpstr>
      <vt:lpstr>Перебивочный слайд</vt:lpstr>
      <vt:lpstr>Акцентные слайды</vt:lpstr>
      <vt:lpstr>Цветные фоны (для публичных выступлений)</vt:lpstr>
      <vt:lpstr>Текстовые слайды</vt:lpstr>
      <vt:lpstr>Слайды с изображениями</vt:lpstr>
      <vt:lpstr>Таблицы</vt:lpstr>
      <vt:lpstr>Диаграммы</vt:lpstr>
      <vt:lpstr>Таймлайны</vt:lpstr>
      <vt:lpstr>Карты</vt:lpstr>
      <vt:lpstr>SmartArt</vt:lpstr>
      <vt:lpstr>Контакты</vt:lpstr>
      <vt:lpstr>6_Custom Design</vt:lpstr>
      <vt:lpstr>Слайд think-cell</vt:lpstr>
      <vt:lpstr>Тематическая сессия «Атомная промышленность»</vt:lpstr>
      <vt:lpstr>Основные потребители АТ – стратегические  отрасли РФ </vt:lpstr>
      <vt:lpstr>В Росатоме реализуется полный цикл работ в области  АТ – от разработки технологий до их внедрения в отрасли</vt:lpstr>
      <vt:lpstr>В рамках развития направления АТ в ГК «Росатом» реализуется более 45 проектов </vt:lpstr>
      <vt:lpstr>Внедрение АТ в атомную промышленность в рамках отраслевой Дорожной карты</vt:lpstr>
      <vt:lpstr>КНТП по аддитивным технологиям</vt:lpstr>
      <vt:lpstr>Матрица внутриотраслевой кооперации (1/2)</vt:lpstr>
      <vt:lpstr>Матрица внутриотраслевой кооперации (2/2)</vt:lpstr>
      <vt:lpstr>Реализация проектов позволяет сформировать комплексное продуктовое предложение на рынке АТ</vt:lpstr>
      <vt:lpstr>Проекты внедрения аддитивных технологий  в атомной промышленности</vt:lpstr>
      <vt:lpstr>Оказание услуг 3D-печати заказчикам в России</vt:lpstr>
      <vt:lpstr>Какие проблемы препятствуют широкому внедрению аддитивных технологий в производство?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Поспелова</dc:creator>
  <cp:lastModifiedBy>Александр Денисов</cp:lastModifiedBy>
  <cp:revision>732</cp:revision>
  <cp:lastPrinted>2022-03-29T16:00:11Z</cp:lastPrinted>
  <dcterms:created xsi:type="dcterms:W3CDTF">2021-10-19T14:08:40Z</dcterms:created>
  <dcterms:modified xsi:type="dcterms:W3CDTF">2023-11-19T18:34:20Z</dcterms:modified>
</cp:coreProperties>
</file>