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slideLayouts/slideLayout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5.xml" ContentType="application/vnd.openxmlformats-officedocument.theme+xml"/>
  <Override PartName="/ppt/slideLayouts/slideLayout5.xml" ContentType="application/vnd.openxmlformats-officedocument.presentationml.slideLayout+xml"/>
  <Override PartName="/ppt/theme/theme6.xml" ContentType="application/vnd.openxmlformats-officedocument.theme+xml"/>
  <Override PartName="/ppt/slideLayouts/slideLayout6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66" r:id="rId1"/>
    <p:sldMasterId id="2147483769" r:id="rId2"/>
    <p:sldMasterId id="2147483772" r:id="rId3"/>
    <p:sldMasterId id="2147483794" r:id="rId4"/>
    <p:sldMasterId id="2147483803" r:id="rId5"/>
    <p:sldMasterId id="2147483811" r:id="rId6"/>
    <p:sldMasterId id="2147483780" r:id="rId7"/>
    <p:sldMasterId id="2147483822" r:id="rId8"/>
  </p:sldMasterIdLst>
  <p:notesMasterIdLst>
    <p:notesMasterId r:id="rId15"/>
  </p:notesMasterIdLst>
  <p:handoutMasterIdLst>
    <p:handoutMasterId r:id="rId16"/>
  </p:handoutMasterIdLst>
  <p:sldIdLst>
    <p:sldId id="264" r:id="rId9"/>
    <p:sldId id="399" r:id="rId10"/>
    <p:sldId id="400" r:id="rId11"/>
    <p:sldId id="414" r:id="rId12"/>
    <p:sldId id="406" r:id="rId13"/>
    <p:sldId id="277" r:id="rId14"/>
  </p:sldIdLst>
  <p:sldSz cx="9151938" cy="514826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1" userDrawn="1">
          <p15:clr>
            <a:srgbClr val="A4A3A4"/>
          </p15:clr>
        </p15:guide>
        <p15:guide id="2" pos="340" userDrawn="1">
          <p15:clr>
            <a:srgbClr val="A4A3A4"/>
          </p15:clr>
        </p15:guide>
        <p15:guide id="3" orient="horz" pos="3028" userDrawn="1">
          <p15:clr>
            <a:srgbClr val="A4A3A4"/>
          </p15:clr>
        </p15:guide>
        <p15:guide id="4" pos="5516" userDrawn="1">
          <p15:clr>
            <a:srgbClr val="A4A3A4"/>
          </p15:clr>
        </p15:guide>
        <p15:guide id="5" orient="horz" pos="272" userDrawn="1">
          <p15:clr>
            <a:srgbClr val="A4A3A4"/>
          </p15:clr>
        </p15:guide>
        <p15:guide id="7" orient="horz" pos="941" userDrawn="1">
          <p15:clr>
            <a:srgbClr val="A4A3A4"/>
          </p15:clr>
        </p15:guide>
        <p15:guide id="8" orient="horz" pos="1349" userDrawn="1">
          <p15:clr>
            <a:srgbClr val="A4A3A4"/>
          </p15:clr>
        </p15:guide>
        <p15:guide id="9" orient="horz" pos="2030" userDrawn="1">
          <p15:clr>
            <a:srgbClr val="A4A3A4"/>
          </p15:clr>
        </p15:guide>
        <p15:guide id="10" orient="horz" pos="737" userDrawn="1">
          <p15:clr>
            <a:srgbClr val="A4A3A4"/>
          </p15:clr>
        </p15:guide>
        <p15:guide id="11" orient="horz" pos="435" userDrawn="1">
          <p15:clr>
            <a:srgbClr val="A4A3A4"/>
          </p15:clr>
        </p15:guide>
        <p15:guide id="12" orient="horz" pos="215" userDrawn="1">
          <p15:clr>
            <a:srgbClr val="A4A3A4"/>
          </p15:clr>
        </p15:guide>
        <p15:guide id="13" pos="2338" userDrawn="1">
          <p15:clr>
            <a:srgbClr val="A4A3A4"/>
          </p15:clr>
        </p15:guide>
        <p15:guide id="14" pos="727" userDrawn="1">
          <p15:clr>
            <a:srgbClr val="A4A3A4"/>
          </p15:clr>
        </p15:guide>
        <p15:guide id="15" pos="885" userDrawn="1">
          <p15:clr>
            <a:srgbClr val="A4A3A4"/>
          </p15:clr>
        </p15:guide>
        <p15:guide id="16" pos="1271" userDrawn="1">
          <p15:clr>
            <a:srgbClr val="A4A3A4"/>
          </p15:clr>
        </p15:guide>
        <p15:guide id="17" pos="1407" userDrawn="1">
          <p15:clr>
            <a:srgbClr val="A4A3A4"/>
          </p15:clr>
        </p15:guide>
        <p15:guide id="18" pos="1793" userDrawn="1">
          <p15:clr>
            <a:srgbClr val="A4A3A4"/>
          </p15:clr>
        </p15:guide>
        <p15:guide id="19" pos="1946" userDrawn="1">
          <p15:clr>
            <a:srgbClr val="A4A3A4"/>
          </p15:clr>
        </p15:guide>
        <p15:guide id="20" pos="2474" userDrawn="1">
          <p15:clr>
            <a:srgbClr val="A4A3A4"/>
          </p15:clr>
        </p15:guide>
        <p15:guide id="21" pos="2859" userDrawn="1">
          <p15:clr>
            <a:srgbClr val="A4A3A4"/>
          </p15:clr>
        </p15:guide>
        <p15:guide id="22" pos="3110" userDrawn="1">
          <p15:clr>
            <a:srgbClr val="A4A3A4"/>
          </p15:clr>
        </p15:guide>
        <p15:guide id="23" pos="3405" userDrawn="1">
          <p15:clr>
            <a:srgbClr val="A4A3A4"/>
          </p15:clr>
        </p15:guide>
        <p15:guide id="24" pos="3563" userDrawn="1">
          <p15:clr>
            <a:srgbClr val="A4A3A4"/>
          </p15:clr>
        </p15:guide>
        <p15:guide id="25" pos="3949" userDrawn="1">
          <p15:clr>
            <a:srgbClr val="A4A3A4"/>
          </p15:clr>
        </p15:guide>
        <p15:guide id="26" pos="4109" userDrawn="1">
          <p15:clr>
            <a:srgbClr val="A4A3A4"/>
          </p15:clr>
        </p15:guide>
        <p15:guide id="27" pos="4494" userDrawn="1">
          <p15:clr>
            <a:srgbClr val="A4A3A4"/>
          </p15:clr>
        </p15:guide>
        <p15:guide id="28" pos="4630" userDrawn="1">
          <p15:clr>
            <a:srgbClr val="A4A3A4"/>
          </p15:clr>
        </p15:guide>
        <p15:guide id="29" pos="5016" userDrawn="1">
          <p15:clr>
            <a:srgbClr val="A4A3A4"/>
          </p15:clr>
        </p15:guide>
        <p15:guide id="30" pos="5152" userDrawn="1">
          <p15:clr>
            <a:srgbClr val="A4A3A4"/>
          </p15:clr>
        </p15:guide>
        <p15:guide id="31" pos="5765" userDrawn="1">
          <p15:clr>
            <a:srgbClr val="A4A3A4"/>
          </p15:clr>
        </p15:guide>
        <p15:guide id="32" pos="485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Никита" initials="Н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E7B8"/>
    <a:srgbClr val="859A33"/>
    <a:srgbClr val="CCCC00"/>
    <a:srgbClr val="014273"/>
    <a:srgbClr val="13388C"/>
    <a:srgbClr val="3367C6"/>
    <a:srgbClr val="FF7C80"/>
    <a:srgbClr val="4472C4"/>
    <a:srgbClr val="404040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34577" autoAdjust="0"/>
    <p:restoredTop sz="86419" autoAdjust="0"/>
  </p:normalViewPr>
  <p:slideViewPr>
    <p:cSldViewPr snapToGrid="0">
      <p:cViewPr varScale="1">
        <p:scale>
          <a:sx n="146" d="100"/>
          <a:sy n="146" d="100"/>
        </p:scale>
        <p:origin x="132" y="162"/>
      </p:cViewPr>
      <p:guideLst>
        <p:guide orient="horz" pos="261"/>
        <p:guide pos="340"/>
        <p:guide orient="horz" pos="3028"/>
        <p:guide pos="5516"/>
        <p:guide orient="horz" pos="272"/>
        <p:guide orient="horz" pos="941"/>
        <p:guide orient="horz" pos="1349"/>
        <p:guide orient="horz" pos="2030"/>
        <p:guide orient="horz" pos="737"/>
        <p:guide orient="horz" pos="435"/>
        <p:guide orient="horz" pos="215"/>
        <p:guide pos="2338"/>
        <p:guide pos="727"/>
        <p:guide pos="885"/>
        <p:guide pos="1271"/>
        <p:guide pos="1407"/>
        <p:guide pos="1793"/>
        <p:guide pos="1946"/>
        <p:guide pos="2474"/>
        <p:guide pos="2859"/>
        <p:guide pos="3110"/>
        <p:guide pos="3405"/>
        <p:guide pos="3563"/>
        <p:guide pos="3949"/>
        <p:guide pos="4109"/>
        <p:guide pos="4494"/>
        <p:guide pos="4630"/>
        <p:guide pos="5016"/>
        <p:guide pos="5152"/>
        <p:guide pos="5765"/>
        <p:guide pos="485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172" d="100"/>
          <a:sy n="172" d="100"/>
        </p:scale>
        <p:origin x="6552" y="208"/>
      </p:cViewPr>
      <p:guideLst>
        <p:guide orient="horz" pos="2880"/>
        <p:guide pos="2160"/>
      </p:guideLst>
    </p:cSldViewPr>
  </p:notesViewPr>
  <p:gridSpacing cx="1080136" cy="108013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2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86DCCD-FB14-4FA8-B1C2-D065E82645DF}" type="datetimeFigureOut">
              <a:rPr lang="ru-RU" smtClean="0"/>
              <a:pPr/>
              <a:t>15.11.2023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8D96E1-DF61-4A53-9932-3DFD8899BB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05484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084D8A-822D-488E-8D1C-8C90CBE022BE}" type="datetimeFigureOut">
              <a:rPr lang="ru-RU" smtClean="0"/>
              <a:pPr/>
              <a:t>15.11.2023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F70B7F-3432-4DBE-B821-B38A127FB2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920220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540218" y="2122488"/>
            <a:ext cx="5716783" cy="1189037"/>
          </a:xfrm>
          <a:prstGeom prst="rect">
            <a:avLst/>
          </a:prstGeom>
        </p:spPr>
        <p:txBody>
          <a:bodyPr lIns="0" tIns="0" rIns="0" bIns="0"/>
          <a:lstStyle>
            <a:lvl1pPr>
              <a:defRPr sz="2702" b="1">
                <a:solidFill>
                  <a:srgbClr val="404040"/>
                </a:solidFill>
                <a:latin typeface="+mn-lt"/>
              </a:defRPr>
            </a:lvl1pPr>
          </a:lstStyle>
          <a:p>
            <a:pPr marL="0" marR="0" lvl="0" indent="0" defTabSz="91522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2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/>
              </a:rPr>
              <a:t>Тема презентации</a:t>
            </a:r>
            <a:endParaRPr kumimoji="0" lang="en-US" sz="2702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40218" y="3798267"/>
            <a:ext cx="5716783" cy="28468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ru-RU" dirty="0">
                <a:latin typeface="Arial" pitchFamily="34" charset="0"/>
                <a:cs typeface="Arial" pitchFamily="34" charset="0"/>
              </a:rPr>
              <a:t>Наименование мероприятия </a:t>
            </a:r>
            <a:r>
              <a:rPr lang="en-US" dirty="0">
                <a:latin typeface="Arial" pitchFamily="34" charset="0"/>
                <a:cs typeface="Arial" pitchFamily="34" charset="0"/>
              </a:rPr>
              <a:t>/</a:t>
            </a:r>
            <a:r>
              <a:rPr lang="ru-RU" dirty="0">
                <a:latin typeface="Arial" pitchFamily="34" charset="0"/>
                <a:cs typeface="Arial" pitchFamily="34" charset="0"/>
              </a:rPr>
              <a:t> название площадки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540218" y="4212000"/>
            <a:ext cx="5716783" cy="218486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5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1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marL="0" marR="0" lvl="0" indent="0" algn="l" defTabSz="915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1" b="1" dirty="0">
                <a:solidFill>
                  <a:srgbClr val="333333"/>
                </a:solidFill>
                <a:latin typeface="Arial" panose="020B0604020202020204" pitchFamily="34" charset="0"/>
                <a:ea typeface="Rosatom Light" pitchFamily="34" charset="-52"/>
                <a:cs typeface="Arial" pitchFamily="34" charset="0"/>
              </a:rPr>
              <a:t>ФИО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40218" y="4428001"/>
            <a:ext cx="5716783" cy="284683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5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marL="0" marR="0" lvl="0" indent="0" algn="l" defTabSz="915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1" dirty="0">
                <a:solidFill>
                  <a:srgbClr val="333333"/>
                </a:solidFill>
                <a:latin typeface="Arial" pitchFamily="34" charset="0"/>
                <a:ea typeface="Rosatom Light" pitchFamily="34" charset="-52"/>
                <a:cs typeface="Arial" pitchFamily="34" charset="0"/>
              </a:rPr>
              <a:t>Должность</a:t>
            </a:r>
          </a:p>
        </p:txBody>
      </p:sp>
    </p:spTree>
    <p:extLst>
      <p:ext uri="{BB962C8B-B14F-4D97-AF65-F5344CB8AC3E}">
        <p14:creationId xmlns:p14="http://schemas.microsoft.com/office/powerpoint/2010/main" val="87055625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карти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540219" y="4568371"/>
            <a:ext cx="4018273" cy="148092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5223" rtl="0" eaLnBrk="1" fontAlgn="auto" latinLnBrk="0" hangingPunct="1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1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5223" rtl="0" eaLnBrk="1" fontAlgn="auto" latinLnBrk="0" hangingPunct="1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Место для указания источников и сносок</a:t>
            </a:r>
            <a:endParaRPr lang="en-US" dirty="0"/>
          </a:p>
        </p:txBody>
      </p:sp>
      <p:sp>
        <p:nvSpPr>
          <p:cNvPr id="13" name="Slide Number Placeholder 5"/>
          <p:cNvSpPr txBox="1">
            <a:spLocks/>
          </p:cNvSpPr>
          <p:nvPr userDrawn="1"/>
        </p:nvSpPr>
        <p:spPr>
          <a:xfrm>
            <a:off x="8193844" y="4579415"/>
            <a:ext cx="562463" cy="137049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DF24603-9A1B-F342-92E0-89DE32840F75}" type="slidenum">
              <a:rPr lang="en-US" sz="701" smtClean="0">
                <a:latin typeface="Arial" charset="0"/>
                <a:ea typeface="Arial" charset="0"/>
                <a:cs typeface="Arial" charset="0"/>
              </a:rPr>
              <a:pPr algn="r"/>
              <a:t>‹#›</a:t>
            </a:fld>
            <a:endParaRPr lang="en-US" sz="70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540218" y="431800"/>
            <a:ext cx="6566834" cy="330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302" b="1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endParaRPr lang="en-US" dirty="0"/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540219" y="1476376"/>
            <a:ext cx="4018273" cy="246590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 typeface="Arial" pitchFamily="34" charset="0"/>
              <a:buNone/>
              <a:defRPr sz="1201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ru-RU" sz="1201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rPr>
              <a:t>Текст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5"/>
          </p:nvPr>
        </p:nvSpPr>
        <p:spPr>
          <a:xfrm>
            <a:off x="4812713" y="1476375"/>
            <a:ext cx="3943596" cy="245699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01">
                <a:latin typeface="Arial" pitchFamily="34" charset="0"/>
                <a:cs typeface="Arial" pitchFamily="34" charset="0"/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999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иаграммы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hart Placeholder 4"/>
          <p:cNvSpPr>
            <a:spLocks noGrp="1"/>
          </p:cNvSpPr>
          <p:nvPr>
            <p:ph type="chart" sz="quarter" idx="16"/>
          </p:nvPr>
        </p:nvSpPr>
        <p:spPr>
          <a:xfrm>
            <a:off x="540219" y="1476375"/>
            <a:ext cx="4018273" cy="18351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701">
                <a:latin typeface="Arial" charset="0"/>
                <a:ea typeface="Arial" charset="0"/>
                <a:cs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16" name="Chart Placeholder 4"/>
          <p:cNvSpPr>
            <a:spLocks noGrp="1"/>
          </p:cNvSpPr>
          <p:nvPr>
            <p:ph type="chart" sz="quarter" idx="17"/>
          </p:nvPr>
        </p:nvSpPr>
        <p:spPr>
          <a:xfrm>
            <a:off x="4812713" y="1476375"/>
            <a:ext cx="3943596" cy="18351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701">
                <a:latin typeface="Arial" charset="0"/>
                <a:ea typeface="Arial" charset="0"/>
                <a:cs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540219" y="4568371"/>
            <a:ext cx="4018273" cy="148092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5223" rtl="0" eaLnBrk="1" fontAlgn="auto" latinLnBrk="0" hangingPunct="1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1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5223" rtl="0" eaLnBrk="1" fontAlgn="auto" latinLnBrk="0" hangingPunct="1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Место для указания источников и сносок</a:t>
            </a:r>
            <a:endParaRPr lang="en-US" dirty="0"/>
          </a:p>
        </p:txBody>
      </p:sp>
      <p:sp>
        <p:nvSpPr>
          <p:cNvPr id="17" name="Slide Number Placeholder 5"/>
          <p:cNvSpPr txBox="1">
            <a:spLocks/>
          </p:cNvSpPr>
          <p:nvPr userDrawn="1"/>
        </p:nvSpPr>
        <p:spPr>
          <a:xfrm>
            <a:off x="8193844" y="4579415"/>
            <a:ext cx="562463" cy="137049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DF24603-9A1B-F342-92E0-89DE32840F75}" type="slidenum">
              <a:rPr lang="en-US" sz="701" smtClean="0">
                <a:latin typeface="Arial" charset="0"/>
                <a:ea typeface="Arial" charset="0"/>
                <a:cs typeface="Arial" charset="0"/>
              </a:rPr>
              <a:pPr algn="r"/>
              <a:t>‹#›</a:t>
            </a:fld>
            <a:endParaRPr lang="en-US" sz="70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540218" y="431800"/>
            <a:ext cx="6566834" cy="330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302" b="1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8" hasCustomPrompt="1"/>
          </p:nvPr>
        </p:nvSpPr>
        <p:spPr>
          <a:xfrm>
            <a:off x="540219" y="3482975"/>
            <a:ext cx="4018273" cy="76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201">
                <a:latin typeface="Arial" pitchFamily="34" charset="0"/>
                <a:cs typeface="Arial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ru-RU" sz="1201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rPr>
              <a:t>Текст</a:t>
            </a:r>
          </a:p>
        </p:txBody>
      </p:sp>
      <p:sp>
        <p:nvSpPr>
          <p:cNvPr id="19" name="Текст 2"/>
          <p:cNvSpPr>
            <a:spLocks noGrp="1"/>
          </p:cNvSpPr>
          <p:nvPr>
            <p:ph type="body" sz="quarter" idx="19" hasCustomPrompt="1"/>
          </p:nvPr>
        </p:nvSpPr>
        <p:spPr>
          <a:xfrm>
            <a:off x="4812712" y="3479346"/>
            <a:ext cx="3943595" cy="76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201">
                <a:latin typeface="Arial" pitchFamily="34" charset="0"/>
                <a:cs typeface="Arial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ru-RU" sz="1201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rPr>
              <a:t>Текст</a:t>
            </a:r>
          </a:p>
        </p:txBody>
      </p:sp>
    </p:spTree>
    <p:extLst>
      <p:ext uri="{BB962C8B-B14F-4D97-AF65-F5344CB8AC3E}">
        <p14:creationId xmlns:p14="http://schemas.microsoft.com/office/powerpoint/2010/main" val="1645409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иаграммы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8" hasCustomPrompt="1"/>
          </p:nvPr>
        </p:nvSpPr>
        <p:spPr>
          <a:xfrm>
            <a:off x="540219" y="1476375"/>
            <a:ext cx="4018273" cy="280133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701" kern="1200" dirty="0" smtClean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lang="en-US" sz="1201" kern="1200" dirty="0" smtClean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lang="en-US" sz="1201" kern="1200" dirty="0" smtClean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lang="en-US" sz="1201" kern="1200" dirty="0" smtClean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 lang="en-US" sz="1201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ru-RU" dirty="0"/>
              <a:t>Контент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9" hasCustomPrompt="1"/>
          </p:nvPr>
        </p:nvSpPr>
        <p:spPr>
          <a:xfrm>
            <a:off x="4812713" y="1476375"/>
            <a:ext cx="3943595" cy="280133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701" kern="1200" dirty="0" smtClean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lang="en-US" sz="1201" kern="1200" dirty="0" smtClean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lang="en-US" sz="1201" kern="1200" dirty="0" smtClean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lang="en-US" sz="1201" kern="1200" dirty="0" smtClean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 lang="en-US" sz="1201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ru-RU" dirty="0"/>
              <a:t>Контент</a:t>
            </a:r>
            <a:endParaRPr lang="en-US" dirty="0"/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540219" y="4568371"/>
            <a:ext cx="4018273" cy="148092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5223" rtl="0" eaLnBrk="1" fontAlgn="auto" latinLnBrk="0" hangingPunct="1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1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5223" rtl="0" eaLnBrk="1" fontAlgn="auto" latinLnBrk="0" hangingPunct="1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Место для указания источников и сносок</a:t>
            </a:r>
            <a:endParaRPr lang="en-US" dirty="0"/>
          </a:p>
        </p:txBody>
      </p:sp>
      <p:sp>
        <p:nvSpPr>
          <p:cNvPr id="12" name="Slide Number Placeholder 5"/>
          <p:cNvSpPr txBox="1">
            <a:spLocks/>
          </p:cNvSpPr>
          <p:nvPr userDrawn="1"/>
        </p:nvSpPr>
        <p:spPr>
          <a:xfrm>
            <a:off x="8193844" y="4579415"/>
            <a:ext cx="562463" cy="137049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DF24603-9A1B-F342-92E0-89DE32840F75}" type="slidenum">
              <a:rPr lang="en-US" sz="701" smtClean="0">
                <a:latin typeface="Arial" charset="0"/>
                <a:ea typeface="Arial" charset="0"/>
                <a:cs typeface="Arial" charset="0"/>
              </a:rPr>
              <a:pPr algn="r"/>
              <a:t>‹#›</a:t>
            </a:fld>
            <a:endParaRPr lang="en-US" sz="70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540218" y="431800"/>
            <a:ext cx="6566834" cy="330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302" b="1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476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hart Placeholder 4"/>
          <p:cNvSpPr>
            <a:spLocks noGrp="1"/>
          </p:cNvSpPr>
          <p:nvPr>
            <p:ph type="chart" sz="quarter" idx="17"/>
          </p:nvPr>
        </p:nvSpPr>
        <p:spPr>
          <a:xfrm>
            <a:off x="4812712" y="1476375"/>
            <a:ext cx="3943596" cy="25078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lang="en-US" sz="701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540219" y="1476376"/>
            <a:ext cx="4018273" cy="245845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 typeface="Arial" charset="0"/>
              <a:buNone/>
              <a:defRPr lang="en-US" sz="1201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540219" y="4568371"/>
            <a:ext cx="4018273" cy="148092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5223" rtl="0" eaLnBrk="1" fontAlgn="auto" latinLnBrk="0" hangingPunct="1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1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5223" rtl="0" eaLnBrk="1" fontAlgn="auto" latinLnBrk="0" hangingPunct="1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Место для указания источников и сносок</a:t>
            </a:r>
            <a:endParaRPr lang="en-US" dirty="0"/>
          </a:p>
        </p:txBody>
      </p:sp>
      <p:sp>
        <p:nvSpPr>
          <p:cNvPr id="13" name="Slide Number Placeholder 5"/>
          <p:cNvSpPr txBox="1">
            <a:spLocks/>
          </p:cNvSpPr>
          <p:nvPr userDrawn="1"/>
        </p:nvSpPr>
        <p:spPr>
          <a:xfrm>
            <a:off x="8193844" y="4579415"/>
            <a:ext cx="562463" cy="137049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DF24603-9A1B-F342-92E0-89DE32840F75}" type="slidenum">
              <a:rPr lang="en-US" sz="701" smtClean="0">
                <a:latin typeface="Arial" charset="0"/>
                <a:ea typeface="Arial" charset="0"/>
                <a:cs typeface="Arial" charset="0"/>
              </a:rPr>
              <a:pPr algn="r"/>
              <a:t>‹#›</a:t>
            </a:fld>
            <a:endParaRPr lang="en-US" sz="70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540218" y="431800"/>
            <a:ext cx="6566834" cy="330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302" b="1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754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ключите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540218" y="1476375"/>
            <a:ext cx="4865145" cy="127408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3783"/>
              </a:lnSpc>
              <a:spcBef>
                <a:spcPts val="0"/>
              </a:spcBef>
              <a:buFontTx/>
              <a:buNone/>
              <a:defRPr sz="4104" b="1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Заголовок</a:t>
            </a:r>
            <a:endParaRPr lang="en-US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2" hasCustomPrompt="1"/>
          </p:nvPr>
        </p:nvSpPr>
        <p:spPr>
          <a:xfrm>
            <a:off x="540219" y="4488543"/>
            <a:ext cx="4865145" cy="227920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51" b="1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ru-RU" dirty="0"/>
              <a:t>Дата</a:t>
            </a:r>
          </a:p>
        </p:txBody>
      </p:sp>
      <p:sp>
        <p:nvSpPr>
          <p:cNvPr id="4" name="Текст 4"/>
          <p:cNvSpPr>
            <a:spLocks noGrp="1"/>
          </p:cNvSpPr>
          <p:nvPr>
            <p:ph type="body" sz="quarter" idx="13" hasCustomPrompt="1"/>
          </p:nvPr>
        </p:nvSpPr>
        <p:spPr>
          <a:xfrm>
            <a:off x="540219" y="3537858"/>
            <a:ext cx="4865145" cy="946377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101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ru-RU" dirty="0"/>
              <a:t>Основная информация</a:t>
            </a:r>
          </a:p>
        </p:txBody>
      </p:sp>
      <p:sp>
        <p:nvSpPr>
          <p:cNvPr id="6" name="Текст 4"/>
          <p:cNvSpPr>
            <a:spLocks noGrp="1"/>
          </p:cNvSpPr>
          <p:nvPr>
            <p:ph type="body" sz="quarter" idx="14" hasCustomPrompt="1"/>
          </p:nvPr>
        </p:nvSpPr>
        <p:spPr>
          <a:xfrm>
            <a:off x="540219" y="3083605"/>
            <a:ext cx="4865145" cy="22792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1" b="1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ru-RU" dirty="0"/>
              <a:t>ФИО</a:t>
            </a:r>
          </a:p>
        </p:txBody>
      </p:sp>
      <p:sp>
        <p:nvSpPr>
          <p:cNvPr id="8" name="Текст 4"/>
          <p:cNvSpPr>
            <a:spLocks noGrp="1"/>
          </p:cNvSpPr>
          <p:nvPr>
            <p:ph type="body" sz="quarter" idx="15" hasCustomPrompt="1"/>
          </p:nvPr>
        </p:nvSpPr>
        <p:spPr>
          <a:xfrm>
            <a:off x="540219" y="3311525"/>
            <a:ext cx="4865145" cy="22792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1">
                <a:solidFill>
                  <a:srgbClr val="33333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</p:spTree>
    <p:extLst>
      <p:ext uri="{BB962C8B-B14F-4D97-AF65-F5344CB8AC3E}">
        <p14:creationId xmlns:p14="http://schemas.microsoft.com/office/powerpoint/2010/main" val="1090501840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5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6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51938" cy="5152839"/>
          </a:xfrm>
          <a:prstGeom prst="rect">
            <a:avLst/>
          </a:prstGeom>
        </p:spPr>
      </p:pic>
      <p:pic>
        <p:nvPicPr>
          <p:cNvPr id="5" name="Picture 1">
            <a:extLst>
              <a:ext uri="{FF2B5EF4-FFF2-40B4-BE49-F238E27FC236}">
                <a16:creationId xmlns:a16="http://schemas.microsoft.com/office/drawing/2014/main" xmlns="" id="{D89A4BFE-0BFB-41BB-B3B2-F04CB4987D6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8101" y="431721"/>
            <a:ext cx="2285490" cy="737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016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</p:sldLayoutIdLst>
  <p:hf hdr="0" ftr="0" dt="0"/>
  <p:txStyles>
    <p:titleStyle>
      <a:lvl1pPr algn="l" defTabSz="686417" rtl="0" eaLnBrk="1" latinLnBrk="0" hangingPunct="1">
        <a:lnSpc>
          <a:spcPct val="90000"/>
        </a:lnSpc>
        <a:spcBef>
          <a:spcPct val="0"/>
        </a:spcBef>
        <a:buNone/>
        <a:defRPr sz="330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604" indent="-171604" algn="l" defTabSz="686417" rtl="0" eaLnBrk="1" latinLnBrk="0" hangingPunct="1">
        <a:lnSpc>
          <a:spcPct val="90000"/>
        </a:lnSpc>
        <a:spcBef>
          <a:spcPts val="751"/>
        </a:spcBef>
        <a:buFont typeface="Arial" panose="020B0604020202020204" pitchFamily="34" charset="0"/>
        <a:buChar char="•"/>
        <a:defRPr sz="2102" kern="1200">
          <a:solidFill>
            <a:schemeClr val="tx1"/>
          </a:solidFill>
          <a:latin typeface="+mn-lt"/>
          <a:ea typeface="+mn-ea"/>
          <a:cs typeface="+mn-cs"/>
        </a:defRPr>
      </a:lvl1pPr>
      <a:lvl2pPr marL="514813" indent="-171604" algn="l" defTabSz="6864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2" kern="1200">
          <a:solidFill>
            <a:schemeClr val="tx1"/>
          </a:solidFill>
          <a:latin typeface="+mn-lt"/>
          <a:ea typeface="+mn-ea"/>
          <a:cs typeface="+mn-cs"/>
        </a:defRPr>
      </a:lvl2pPr>
      <a:lvl3pPr marL="858022" indent="-171604" algn="l" defTabSz="6864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1" kern="1200">
          <a:solidFill>
            <a:schemeClr val="tx1"/>
          </a:solidFill>
          <a:latin typeface="+mn-lt"/>
          <a:ea typeface="+mn-ea"/>
          <a:cs typeface="+mn-cs"/>
        </a:defRPr>
      </a:lvl3pPr>
      <a:lvl4pPr marL="1201230" indent="-171604" algn="l" defTabSz="6864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544439" indent="-171604" algn="l" defTabSz="6864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887647" indent="-171604" algn="l" defTabSz="6864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230856" indent="-171604" algn="l" defTabSz="6864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574065" indent="-171604" algn="l" defTabSz="6864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917273" indent="-171604" algn="l" defTabSz="6864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6417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1pPr>
      <a:lvl2pPr marL="343209" algn="l" defTabSz="686417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2pPr>
      <a:lvl3pPr marL="686417" algn="l" defTabSz="686417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3pPr>
      <a:lvl4pPr marL="1029626" algn="l" defTabSz="686417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372834" algn="l" defTabSz="686417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716043" algn="l" defTabSz="686417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059252" algn="l" defTabSz="686417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402460" algn="l" defTabSz="686417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745669" algn="l" defTabSz="686417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51938" cy="5152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73514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5223" rtl="0" eaLnBrk="1" latinLnBrk="0" hangingPunct="1">
        <a:lnSpc>
          <a:spcPct val="90000"/>
        </a:lnSpc>
        <a:spcBef>
          <a:spcPct val="0"/>
        </a:spcBef>
        <a:buNone/>
        <a:defRPr sz="440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806" indent="-228806" algn="l" defTabSz="915223" rtl="0" eaLnBrk="1" latinLnBrk="0" hangingPunct="1">
        <a:lnSpc>
          <a:spcPct val="90000"/>
        </a:lnSpc>
        <a:spcBef>
          <a:spcPts val="1001"/>
        </a:spcBef>
        <a:buFont typeface="Arial"/>
        <a:buChar char="•"/>
        <a:defRPr sz="2803" kern="1200">
          <a:solidFill>
            <a:schemeClr val="tx1"/>
          </a:solidFill>
          <a:latin typeface="+mn-lt"/>
          <a:ea typeface="+mn-ea"/>
          <a:cs typeface="+mn-cs"/>
        </a:defRPr>
      </a:lvl1pPr>
      <a:lvl2pPr marL="686417" indent="-228806" algn="l" defTabSz="91522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2" kern="1200">
          <a:solidFill>
            <a:schemeClr val="tx1"/>
          </a:solidFill>
          <a:latin typeface="+mn-lt"/>
          <a:ea typeface="+mn-ea"/>
          <a:cs typeface="+mn-cs"/>
        </a:defRPr>
      </a:lvl2pPr>
      <a:lvl3pPr marL="1144029" indent="-228806" algn="l" defTabSz="91522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2" kern="1200">
          <a:solidFill>
            <a:schemeClr val="tx1"/>
          </a:solidFill>
          <a:latin typeface="+mn-lt"/>
          <a:ea typeface="+mn-ea"/>
          <a:cs typeface="+mn-cs"/>
        </a:defRPr>
      </a:lvl3pPr>
      <a:lvl4pPr marL="1601640" indent="-228806" algn="l" defTabSz="91522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2" kern="1200">
          <a:solidFill>
            <a:schemeClr val="tx1"/>
          </a:solidFill>
          <a:latin typeface="+mn-lt"/>
          <a:ea typeface="+mn-ea"/>
          <a:cs typeface="+mn-cs"/>
        </a:defRPr>
      </a:lvl4pPr>
      <a:lvl5pPr marL="2059252" indent="-228806" algn="l" defTabSz="91522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2" kern="1200">
          <a:solidFill>
            <a:schemeClr val="tx1"/>
          </a:solidFill>
          <a:latin typeface="+mn-lt"/>
          <a:ea typeface="+mn-ea"/>
          <a:cs typeface="+mn-cs"/>
        </a:defRPr>
      </a:lvl5pPr>
      <a:lvl6pPr marL="2516863" indent="-228806" algn="l" defTabSz="91522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2" kern="1200">
          <a:solidFill>
            <a:schemeClr val="tx1"/>
          </a:solidFill>
          <a:latin typeface="+mn-lt"/>
          <a:ea typeface="+mn-ea"/>
          <a:cs typeface="+mn-cs"/>
        </a:defRPr>
      </a:lvl6pPr>
      <a:lvl7pPr marL="2974475" indent="-228806" algn="l" defTabSz="91522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2" kern="1200">
          <a:solidFill>
            <a:schemeClr val="tx1"/>
          </a:solidFill>
          <a:latin typeface="+mn-lt"/>
          <a:ea typeface="+mn-ea"/>
          <a:cs typeface="+mn-cs"/>
        </a:defRPr>
      </a:lvl7pPr>
      <a:lvl8pPr marL="3432086" indent="-228806" algn="l" defTabSz="91522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2" kern="1200">
          <a:solidFill>
            <a:schemeClr val="tx1"/>
          </a:solidFill>
          <a:latin typeface="+mn-lt"/>
          <a:ea typeface="+mn-ea"/>
          <a:cs typeface="+mn-cs"/>
        </a:defRPr>
      </a:lvl8pPr>
      <a:lvl9pPr marL="3889698" indent="-228806" algn="l" defTabSz="91522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1pPr>
      <a:lvl2pPr marL="457611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2pPr>
      <a:lvl3pPr marL="915223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3pPr>
      <a:lvl4pPr marL="1372834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4pPr>
      <a:lvl5pPr marL="1830446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5pPr>
      <a:lvl6pPr marL="2288057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6pPr>
      <a:lvl7pPr marL="2745669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7pPr>
      <a:lvl8pPr marL="3203280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8pPr>
      <a:lvl9pPr marL="3660892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CCEBF2C7-BD05-4BCE-848A-829FA497E3F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694012" y="357125"/>
            <a:ext cx="1058336" cy="341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0453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</p:sldLayoutIdLst>
  <p:txStyles>
    <p:titleStyle>
      <a:lvl1pPr algn="l" defTabSz="915223" rtl="0" eaLnBrk="1" latinLnBrk="0" hangingPunct="1">
        <a:lnSpc>
          <a:spcPct val="90000"/>
        </a:lnSpc>
        <a:spcBef>
          <a:spcPct val="0"/>
        </a:spcBef>
        <a:buNone/>
        <a:defRPr sz="440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806" indent="-228806" algn="l" defTabSz="915223" rtl="0" eaLnBrk="1" latinLnBrk="0" hangingPunct="1">
        <a:lnSpc>
          <a:spcPct val="90000"/>
        </a:lnSpc>
        <a:spcBef>
          <a:spcPts val="1001"/>
        </a:spcBef>
        <a:buFont typeface="Arial"/>
        <a:buChar char="•"/>
        <a:defRPr sz="2803" kern="1200">
          <a:solidFill>
            <a:schemeClr val="tx1"/>
          </a:solidFill>
          <a:latin typeface="+mn-lt"/>
          <a:ea typeface="+mn-ea"/>
          <a:cs typeface="+mn-cs"/>
        </a:defRPr>
      </a:lvl1pPr>
      <a:lvl2pPr marL="686417" indent="-228806" algn="l" defTabSz="91522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2" kern="1200">
          <a:solidFill>
            <a:schemeClr val="tx1"/>
          </a:solidFill>
          <a:latin typeface="+mn-lt"/>
          <a:ea typeface="+mn-ea"/>
          <a:cs typeface="+mn-cs"/>
        </a:defRPr>
      </a:lvl2pPr>
      <a:lvl3pPr marL="1144029" indent="-228806" algn="l" defTabSz="91522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2" kern="1200">
          <a:solidFill>
            <a:schemeClr val="tx1"/>
          </a:solidFill>
          <a:latin typeface="+mn-lt"/>
          <a:ea typeface="+mn-ea"/>
          <a:cs typeface="+mn-cs"/>
        </a:defRPr>
      </a:lvl3pPr>
      <a:lvl4pPr marL="1601640" indent="-228806" algn="l" defTabSz="91522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2" kern="1200">
          <a:solidFill>
            <a:schemeClr val="tx1"/>
          </a:solidFill>
          <a:latin typeface="+mn-lt"/>
          <a:ea typeface="+mn-ea"/>
          <a:cs typeface="+mn-cs"/>
        </a:defRPr>
      </a:lvl4pPr>
      <a:lvl5pPr marL="2059252" indent="-228806" algn="l" defTabSz="91522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2" kern="1200">
          <a:solidFill>
            <a:schemeClr val="tx1"/>
          </a:solidFill>
          <a:latin typeface="+mn-lt"/>
          <a:ea typeface="+mn-ea"/>
          <a:cs typeface="+mn-cs"/>
        </a:defRPr>
      </a:lvl5pPr>
      <a:lvl6pPr marL="2516863" indent="-228806" algn="l" defTabSz="91522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2" kern="1200">
          <a:solidFill>
            <a:schemeClr val="tx1"/>
          </a:solidFill>
          <a:latin typeface="+mn-lt"/>
          <a:ea typeface="+mn-ea"/>
          <a:cs typeface="+mn-cs"/>
        </a:defRPr>
      </a:lvl6pPr>
      <a:lvl7pPr marL="2974475" indent="-228806" algn="l" defTabSz="91522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2" kern="1200">
          <a:solidFill>
            <a:schemeClr val="tx1"/>
          </a:solidFill>
          <a:latin typeface="+mn-lt"/>
          <a:ea typeface="+mn-ea"/>
          <a:cs typeface="+mn-cs"/>
        </a:defRPr>
      </a:lvl7pPr>
      <a:lvl8pPr marL="3432086" indent="-228806" algn="l" defTabSz="91522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2" kern="1200">
          <a:solidFill>
            <a:schemeClr val="tx1"/>
          </a:solidFill>
          <a:latin typeface="+mn-lt"/>
          <a:ea typeface="+mn-ea"/>
          <a:cs typeface="+mn-cs"/>
        </a:defRPr>
      </a:lvl8pPr>
      <a:lvl9pPr marL="3889698" indent="-228806" algn="l" defTabSz="91522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1pPr>
      <a:lvl2pPr marL="457611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2pPr>
      <a:lvl3pPr marL="915223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3pPr>
      <a:lvl4pPr marL="1372834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4pPr>
      <a:lvl5pPr marL="1830446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5pPr>
      <a:lvl6pPr marL="2288057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6pPr>
      <a:lvl7pPr marL="2745669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7pPr>
      <a:lvl8pPr marL="3203280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8pPr>
      <a:lvl9pPr marL="3660892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4160D35F-DD56-43C1-B2B4-DB81A79F821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694012" y="357125"/>
            <a:ext cx="1058336" cy="341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0453715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5223" rtl="0" eaLnBrk="1" latinLnBrk="0" hangingPunct="1">
        <a:lnSpc>
          <a:spcPct val="90000"/>
        </a:lnSpc>
        <a:spcBef>
          <a:spcPct val="0"/>
        </a:spcBef>
        <a:buNone/>
        <a:defRPr sz="440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806" indent="-228806" algn="l" defTabSz="915223" rtl="0" eaLnBrk="1" latinLnBrk="0" hangingPunct="1">
        <a:lnSpc>
          <a:spcPct val="90000"/>
        </a:lnSpc>
        <a:spcBef>
          <a:spcPts val="1001"/>
        </a:spcBef>
        <a:buFont typeface="Arial"/>
        <a:buChar char="•"/>
        <a:defRPr sz="2803" kern="1200">
          <a:solidFill>
            <a:schemeClr val="tx1"/>
          </a:solidFill>
          <a:latin typeface="+mn-lt"/>
          <a:ea typeface="+mn-ea"/>
          <a:cs typeface="+mn-cs"/>
        </a:defRPr>
      </a:lvl1pPr>
      <a:lvl2pPr marL="686417" indent="-228806" algn="l" defTabSz="91522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2" kern="1200">
          <a:solidFill>
            <a:schemeClr val="tx1"/>
          </a:solidFill>
          <a:latin typeface="+mn-lt"/>
          <a:ea typeface="+mn-ea"/>
          <a:cs typeface="+mn-cs"/>
        </a:defRPr>
      </a:lvl2pPr>
      <a:lvl3pPr marL="1144029" indent="-228806" algn="l" defTabSz="91522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2" kern="1200">
          <a:solidFill>
            <a:schemeClr val="tx1"/>
          </a:solidFill>
          <a:latin typeface="+mn-lt"/>
          <a:ea typeface="+mn-ea"/>
          <a:cs typeface="+mn-cs"/>
        </a:defRPr>
      </a:lvl3pPr>
      <a:lvl4pPr marL="1601640" indent="-228806" algn="l" defTabSz="91522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2" kern="1200">
          <a:solidFill>
            <a:schemeClr val="tx1"/>
          </a:solidFill>
          <a:latin typeface="+mn-lt"/>
          <a:ea typeface="+mn-ea"/>
          <a:cs typeface="+mn-cs"/>
        </a:defRPr>
      </a:lvl4pPr>
      <a:lvl5pPr marL="2059252" indent="-228806" algn="l" defTabSz="91522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2" kern="1200">
          <a:solidFill>
            <a:schemeClr val="tx1"/>
          </a:solidFill>
          <a:latin typeface="+mn-lt"/>
          <a:ea typeface="+mn-ea"/>
          <a:cs typeface="+mn-cs"/>
        </a:defRPr>
      </a:lvl5pPr>
      <a:lvl6pPr marL="2516863" indent="-228806" algn="l" defTabSz="91522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2" kern="1200">
          <a:solidFill>
            <a:schemeClr val="tx1"/>
          </a:solidFill>
          <a:latin typeface="+mn-lt"/>
          <a:ea typeface="+mn-ea"/>
          <a:cs typeface="+mn-cs"/>
        </a:defRPr>
      </a:lvl6pPr>
      <a:lvl7pPr marL="2974475" indent="-228806" algn="l" defTabSz="91522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2" kern="1200">
          <a:solidFill>
            <a:schemeClr val="tx1"/>
          </a:solidFill>
          <a:latin typeface="+mn-lt"/>
          <a:ea typeface="+mn-ea"/>
          <a:cs typeface="+mn-cs"/>
        </a:defRPr>
      </a:lvl7pPr>
      <a:lvl8pPr marL="3432086" indent="-228806" algn="l" defTabSz="91522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2" kern="1200">
          <a:solidFill>
            <a:schemeClr val="tx1"/>
          </a:solidFill>
          <a:latin typeface="+mn-lt"/>
          <a:ea typeface="+mn-ea"/>
          <a:cs typeface="+mn-cs"/>
        </a:defRPr>
      </a:lvl8pPr>
      <a:lvl9pPr marL="3889698" indent="-228806" algn="l" defTabSz="91522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1pPr>
      <a:lvl2pPr marL="457611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2pPr>
      <a:lvl3pPr marL="915223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3pPr>
      <a:lvl4pPr marL="1372834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4pPr>
      <a:lvl5pPr marL="1830446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5pPr>
      <a:lvl6pPr marL="2288057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6pPr>
      <a:lvl7pPr marL="2745669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7pPr>
      <a:lvl8pPr marL="3203280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8pPr>
      <a:lvl9pPr marL="3660892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2BA2CC99-2649-4913-B7E1-4BC4EBE0713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694012" y="357125"/>
            <a:ext cx="1058336" cy="341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0453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08" r:id="rId2"/>
  </p:sldLayoutIdLst>
  <p:txStyles>
    <p:titleStyle>
      <a:lvl1pPr algn="l" defTabSz="915223" rtl="0" eaLnBrk="1" latinLnBrk="0" hangingPunct="1">
        <a:lnSpc>
          <a:spcPct val="90000"/>
        </a:lnSpc>
        <a:spcBef>
          <a:spcPct val="0"/>
        </a:spcBef>
        <a:buNone/>
        <a:defRPr sz="440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806" indent="-228806" algn="l" defTabSz="915223" rtl="0" eaLnBrk="1" latinLnBrk="0" hangingPunct="1">
        <a:lnSpc>
          <a:spcPct val="90000"/>
        </a:lnSpc>
        <a:spcBef>
          <a:spcPts val="1001"/>
        </a:spcBef>
        <a:buFont typeface="Arial"/>
        <a:buChar char="•"/>
        <a:defRPr sz="2803" kern="1200">
          <a:solidFill>
            <a:schemeClr val="tx1"/>
          </a:solidFill>
          <a:latin typeface="+mn-lt"/>
          <a:ea typeface="+mn-ea"/>
          <a:cs typeface="+mn-cs"/>
        </a:defRPr>
      </a:lvl1pPr>
      <a:lvl2pPr marL="686417" indent="-228806" algn="l" defTabSz="91522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2" kern="1200">
          <a:solidFill>
            <a:schemeClr val="tx1"/>
          </a:solidFill>
          <a:latin typeface="+mn-lt"/>
          <a:ea typeface="+mn-ea"/>
          <a:cs typeface="+mn-cs"/>
        </a:defRPr>
      </a:lvl2pPr>
      <a:lvl3pPr marL="1144029" indent="-228806" algn="l" defTabSz="91522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2" kern="1200">
          <a:solidFill>
            <a:schemeClr val="tx1"/>
          </a:solidFill>
          <a:latin typeface="+mn-lt"/>
          <a:ea typeface="+mn-ea"/>
          <a:cs typeface="+mn-cs"/>
        </a:defRPr>
      </a:lvl3pPr>
      <a:lvl4pPr marL="1601640" indent="-228806" algn="l" defTabSz="91522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2" kern="1200">
          <a:solidFill>
            <a:schemeClr val="tx1"/>
          </a:solidFill>
          <a:latin typeface="+mn-lt"/>
          <a:ea typeface="+mn-ea"/>
          <a:cs typeface="+mn-cs"/>
        </a:defRPr>
      </a:lvl4pPr>
      <a:lvl5pPr marL="2059252" indent="-228806" algn="l" defTabSz="91522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2" kern="1200">
          <a:solidFill>
            <a:schemeClr val="tx1"/>
          </a:solidFill>
          <a:latin typeface="+mn-lt"/>
          <a:ea typeface="+mn-ea"/>
          <a:cs typeface="+mn-cs"/>
        </a:defRPr>
      </a:lvl5pPr>
      <a:lvl6pPr marL="2516863" indent="-228806" algn="l" defTabSz="91522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2" kern="1200">
          <a:solidFill>
            <a:schemeClr val="tx1"/>
          </a:solidFill>
          <a:latin typeface="+mn-lt"/>
          <a:ea typeface="+mn-ea"/>
          <a:cs typeface="+mn-cs"/>
        </a:defRPr>
      </a:lvl6pPr>
      <a:lvl7pPr marL="2974475" indent="-228806" algn="l" defTabSz="91522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2" kern="1200">
          <a:solidFill>
            <a:schemeClr val="tx1"/>
          </a:solidFill>
          <a:latin typeface="+mn-lt"/>
          <a:ea typeface="+mn-ea"/>
          <a:cs typeface="+mn-cs"/>
        </a:defRPr>
      </a:lvl7pPr>
      <a:lvl8pPr marL="3432086" indent="-228806" algn="l" defTabSz="91522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2" kern="1200">
          <a:solidFill>
            <a:schemeClr val="tx1"/>
          </a:solidFill>
          <a:latin typeface="+mn-lt"/>
          <a:ea typeface="+mn-ea"/>
          <a:cs typeface="+mn-cs"/>
        </a:defRPr>
      </a:lvl8pPr>
      <a:lvl9pPr marL="3889698" indent="-228806" algn="l" defTabSz="91522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1pPr>
      <a:lvl2pPr marL="457611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2pPr>
      <a:lvl3pPr marL="915223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3pPr>
      <a:lvl4pPr marL="1372834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4pPr>
      <a:lvl5pPr marL="1830446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5pPr>
      <a:lvl6pPr marL="2288057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6pPr>
      <a:lvl7pPr marL="2745669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7pPr>
      <a:lvl8pPr marL="3203280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8pPr>
      <a:lvl9pPr marL="3660892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6E6C4CFC-660A-4067-9CE8-DB9774C2FCC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694012" y="357125"/>
            <a:ext cx="1058336" cy="341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0453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</p:sldLayoutIdLst>
  <p:txStyles>
    <p:titleStyle>
      <a:lvl1pPr algn="l" defTabSz="915223" rtl="0" eaLnBrk="1" latinLnBrk="0" hangingPunct="1">
        <a:lnSpc>
          <a:spcPct val="90000"/>
        </a:lnSpc>
        <a:spcBef>
          <a:spcPct val="0"/>
        </a:spcBef>
        <a:buNone/>
        <a:defRPr sz="440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806" indent="-228806" algn="l" defTabSz="915223" rtl="0" eaLnBrk="1" latinLnBrk="0" hangingPunct="1">
        <a:lnSpc>
          <a:spcPct val="90000"/>
        </a:lnSpc>
        <a:spcBef>
          <a:spcPts val="1001"/>
        </a:spcBef>
        <a:buFont typeface="Arial"/>
        <a:buChar char="•"/>
        <a:defRPr sz="2803" kern="1200">
          <a:solidFill>
            <a:schemeClr val="tx1"/>
          </a:solidFill>
          <a:latin typeface="+mn-lt"/>
          <a:ea typeface="+mn-ea"/>
          <a:cs typeface="+mn-cs"/>
        </a:defRPr>
      </a:lvl1pPr>
      <a:lvl2pPr marL="686417" indent="-228806" algn="l" defTabSz="91522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2" kern="1200">
          <a:solidFill>
            <a:schemeClr val="tx1"/>
          </a:solidFill>
          <a:latin typeface="+mn-lt"/>
          <a:ea typeface="+mn-ea"/>
          <a:cs typeface="+mn-cs"/>
        </a:defRPr>
      </a:lvl2pPr>
      <a:lvl3pPr marL="1144029" indent="-228806" algn="l" defTabSz="91522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2" kern="1200">
          <a:solidFill>
            <a:schemeClr val="tx1"/>
          </a:solidFill>
          <a:latin typeface="+mn-lt"/>
          <a:ea typeface="+mn-ea"/>
          <a:cs typeface="+mn-cs"/>
        </a:defRPr>
      </a:lvl3pPr>
      <a:lvl4pPr marL="1601640" indent="-228806" algn="l" defTabSz="91522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2" kern="1200">
          <a:solidFill>
            <a:schemeClr val="tx1"/>
          </a:solidFill>
          <a:latin typeface="+mn-lt"/>
          <a:ea typeface="+mn-ea"/>
          <a:cs typeface="+mn-cs"/>
        </a:defRPr>
      </a:lvl4pPr>
      <a:lvl5pPr marL="2059252" indent="-228806" algn="l" defTabSz="91522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2" kern="1200">
          <a:solidFill>
            <a:schemeClr val="tx1"/>
          </a:solidFill>
          <a:latin typeface="+mn-lt"/>
          <a:ea typeface="+mn-ea"/>
          <a:cs typeface="+mn-cs"/>
        </a:defRPr>
      </a:lvl5pPr>
      <a:lvl6pPr marL="2516863" indent="-228806" algn="l" defTabSz="91522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2" kern="1200">
          <a:solidFill>
            <a:schemeClr val="tx1"/>
          </a:solidFill>
          <a:latin typeface="+mn-lt"/>
          <a:ea typeface="+mn-ea"/>
          <a:cs typeface="+mn-cs"/>
        </a:defRPr>
      </a:lvl6pPr>
      <a:lvl7pPr marL="2974475" indent="-228806" algn="l" defTabSz="91522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2" kern="1200">
          <a:solidFill>
            <a:schemeClr val="tx1"/>
          </a:solidFill>
          <a:latin typeface="+mn-lt"/>
          <a:ea typeface="+mn-ea"/>
          <a:cs typeface="+mn-cs"/>
        </a:defRPr>
      </a:lvl7pPr>
      <a:lvl8pPr marL="3432086" indent="-228806" algn="l" defTabSz="91522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2" kern="1200">
          <a:solidFill>
            <a:schemeClr val="tx1"/>
          </a:solidFill>
          <a:latin typeface="+mn-lt"/>
          <a:ea typeface="+mn-ea"/>
          <a:cs typeface="+mn-cs"/>
        </a:defRPr>
      </a:lvl8pPr>
      <a:lvl9pPr marL="3889698" indent="-228806" algn="l" defTabSz="91522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1pPr>
      <a:lvl2pPr marL="457611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2pPr>
      <a:lvl3pPr marL="915223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3pPr>
      <a:lvl4pPr marL="1372834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4pPr>
      <a:lvl5pPr marL="1830446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5pPr>
      <a:lvl6pPr marL="2288057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6pPr>
      <a:lvl7pPr marL="2745669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7pPr>
      <a:lvl8pPr marL="3203280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8pPr>
      <a:lvl9pPr marL="3660892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51938" cy="5152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332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</p:sldLayoutIdLst>
  <p:hf hdr="0" ftr="0" dt="0"/>
  <p:txStyles>
    <p:titleStyle>
      <a:lvl1pPr algn="l" defTabSz="686417" rtl="0" eaLnBrk="1" latinLnBrk="0" hangingPunct="1">
        <a:lnSpc>
          <a:spcPct val="90000"/>
        </a:lnSpc>
        <a:spcBef>
          <a:spcPct val="0"/>
        </a:spcBef>
        <a:buNone/>
        <a:defRPr sz="330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604" indent="-171604" algn="l" defTabSz="686417" rtl="0" eaLnBrk="1" latinLnBrk="0" hangingPunct="1">
        <a:lnSpc>
          <a:spcPct val="90000"/>
        </a:lnSpc>
        <a:spcBef>
          <a:spcPts val="751"/>
        </a:spcBef>
        <a:buFont typeface="Arial" panose="020B0604020202020204" pitchFamily="34" charset="0"/>
        <a:buChar char="•"/>
        <a:defRPr sz="2102" kern="1200">
          <a:solidFill>
            <a:schemeClr val="tx1"/>
          </a:solidFill>
          <a:latin typeface="+mn-lt"/>
          <a:ea typeface="+mn-ea"/>
          <a:cs typeface="+mn-cs"/>
        </a:defRPr>
      </a:lvl1pPr>
      <a:lvl2pPr marL="514813" indent="-171604" algn="l" defTabSz="6864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2" kern="1200">
          <a:solidFill>
            <a:schemeClr val="tx1"/>
          </a:solidFill>
          <a:latin typeface="+mn-lt"/>
          <a:ea typeface="+mn-ea"/>
          <a:cs typeface="+mn-cs"/>
        </a:defRPr>
      </a:lvl2pPr>
      <a:lvl3pPr marL="858022" indent="-171604" algn="l" defTabSz="6864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1" kern="1200">
          <a:solidFill>
            <a:schemeClr val="tx1"/>
          </a:solidFill>
          <a:latin typeface="+mn-lt"/>
          <a:ea typeface="+mn-ea"/>
          <a:cs typeface="+mn-cs"/>
        </a:defRPr>
      </a:lvl3pPr>
      <a:lvl4pPr marL="1201230" indent="-171604" algn="l" defTabSz="6864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544439" indent="-171604" algn="l" defTabSz="6864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887647" indent="-171604" algn="l" defTabSz="6864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230856" indent="-171604" algn="l" defTabSz="6864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574065" indent="-171604" algn="l" defTabSz="6864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917273" indent="-171604" algn="l" defTabSz="6864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6417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1pPr>
      <a:lvl2pPr marL="343209" algn="l" defTabSz="686417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2pPr>
      <a:lvl3pPr marL="686417" algn="l" defTabSz="686417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3pPr>
      <a:lvl4pPr marL="1029626" algn="l" defTabSz="686417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372834" algn="l" defTabSz="686417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716043" algn="l" defTabSz="686417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059252" algn="l" defTabSz="686417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402460" algn="l" defTabSz="686417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745669" algn="l" defTabSz="686417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51938" cy="5152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958318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5223" rtl="0" eaLnBrk="1" latinLnBrk="0" hangingPunct="1">
        <a:lnSpc>
          <a:spcPct val="90000"/>
        </a:lnSpc>
        <a:spcBef>
          <a:spcPct val="0"/>
        </a:spcBef>
        <a:buNone/>
        <a:defRPr sz="440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806" indent="-228806" algn="l" defTabSz="915223" rtl="0" eaLnBrk="1" latinLnBrk="0" hangingPunct="1">
        <a:lnSpc>
          <a:spcPct val="90000"/>
        </a:lnSpc>
        <a:spcBef>
          <a:spcPts val="1001"/>
        </a:spcBef>
        <a:buFont typeface="Arial"/>
        <a:buChar char="•"/>
        <a:defRPr sz="2803" kern="1200">
          <a:solidFill>
            <a:schemeClr val="tx1"/>
          </a:solidFill>
          <a:latin typeface="+mn-lt"/>
          <a:ea typeface="+mn-ea"/>
          <a:cs typeface="+mn-cs"/>
        </a:defRPr>
      </a:lvl1pPr>
      <a:lvl2pPr marL="686417" indent="-228806" algn="l" defTabSz="91522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2" kern="1200">
          <a:solidFill>
            <a:schemeClr val="tx1"/>
          </a:solidFill>
          <a:latin typeface="+mn-lt"/>
          <a:ea typeface="+mn-ea"/>
          <a:cs typeface="+mn-cs"/>
        </a:defRPr>
      </a:lvl2pPr>
      <a:lvl3pPr marL="1144029" indent="-228806" algn="l" defTabSz="91522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2" kern="1200">
          <a:solidFill>
            <a:schemeClr val="tx1"/>
          </a:solidFill>
          <a:latin typeface="+mn-lt"/>
          <a:ea typeface="+mn-ea"/>
          <a:cs typeface="+mn-cs"/>
        </a:defRPr>
      </a:lvl3pPr>
      <a:lvl4pPr marL="1601640" indent="-228806" algn="l" defTabSz="91522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2" kern="1200">
          <a:solidFill>
            <a:schemeClr val="tx1"/>
          </a:solidFill>
          <a:latin typeface="+mn-lt"/>
          <a:ea typeface="+mn-ea"/>
          <a:cs typeface="+mn-cs"/>
        </a:defRPr>
      </a:lvl4pPr>
      <a:lvl5pPr marL="2059252" indent="-228806" algn="l" defTabSz="91522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2" kern="1200">
          <a:solidFill>
            <a:schemeClr val="tx1"/>
          </a:solidFill>
          <a:latin typeface="+mn-lt"/>
          <a:ea typeface="+mn-ea"/>
          <a:cs typeface="+mn-cs"/>
        </a:defRPr>
      </a:lvl5pPr>
      <a:lvl6pPr marL="2516863" indent="-228806" algn="l" defTabSz="91522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2" kern="1200">
          <a:solidFill>
            <a:schemeClr val="tx1"/>
          </a:solidFill>
          <a:latin typeface="+mn-lt"/>
          <a:ea typeface="+mn-ea"/>
          <a:cs typeface="+mn-cs"/>
        </a:defRPr>
      </a:lvl6pPr>
      <a:lvl7pPr marL="2974475" indent="-228806" algn="l" defTabSz="91522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2" kern="1200">
          <a:solidFill>
            <a:schemeClr val="tx1"/>
          </a:solidFill>
          <a:latin typeface="+mn-lt"/>
          <a:ea typeface="+mn-ea"/>
          <a:cs typeface="+mn-cs"/>
        </a:defRPr>
      </a:lvl7pPr>
      <a:lvl8pPr marL="3432086" indent="-228806" algn="l" defTabSz="91522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2" kern="1200">
          <a:solidFill>
            <a:schemeClr val="tx1"/>
          </a:solidFill>
          <a:latin typeface="+mn-lt"/>
          <a:ea typeface="+mn-ea"/>
          <a:cs typeface="+mn-cs"/>
        </a:defRPr>
      </a:lvl8pPr>
      <a:lvl9pPr marL="3889698" indent="-228806" algn="l" defTabSz="915223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1pPr>
      <a:lvl2pPr marL="457611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2pPr>
      <a:lvl3pPr marL="915223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3pPr>
      <a:lvl4pPr marL="1372834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4pPr>
      <a:lvl5pPr marL="1830446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5pPr>
      <a:lvl6pPr marL="2288057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6pPr>
      <a:lvl7pPr marL="2745669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7pPr>
      <a:lvl8pPr marL="3203280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8pPr>
      <a:lvl9pPr marL="3660892" algn="l" defTabSz="915223" rtl="0" eaLnBrk="1" latinLnBrk="0" hangingPunct="1">
        <a:defRPr sz="180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10" Type="http://schemas.openxmlformats.org/officeDocument/2006/relationships/image" Target="../media/image12.jpeg"/><Relationship Id="rId4" Type="http://schemas.openxmlformats.org/officeDocument/2006/relationships/image" Target="../media/image6.png"/><Relationship Id="rId9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0CCE1259-7DA3-4B8E-BEF0-66FD4819EA84}"/>
              </a:ext>
            </a:extLst>
          </p:cNvPr>
          <p:cNvSpPr txBox="1">
            <a:spLocks/>
          </p:cNvSpPr>
          <p:nvPr/>
        </p:nvSpPr>
        <p:spPr>
          <a:xfrm>
            <a:off x="540218" y="1549043"/>
            <a:ext cx="7891905" cy="892552"/>
          </a:xfrm>
          <a:prstGeom prst="rect">
            <a:avLst/>
          </a:prstGeom>
        </p:spPr>
        <p:txBody>
          <a:bodyPr lIns="0" tIns="0" rIns="0" bIns="0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0" b="1" kern="1200">
                <a:solidFill>
                  <a:srgbClr val="404040"/>
                </a:solidFill>
                <a:latin typeface="+mn-lt"/>
                <a:ea typeface="+mj-ea"/>
                <a:cs typeface="+mj-cs"/>
              </a:defRPr>
            </a:lvl1pPr>
          </a:lstStyle>
          <a:p>
            <a:pPr defTabSz="915223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4004" dirty="0">
                <a:solidFill>
                  <a:srgbClr val="014273"/>
                </a:solidFill>
              </a:rPr>
              <a:t>Комплексное внедрение аддитивных технологий в ООО «НПО «Центротех»</a:t>
            </a:r>
            <a:endParaRPr lang="ru-RU" sz="4004" dirty="0">
              <a:solidFill>
                <a:srgbClr val="014273"/>
              </a:solidFill>
              <a:latin typeface="Arial" panose="020B0604020202020204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5A516C23-652E-47A5-918E-C35FEE1CC7BA}"/>
              </a:ext>
            </a:extLst>
          </p:cNvPr>
          <p:cNvSpPr txBox="1">
            <a:spLocks/>
          </p:cNvSpPr>
          <p:nvPr/>
        </p:nvSpPr>
        <p:spPr>
          <a:xfrm>
            <a:off x="267685" y="4089217"/>
            <a:ext cx="3639885" cy="736451"/>
          </a:xfrm>
          <a:prstGeom prst="rect">
            <a:avLst/>
          </a:prstGeom>
        </p:spPr>
        <p:txBody>
          <a:bodyPr vert="horz" lIns="265270" tIns="132637" rIns="265270" bIns="132637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ru-RU" sz="1401" b="1" dirty="0">
                <a:solidFill>
                  <a:srgbClr val="014273"/>
                </a:solidFill>
                <a:latin typeface="Arial" panose="020B0604020202020204" pitchFamily="34" charset="0"/>
                <a:cs typeface="Arial" pitchFamily="34" charset="0"/>
              </a:rPr>
              <a:t>Генеральный директор</a:t>
            </a:r>
          </a:p>
          <a:p>
            <a:pPr lvl="0">
              <a:spcBef>
                <a:spcPct val="0"/>
              </a:spcBef>
            </a:pPr>
            <a:r>
              <a:rPr lang="ru-RU" sz="1401" dirty="0">
                <a:solidFill>
                  <a:srgbClr val="014273"/>
                </a:solidFill>
                <a:latin typeface="Arial" panose="020B0604020202020204" pitchFamily="34" charset="0"/>
                <a:cs typeface="Arial" pitchFamily="34" charset="0"/>
              </a:rPr>
              <a:t>Агапов Сергей Владимирович</a:t>
            </a:r>
          </a:p>
        </p:txBody>
      </p:sp>
    </p:spTree>
    <p:extLst>
      <p:ext uri="{BB962C8B-B14F-4D97-AF65-F5344CB8AC3E}">
        <p14:creationId xmlns:p14="http://schemas.microsoft.com/office/powerpoint/2010/main" val="12145100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4"/>
          <p:cNvSpPr>
            <a:spLocks noGrp="1"/>
          </p:cNvSpPr>
          <p:nvPr>
            <p:ph type="title"/>
          </p:nvPr>
        </p:nvSpPr>
        <p:spPr>
          <a:xfrm>
            <a:off x="280643" y="175388"/>
            <a:ext cx="8637725" cy="344704"/>
          </a:xfrm>
        </p:spPr>
        <p:txBody>
          <a:bodyPr/>
          <a:lstStyle/>
          <a:p>
            <a:r>
              <a:rPr lang="ru-RU" dirty="0">
                <a:solidFill>
                  <a:srgbClr val="014273"/>
                </a:solidFill>
              </a:rPr>
              <a:t>Структура направления а</a:t>
            </a:r>
            <a:r>
              <a:rPr lang="ru-RU" dirty="0" smtClean="0">
                <a:solidFill>
                  <a:srgbClr val="014273"/>
                </a:solidFill>
              </a:rPr>
              <a:t>ддитивных технологий</a:t>
            </a:r>
            <a:br>
              <a:rPr lang="ru-RU" dirty="0" smtClean="0">
                <a:solidFill>
                  <a:srgbClr val="014273"/>
                </a:solidFill>
              </a:rPr>
            </a:br>
            <a:r>
              <a:rPr lang="ru-RU" sz="1800" dirty="0" smtClean="0">
                <a:solidFill>
                  <a:srgbClr val="014273"/>
                </a:solidFill>
              </a:rPr>
              <a:t>Производственные мощности</a:t>
            </a:r>
            <a:endParaRPr lang="ru-RU" sz="1800" dirty="0">
              <a:solidFill>
                <a:srgbClr val="014273"/>
              </a:solidFill>
            </a:endParaRPr>
          </a:p>
        </p:txBody>
      </p:sp>
      <p:sp>
        <p:nvSpPr>
          <p:cNvPr id="3" name="Inhaltsplatzhalter 4">
            <a:extLst>
              <a:ext uri="{FF2B5EF4-FFF2-40B4-BE49-F238E27FC236}">
                <a16:creationId xmlns:a16="http://schemas.microsoft.com/office/drawing/2014/main" xmlns="" id="{E7CC06DC-57D6-4C17-BF26-ADEA98AB908C}"/>
              </a:ext>
            </a:extLst>
          </p:cNvPr>
          <p:cNvSpPr txBox="1">
            <a:spLocks/>
          </p:cNvSpPr>
          <p:nvPr/>
        </p:nvSpPr>
        <p:spPr>
          <a:xfrm>
            <a:off x="2988023" y="867442"/>
            <a:ext cx="3362161" cy="51751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ru-RU" sz="2402" b="1" dirty="0">
                <a:solidFill>
                  <a:srgbClr val="20386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ЦЕНТР АДДИТИВНЫХ</a:t>
            </a:r>
          </a:p>
          <a:p>
            <a:pPr algn="ctr">
              <a:lnSpc>
                <a:spcPct val="70000"/>
              </a:lnSpc>
            </a:pPr>
            <a:r>
              <a:rPr lang="ru-RU" sz="2402" b="1" dirty="0">
                <a:solidFill>
                  <a:srgbClr val="20386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ТЕХНОЛОГИЙ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983101" y="1533804"/>
            <a:ext cx="7035627" cy="2843748"/>
            <a:chOff x="982248" y="1290878"/>
            <a:chExt cx="7029525" cy="2841282"/>
          </a:xfrm>
        </p:grpSpPr>
        <p:cxnSp>
          <p:nvCxnSpPr>
            <p:cNvPr id="5" name="Straight Connector 177"/>
            <p:cNvCxnSpPr/>
            <p:nvPr/>
          </p:nvCxnSpPr>
          <p:spPr>
            <a:xfrm flipV="1">
              <a:off x="2631697" y="3105622"/>
              <a:ext cx="1103676" cy="1"/>
            </a:xfrm>
            <a:prstGeom prst="line">
              <a:avLst/>
            </a:prstGeom>
            <a:noFill/>
            <a:ln w="6350" cap="flat" cmpd="sng" algn="ctr">
              <a:solidFill>
                <a:srgbClr val="6562A6"/>
              </a:solidFill>
              <a:prstDash val="solid"/>
              <a:miter lim="800000"/>
            </a:ln>
            <a:effectLst/>
          </p:spPr>
        </p:cxnSp>
        <p:pic>
          <p:nvPicPr>
            <p:cNvPr id="6" name="Picture 2">
              <a:extLst>
                <a:ext uri="{FF2B5EF4-FFF2-40B4-BE49-F238E27FC236}">
                  <a16:creationId xmlns:a16="http://schemas.microsoft.com/office/drawing/2014/main" xmlns="" id="{866E9888-6FD1-41C4-AB19-3E71BC931F6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61852" y="1397734"/>
              <a:ext cx="1090814" cy="1316051"/>
            </a:xfrm>
            <a:prstGeom prst="rect">
              <a:avLst/>
            </a:prstGeom>
            <a:ln>
              <a:noFill/>
            </a:ln>
            <a:effectLst>
              <a:outerShdw dist="35921" dir="2700000" algn="ctr" rotWithShape="0">
                <a:schemeClr val="bg2"/>
              </a:outerShdw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" name="Группа 6"/>
            <p:cNvGrpSpPr>
              <a:grpSpLocks noChangeAspect="1"/>
            </p:cNvGrpSpPr>
            <p:nvPr/>
          </p:nvGrpSpPr>
          <p:grpSpPr>
            <a:xfrm>
              <a:off x="3924142" y="1290878"/>
              <a:ext cx="1497430" cy="1559446"/>
              <a:chOff x="3335876" y="2342853"/>
              <a:chExt cx="2307696" cy="2652904"/>
            </a:xfrm>
          </p:grpSpPr>
          <p:grpSp>
            <p:nvGrpSpPr>
              <p:cNvPr id="29" name="Группа 28"/>
              <p:cNvGrpSpPr/>
              <p:nvPr/>
            </p:nvGrpSpPr>
            <p:grpSpPr>
              <a:xfrm>
                <a:off x="3335876" y="2342853"/>
                <a:ext cx="2307696" cy="2652904"/>
                <a:chOff x="3049185" y="2211802"/>
                <a:chExt cx="2796407" cy="3214723"/>
              </a:xfrm>
            </p:grpSpPr>
            <p:sp>
              <p:nvSpPr>
                <p:cNvPr id="33" name="Freeform 131"/>
                <p:cNvSpPr>
                  <a:spLocks/>
                </p:cNvSpPr>
                <p:nvPr/>
              </p:nvSpPr>
              <p:spPr bwMode="auto">
                <a:xfrm>
                  <a:off x="3063085" y="2211802"/>
                  <a:ext cx="1369733" cy="1142415"/>
                </a:xfrm>
                <a:custGeom>
                  <a:avLst/>
                  <a:gdLst>
                    <a:gd name="T0" fmla="*/ 2647 w 2647"/>
                    <a:gd name="T1" fmla="*/ 1359 h 2206"/>
                    <a:gd name="T2" fmla="*/ 2647 w 2647"/>
                    <a:gd name="T3" fmla="*/ 0 h 2206"/>
                    <a:gd name="T4" fmla="*/ 0 w 2647"/>
                    <a:gd name="T5" fmla="*/ 1528 h 2206"/>
                    <a:gd name="T6" fmla="*/ 1178 w 2647"/>
                    <a:gd name="T7" fmla="*/ 2206 h 2206"/>
                    <a:gd name="T8" fmla="*/ 2647 w 2647"/>
                    <a:gd name="T9" fmla="*/ 1359 h 2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47" h="2206">
                      <a:moveTo>
                        <a:pt x="2647" y="1359"/>
                      </a:moveTo>
                      <a:cubicBezTo>
                        <a:pt x="2647" y="0"/>
                        <a:pt x="2647" y="0"/>
                        <a:pt x="2647" y="0"/>
                      </a:cubicBezTo>
                      <a:cubicBezTo>
                        <a:pt x="0" y="1528"/>
                        <a:pt x="0" y="1528"/>
                        <a:pt x="0" y="1528"/>
                      </a:cubicBezTo>
                      <a:cubicBezTo>
                        <a:pt x="1178" y="2206"/>
                        <a:pt x="1178" y="2206"/>
                        <a:pt x="1178" y="2206"/>
                      </a:cubicBezTo>
                      <a:cubicBezTo>
                        <a:pt x="1478" y="1706"/>
                        <a:pt x="2023" y="1369"/>
                        <a:pt x="2647" y="1359"/>
                      </a:cubicBezTo>
                      <a:close/>
                    </a:path>
                  </a:pathLst>
                </a:custGeom>
                <a:solidFill>
                  <a:srgbClr val="7762A6"/>
                </a:solidFill>
                <a:ln>
                  <a:noFill/>
                </a:ln>
              </p:spPr>
              <p:txBody>
                <a:bodyPr vert="horz" wrap="square" lIns="91495" tIns="45748" rIns="91495" bIns="45748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830080">
                    <a:defRPr/>
                  </a:pPr>
                  <a:endParaRPr lang="en-US" sz="3602" b="1" kern="0" dirty="0">
                    <a:solidFill>
                      <a:srgbClr val="262626"/>
                    </a:solidFill>
                    <a:latin typeface="Roboto Bold" charset="0"/>
                  </a:endParaRPr>
                </a:p>
              </p:txBody>
            </p:sp>
            <p:sp>
              <p:nvSpPr>
                <p:cNvPr id="34" name="Freeform 132"/>
                <p:cNvSpPr>
                  <a:spLocks/>
                </p:cNvSpPr>
                <p:nvPr/>
              </p:nvSpPr>
              <p:spPr bwMode="auto">
                <a:xfrm>
                  <a:off x="5237619" y="3030054"/>
                  <a:ext cx="607973" cy="1576874"/>
                </a:xfrm>
                <a:custGeom>
                  <a:avLst/>
                  <a:gdLst>
                    <a:gd name="T0" fmla="*/ 0 w 1175"/>
                    <a:gd name="T1" fmla="*/ 2369 h 3045"/>
                    <a:gd name="T2" fmla="*/ 1175 w 1175"/>
                    <a:gd name="T3" fmla="*/ 3045 h 3045"/>
                    <a:gd name="T4" fmla="*/ 1175 w 1175"/>
                    <a:gd name="T5" fmla="*/ 0 h 3045"/>
                    <a:gd name="T6" fmla="*/ 0 w 1175"/>
                    <a:gd name="T7" fmla="*/ 678 h 3045"/>
                    <a:gd name="T8" fmla="*/ 218 w 1175"/>
                    <a:gd name="T9" fmla="*/ 1524 h 3045"/>
                    <a:gd name="T10" fmla="*/ 0 w 1175"/>
                    <a:gd name="T11" fmla="*/ 2369 h 30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75" h="3045">
                      <a:moveTo>
                        <a:pt x="0" y="2369"/>
                      </a:moveTo>
                      <a:cubicBezTo>
                        <a:pt x="1175" y="3045"/>
                        <a:pt x="1175" y="3045"/>
                        <a:pt x="1175" y="3045"/>
                      </a:cubicBezTo>
                      <a:cubicBezTo>
                        <a:pt x="1175" y="0"/>
                        <a:pt x="1175" y="0"/>
                        <a:pt x="1175" y="0"/>
                      </a:cubicBezTo>
                      <a:cubicBezTo>
                        <a:pt x="0" y="678"/>
                        <a:pt x="0" y="678"/>
                        <a:pt x="0" y="678"/>
                      </a:cubicBezTo>
                      <a:cubicBezTo>
                        <a:pt x="139" y="928"/>
                        <a:pt x="218" y="1217"/>
                        <a:pt x="218" y="1524"/>
                      </a:cubicBezTo>
                      <a:cubicBezTo>
                        <a:pt x="218" y="1830"/>
                        <a:pt x="139" y="2118"/>
                        <a:pt x="0" y="2369"/>
                      </a:cubicBezTo>
                      <a:close/>
                    </a:path>
                  </a:pathLst>
                </a:custGeom>
                <a:solidFill>
                  <a:srgbClr val="1B98B5"/>
                </a:solidFill>
                <a:ln>
                  <a:noFill/>
                </a:ln>
              </p:spPr>
              <p:txBody>
                <a:bodyPr vert="horz" wrap="square" lIns="91495" tIns="45748" rIns="91495" bIns="45748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830080">
                    <a:defRPr/>
                  </a:pPr>
                  <a:endParaRPr lang="en-US" sz="3602" b="1" kern="0" dirty="0">
                    <a:solidFill>
                      <a:srgbClr val="262626"/>
                    </a:solidFill>
                    <a:latin typeface="Roboto Bold" charset="0"/>
                  </a:endParaRPr>
                </a:p>
              </p:txBody>
            </p:sp>
            <p:sp>
              <p:nvSpPr>
                <p:cNvPr id="35" name="Freeform 133"/>
                <p:cNvSpPr>
                  <a:spLocks/>
                </p:cNvSpPr>
                <p:nvPr/>
              </p:nvSpPr>
              <p:spPr bwMode="auto">
                <a:xfrm>
                  <a:off x="3049185" y="3029158"/>
                  <a:ext cx="608870" cy="1580460"/>
                </a:xfrm>
                <a:custGeom>
                  <a:avLst/>
                  <a:gdLst>
                    <a:gd name="T0" fmla="*/ 1177 w 1177"/>
                    <a:gd name="T1" fmla="*/ 678 h 3052"/>
                    <a:gd name="T2" fmla="*/ 0 w 1177"/>
                    <a:gd name="T3" fmla="*/ 0 h 3052"/>
                    <a:gd name="T4" fmla="*/ 0 w 1177"/>
                    <a:gd name="T5" fmla="*/ 3052 h 3052"/>
                    <a:gd name="T6" fmla="*/ 1177 w 1177"/>
                    <a:gd name="T7" fmla="*/ 2374 h 3052"/>
                    <a:gd name="T8" fmla="*/ 957 w 1177"/>
                    <a:gd name="T9" fmla="*/ 1526 h 3052"/>
                    <a:gd name="T10" fmla="*/ 1177 w 1177"/>
                    <a:gd name="T11" fmla="*/ 678 h 30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77" h="3052">
                      <a:moveTo>
                        <a:pt x="1177" y="678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052"/>
                        <a:pt x="0" y="3052"/>
                        <a:pt x="0" y="3052"/>
                      </a:cubicBezTo>
                      <a:cubicBezTo>
                        <a:pt x="1177" y="2374"/>
                        <a:pt x="1177" y="2374"/>
                        <a:pt x="1177" y="2374"/>
                      </a:cubicBezTo>
                      <a:cubicBezTo>
                        <a:pt x="1037" y="2122"/>
                        <a:pt x="957" y="1834"/>
                        <a:pt x="957" y="1526"/>
                      </a:cubicBezTo>
                      <a:cubicBezTo>
                        <a:pt x="957" y="1218"/>
                        <a:pt x="1037" y="929"/>
                        <a:pt x="1177" y="678"/>
                      </a:cubicBezTo>
                      <a:close/>
                    </a:path>
                  </a:pathLst>
                </a:custGeom>
                <a:solidFill>
                  <a:srgbClr val="8064A8"/>
                </a:solidFill>
                <a:ln>
                  <a:noFill/>
                </a:ln>
              </p:spPr>
              <p:txBody>
                <a:bodyPr vert="horz" wrap="square" lIns="91495" tIns="45748" rIns="91495" bIns="45748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830080">
                    <a:defRPr/>
                  </a:pPr>
                  <a:endParaRPr lang="en-US" sz="3602" b="1" kern="0" dirty="0">
                    <a:solidFill>
                      <a:srgbClr val="262626"/>
                    </a:solidFill>
                    <a:latin typeface="Roboto Bold" charset="0"/>
                  </a:endParaRPr>
                </a:p>
              </p:txBody>
            </p:sp>
            <p:sp>
              <p:nvSpPr>
                <p:cNvPr id="36" name="Freeform 134"/>
                <p:cNvSpPr>
                  <a:spLocks/>
                </p:cNvSpPr>
                <p:nvPr/>
              </p:nvSpPr>
              <p:spPr bwMode="auto">
                <a:xfrm>
                  <a:off x="4461961" y="2211802"/>
                  <a:ext cx="1370629" cy="1143760"/>
                </a:xfrm>
                <a:custGeom>
                  <a:avLst/>
                  <a:gdLst>
                    <a:gd name="T0" fmla="*/ 1470 w 2649"/>
                    <a:gd name="T1" fmla="*/ 2209 h 2209"/>
                    <a:gd name="T2" fmla="*/ 2649 w 2649"/>
                    <a:gd name="T3" fmla="*/ 1529 h 2209"/>
                    <a:gd name="T4" fmla="*/ 0 w 2649"/>
                    <a:gd name="T5" fmla="*/ 0 h 2209"/>
                    <a:gd name="T6" fmla="*/ 0 w 2649"/>
                    <a:gd name="T7" fmla="*/ 1359 h 2209"/>
                    <a:gd name="T8" fmla="*/ 1470 w 2649"/>
                    <a:gd name="T9" fmla="*/ 2209 h 22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49" h="2209">
                      <a:moveTo>
                        <a:pt x="1470" y="2209"/>
                      </a:moveTo>
                      <a:cubicBezTo>
                        <a:pt x="2649" y="1529"/>
                        <a:pt x="2649" y="1529"/>
                        <a:pt x="2649" y="152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359"/>
                        <a:pt x="0" y="1359"/>
                        <a:pt x="0" y="1359"/>
                      </a:cubicBezTo>
                      <a:cubicBezTo>
                        <a:pt x="625" y="1369"/>
                        <a:pt x="1170" y="1707"/>
                        <a:pt x="1470" y="2209"/>
                      </a:cubicBezTo>
                      <a:close/>
                    </a:path>
                  </a:pathLst>
                </a:custGeom>
                <a:solidFill>
                  <a:srgbClr val="01ADD5"/>
                </a:solidFill>
                <a:ln>
                  <a:noFill/>
                </a:ln>
              </p:spPr>
              <p:txBody>
                <a:bodyPr vert="horz" wrap="square" lIns="91495" tIns="45748" rIns="91495" bIns="45748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830080">
                    <a:defRPr/>
                  </a:pPr>
                  <a:endParaRPr lang="en-US" sz="3602" b="1" kern="0" dirty="0">
                    <a:solidFill>
                      <a:srgbClr val="262626"/>
                    </a:solidFill>
                    <a:latin typeface="Roboto Bold" charset="0"/>
                  </a:endParaRPr>
                </a:p>
              </p:txBody>
            </p:sp>
            <p:sp>
              <p:nvSpPr>
                <p:cNvPr id="37" name="Freeform 135"/>
                <p:cNvSpPr>
                  <a:spLocks/>
                </p:cNvSpPr>
                <p:nvPr/>
              </p:nvSpPr>
              <p:spPr bwMode="auto">
                <a:xfrm>
                  <a:off x="3063533" y="4284110"/>
                  <a:ext cx="1369284" cy="1142415"/>
                </a:xfrm>
                <a:custGeom>
                  <a:avLst/>
                  <a:gdLst>
                    <a:gd name="T0" fmla="*/ 1177 w 2646"/>
                    <a:gd name="T1" fmla="*/ 0 h 2206"/>
                    <a:gd name="T2" fmla="*/ 0 w 2646"/>
                    <a:gd name="T3" fmla="*/ 679 h 2206"/>
                    <a:gd name="T4" fmla="*/ 2646 w 2646"/>
                    <a:gd name="T5" fmla="*/ 2206 h 2206"/>
                    <a:gd name="T6" fmla="*/ 2646 w 2646"/>
                    <a:gd name="T7" fmla="*/ 847 h 2206"/>
                    <a:gd name="T8" fmla="*/ 1177 w 2646"/>
                    <a:gd name="T9" fmla="*/ 0 h 2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46" h="2206">
                      <a:moveTo>
                        <a:pt x="1177" y="0"/>
                      </a:moveTo>
                      <a:cubicBezTo>
                        <a:pt x="0" y="679"/>
                        <a:pt x="0" y="679"/>
                        <a:pt x="0" y="679"/>
                      </a:cubicBezTo>
                      <a:cubicBezTo>
                        <a:pt x="2646" y="2206"/>
                        <a:pt x="2646" y="2206"/>
                        <a:pt x="2646" y="2206"/>
                      </a:cubicBezTo>
                      <a:cubicBezTo>
                        <a:pt x="2646" y="847"/>
                        <a:pt x="2646" y="847"/>
                        <a:pt x="2646" y="847"/>
                      </a:cubicBezTo>
                      <a:cubicBezTo>
                        <a:pt x="2022" y="837"/>
                        <a:pt x="1478" y="500"/>
                        <a:pt x="1177" y="0"/>
                      </a:cubicBezTo>
                      <a:close/>
                    </a:path>
                  </a:pathLst>
                </a:custGeom>
                <a:solidFill>
                  <a:srgbClr val="6562A6"/>
                </a:solidFill>
                <a:ln>
                  <a:noFill/>
                </a:ln>
              </p:spPr>
              <p:txBody>
                <a:bodyPr vert="horz" wrap="square" lIns="91495" tIns="45748" rIns="91495" bIns="45748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830080">
                    <a:defRPr/>
                  </a:pPr>
                  <a:endParaRPr lang="en-US" sz="3602" b="1" kern="0" dirty="0">
                    <a:solidFill>
                      <a:srgbClr val="262626"/>
                    </a:solidFill>
                    <a:latin typeface="Roboto Bold" charset="0"/>
                  </a:endParaRPr>
                </a:p>
              </p:txBody>
            </p:sp>
            <p:sp>
              <p:nvSpPr>
                <p:cNvPr id="38" name="Freeform 136"/>
                <p:cNvSpPr>
                  <a:spLocks/>
                </p:cNvSpPr>
                <p:nvPr/>
              </p:nvSpPr>
              <p:spPr bwMode="auto">
                <a:xfrm>
                  <a:off x="4461961" y="4282317"/>
                  <a:ext cx="1371078" cy="1144208"/>
                </a:xfrm>
                <a:custGeom>
                  <a:avLst/>
                  <a:gdLst>
                    <a:gd name="T0" fmla="*/ 0 w 2650"/>
                    <a:gd name="T1" fmla="*/ 850 h 2209"/>
                    <a:gd name="T2" fmla="*/ 0 w 2650"/>
                    <a:gd name="T3" fmla="*/ 2209 h 2209"/>
                    <a:gd name="T4" fmla="*/ 2650 w 2650"/>
                    <a:gd name="T5" fmla="*/ 679 h 2209"/>
                    <a:gd name="T6" fmla="*/ 1471 w 2650"/>
                    <a:gd name="T7" fmla="*/ 0 h 2209"/>
                    <a:gd name="T8" fmla="*/ 0 w 2650"/>
                    <a:gd name="T9" fmla="*/ 850 h 22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50" h="2209">
                      <a:moveTo>
                        <a:pt x="0" y="850"/>
                      </a:moveTo>
                      <a:cubicBezTo>
                        <a:pt x="0" y="2209"/>
                        <a:pt x="0" y="2209"/>
                        <a:pt x="0" y="2209"/>
                      </a:cubicBezTo>
                      <a:cubicBezTo>
                        <a:pt x="2650" y="679"/>
                        <a:pt x="2650" y="679"/>
                        <a:pt x="2650" y="679"/>
                      </a:cubicBezTo>
                      <a:cubicBezTo>
                        <a:pt x="1471" y="0"/>
                        <a:pt x="1471" y="0"/>
                        <a:pt x="1471" y="0"/>
                      </a:cubicBezTo>
                      <a:cubicBezTo>
                        <a:pt x="1171" y="502"/>
                        <a:pt x="626" y="840"/>
                        <a:pt x="0" y="850"/>
                      </a:cubicBezTo>
                      <a:close/>
                    </a:path>
                  </a:pathLst>
                </a:custGeom>
                <a:solidFill>
                  <a:srgbClr val="4376AB"/>
                </a:solidFill>
                <a:ln>
                  <a:noFill/>
                </a:ln>
              </p:spPr>
              <p:txBody>
                <a:bodyPr vert="horz" wrap="square" lIns="91495" tIns="45748" rIns="91495" bIns="45748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830080">
                    <a:defRPr/>
                  </a:pPr>
                  <a:endParaRPr lang="en-US" sz="3602" b="1" kern="0" dirty="0">
                    <a:solidFill>
                      <a:srgbClr val="262626"/>
                    </a:solidFill>
                    <a:latin typeface="Roboto Bold" charset="0"/>
                  </a:endParaRPr>
                </a:p>
              </p:txBody>
            </p:sp>
          </p:grpSp>
          <p:sp>
            <p:nvSpPr>
              <p:cNvPr id="30" name="Овал 29"/>
              <p:cNvSpPr/>
              <p:nvPr/>
            </p:nvSpPr>
            <p:spPr>
              <a:xfrm>
                <a:off x="3519898" y="2699479"/>
                <a:ext cx="1939652" cy="193965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802"/>
              </a:p>
            </p:txBody>
          </p:sp>
          <p:sp>
            <p:nvSpPr>
              <p:cNvPr id="31" name="Freeform 170"/>
              <p:cNvSpPr>
                <a:spLocks noEditPoints="1"/>
              </p:cNvSpPr>
              <p:nvPr/>
            </p:nvSpPr>
            <p:spPr bwMode="auto">
              <a:xfrm>
                <a:off x="3651774" y="2830340"/>
                <a:ext cx="1675901" cy="1677930"/>
              </a:xfrm>
              <a:custGeom>
                <a:avLst/>
                <a:gdLst>
                  <a:gd name="T0" fmla="*/ 1431 w 2862"/>
                  <a:gd name="T1" fmla="*/ 2863 h 2863"/>
                  <a:gd name="T2" fmla="*/ 0 w 2862"/>
                  <a:gd name="T3" fmla="*/ 1431 h 2863"/>
                  <a:gd name="T4" fmla="*/ 1431 w 2862"/>
                  <a:gd name="T5" fmla="*/ 0 h 2863"/>
                  <a:gd name="T6" fmla="*/ 2862 w 2862"/>
                  <a:gd name="T7" fmla="*/ 1431 h 2863"/>
                  <a:gd name="T8" fmla="*/ 1431 w 2862"/>
                  <a:gd name="T9" fmla="*/ 2863 h 2863"/>
                  <a:gd name="T10" fmla="*/ 1431 w 2862"/>
                  <a:gd name="T11" fmla="*/ 13 h 2863"/>
                  <a:gd name="T12" fmla="*/ 12 w 2862"/>
                  <a:gd name="T13" fmla="*/ 1431 h 2863"/>
                  <a:gd name="T14" fmla="*/ 1431 w 2862"/>
                  <a:gd name="T15" fmla="*/ 2850 h 2863"/>
                  <a:gd name="T16" fmla="*/ 2849 w 2862"/>
                  <a:gd name="T17" fmla="*/ 1431 h 2863"/>
                  <a:gd name="T18" fmla="*/ 1431 w 2862"/>
                  <a:gd name="T19" fmla="*/ 13 h 28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62" h="2863">
                    <a:moveTo>
                      <a:pt x="1431" y="2863"/>
                    </a:moveTo>
                    <a:cubicBezTo>
                      <a:pt x="642" y="2863"/>
                      <a:pt x="0" y="2220"/>
                      <a:pt x="0" y="1431"/>
                    </a:cubicBezTo>
                    <a:cubicBezTo>
                      <a:pt x="0" y="642"/>
                      <a:pt x="642" y="0"/>
                      <a:pt x="1431" y="0"/>
                    </a:cubicBezTo>
                    <a:cubicBezTo>
                      <a:pt x="2220" y="0"/>
                      <a:pt x="2862" y="642"/>
                      <a:pt x="2862" y="1431"/>
                    </a:cubicBezTo>
                    <a:cubicBezTo>
                      <a:pt x="2862" y="2220"/>
                      <a:pt x="2220" y="2863"/>
                      <a:pt x="1431" y="2863"/>
                    </a:cubicBezTo>
                    <a:close/>
                    <a:moveTo>
                      <a:pt x="1431" y="13"/>
                    </a:moveTo>
                    <a:cubicBezTo>
                      <a:pt x="649" y="13"/>
                      <a:pt x="12" y="649"/>
                      <a:pt x="12" y="1431"/>
                    </a:cubicBezTo>
                    <a:cubicBezTo>
                      <a:pt x="12" y="2213"/>
                      <a:pt x="649" y="2850"/>
                      <a:pt x="1431" y="2850"/>
                    </a:cubicBezTo>
                    <a:cubicBezTo>
                      <a:pt x="2213" y="2850"/>
                      <a:pt x="2849" y="2213"/>
                      <a:pt x="2849" y="1431"/>
                    </a:cubicBezTo>
                    <a:cubicBezTo>
                      <a:pt x="2849" y="649"/>
                      <a:pt x="2213" y="13"/>
                      <a:pt x="1431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FFFFFF">
                    <a:lumMod val="85000"/>
                  </a:srgbClr>
                </a:solidFill>
                <a:round/>
                <a:headEnd/>
                <a:tailEnd/>
              </a:ln>
            </p:spPr>
            <p:txBody>
              <a:bodyPr vert="horz" wrap="square" lIns="91495" tIns="45748" rIns="91495" bIns="45748" numCol="1" anchor="t" anchorCtr="0" compatLnSpc="1">
                <a:prstTxWarp prst="textNoShape">
                  <a:avLst/>
                </a:prstTxWarp>
              </a:bodyPr>
              <a:lstStyle/>
              <a:p>
                <a:pPr defTabSz="1830080">
                  <a:defRPr/>
                </a:pPr>
                <a:endParaRPr lang="en-US" sz="3602" b="1" kern="0" dirty="0">
                  <a:solidFill>
                    <a:srgbClr val="262626"/>
                  </a:solidFill>
                  <a:latin typeface="Roboto Bold" charset="0"/>
                </a:endParaRPr>
              </a:p>
            </p:txBody>
          </p:sp>
          <p:pic>
            <p:nvPicPr>
              <p:cNvPr id="32" name="Picture 5" descr="\\gk.rosatom.local\uzgc_dfs\Ресурсы подразделений\Коммерческий отдел\! Группа маркетинга\Никита\ФС Росатом\Логотипы\НПО ЦЕНТРОТЕХ1.png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46679" y="3108319"/>
                <a:ext cx="1286091" cy="11219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8" name="Inhaltsplatzhalter 4">
              <a:extLst>
                <a:ext uri="{FF2B5EF4-FFF2-40B4-BE49-F238E27FC236}">
                  <a16:creationId xmlns:a16="http://schemas.microsoft.com/office/drawing/2014/main" xmlns="" id="{E7CC06DC-57D6-4C17-BF26-ADEA98AB908C}"/>
                </a:ext>
              </a:extLst>
            </p:cNvPr>
            <p:cNvSpPr txBox="1">
              <a:spLocks/>
            </p:cNvSpPr>
            <p:nvPr/>
          </p:nvSpPr>
          <p:spPr>
            <a:xfrm>
              <a:off x="2631697" y="2199923"/>
              <a:ext cx="1955505" cy="311304"/>
            </a:xfrm>
            <a:prstGeom prst="rect">
              <a:avLst/>
            </a:prstGeom>
          </p:spPr>
          <p:txBody>
            <a:bodyPr wrap="square" lIns="0" tIns="0" rIns="0" bIns="0" anchor="t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70000"/>
                </a:lnSpc>
              </a:pPr>
              <a:r>
                <a:rPr lang="ru-RU" sz="1401" b="1" dirty="0">
                  <a:solidFill>
                    <a:srgbClr val="203864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Производство</a:t>
              </a:r>
            </a:p>
            <a:p>
              <a:pPr>
                <a:lnSpc>
                  <a:spcPct val="70000"/>
                </a:lnSpc>
              </a:pPr>
              <a:r>
                <a:rPr lang="ru-RU" sz="1401" b="1" dirty="0">
                  <a:solidFill>
                    <a:srgbClr val="203864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  <a:r>
                <a:rPr lang="en-US" sz="1401" b="1" dirty="0">
                  <a:solidFill>
                    <a:srgbClr val="203864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</a:t>
              </a:r>
              <a:r>
                <a:rPr lang="ru-RU" sz="1401" b="1" dirty="0">
                  <a:solidFill>
                    <a:srgbClr val="203864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принтеров</a:t>
              </a:r>
            </a:p>
          </p:txBody>
        </p:sp>
        <p:sp>
          <p:nvSpPr>
            <p:cNvPr id="9" name="Inhaltsplatzhalter 4">
              <a:extLst>
                <a:ext uri="{FF2B5EF4-FFF2-40B4-BE49-F238E27FC236}">
                  <a16:creationId xmlns:a16="http://schemas.microsoft.com/office/drawing/2014/main" xmlns="" id="{E7CC06DC-57D6-4C17-BF26-ADEA98AB908C}"/>
                </a:ext>
              </a:extLst>
            </p:cNvPr>
            <p:cNvSpPr txBox="1">
              <a:spLocks/>
            </p:cNvSpPr>
            <p:nvPr/>
          </p:nvSpPr>
          <p:spPr>
            <a:xfrm>
              <a:off x="4784463" y="2151392"/>
              <a:ext cx="1955505" cy="311304"/>
            </a:xfrm>
            <a:prstGeom prst="rect">
              <a:avLst/>
            </a:prstGeom>
          </p:spPr>
          <p:txBody>
            <a:bodyPr wrap="square" lIns="0" tIns="0" rIns="0" bIns="0" anchor="t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70000"/>
                </a:lnSpc>
              </a:pPr>
              <a:r>
                <a:rPr lang="ru-RU" sz="1401" b="1" dirty="0">
                  <a:solidFill>
                    <a:srgbClr val="203864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Производство</a:t>
              </a:r>
            </a:p>
            <a:p>
              <a:pPr algn="r">
                <a:lnSpc>
                  <a:spcPct val="70000"/>
                </a:lnSpc>
              </a:pPr>
              <a:r>
                <a:rPr lang="ru-RU" sz="1401" b="1" dirty="0">
                  <a:solidFill>
                    <a:srgbClr val="203864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порошков</a:t>
              </a:r>
            </a:p>
          </p:txBody>
        </p:sp>
        <p:sp>
          <p:nvSpPr>
            <p:cNvPr id="10" name="Inhaltsplatzhalter 4">
              <a:extLst>
                <a:ext uri="{FF2B5EF4-FFF2-40B4-BE49-F238E27FC236}">
                  <a16:creationId xmlns:a16="http://schemas.microsoft.com/office/drawing/2014/main" xmlns="" id="{E7CC06DC-57D6-4C17-BF26-ADEA98AB908C}"/>
                </a:ext>
              </a:extLst>
            </p:cNvPr>
            <p:cNvSpPr txBox="1">
              <a:spLocks/>
            </p:cNvSpPr>
            <p:nvPr/>
          </p:nvSpPr>
          <p:spPr>
            <a:xfrm>
              <a:off x="2628410" y="3226410"/>
              <a:ext cx="1301871" cy="311304"/>
            </a:xfrm>
            <a:prstGeom prst="rect">
              <a:avLst/>
            </a:prstGeom>
          </p:spPr>
          <p:txBody>
            <a:bodyPr wrap="square" lIns="0" tIns="0" rIns="0" bIns="0" anchor="t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70000"/>
                </a:lnSpc>
              </a:pPr>
              <a:r>
                <a:rPr lang="ru-RU" sz="1401" b="1" dirty="0">
                  <a:solidFill>
                    <a:srgbClr val="203864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  <a:r>
                <a:rPr lang="en-US" sz="1401" b="1" dirty="0">
                  <a:solidFill>
                    <a:srgbClr val="203864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</a:t>
              </a:r>
              <a:r>
                <a:rPr lang="ru-RU" sz="1401" b="1" dirty="0">
                  <a:solidFill>
                    <a:srgbClr val="203864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печать</a:t>
              </a:r>
            </a:p>
            <a:p>
              <a:pPr>
                <a:lnSpc>
                  <a:spcPct val="70000"/>
                </a:lnSpc>
              </a:pPr>
              <a:r>
                <a:rPr lang="ru-RU" sz="1401" b="1" dirty="0">
                  <a:solidFill>
                    <a:srgbClr val="203864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(услуги печати)</a:t>
              </a:r>
            </a:p>
          </p:txBody>
        </p:sp>
        <p:sp>
          <p:nvSpPr>
            <p:cNvPr id="11" name="Inhaltsplatzhalter 4">
              <a:extLst>
                <a:ext uri="{FF2B5EF4-FFF2-40B4-BE49-F238E27FC236}">
                  <a16:creationId xmlns:a16="http://schemas.microsoft.com/office/drawing/2014/main" xmlns="" id="{E7CC06DC-57D6-4C17-BF26-ADEA98AB908C}"/>
                </a:ext>
              </a:extLst>
            </p:cNvPr>
            <p:cNvSpPr txBox="1">
              <a:spLocks/>
            </p:cNvSpPr>
            <p:nvPr/>
          </p:nvSpPr>
          <p:spPr>
            <a:xfrm>
              <a:off x="5410326" y="3236093"/>
              <a:ext cx="1334355" cy="311304"/>
            </a:xfrm>
            <a:prstGeom prst="rect">
              <a:avLst/>
            </a:prstGeom>
          </p:spPr>
          <p:txBody>
            <a:bodyPr wrap="square" lIns="0" tIns="0" rIns="0" bIns="0" anchor="t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70000"/>
                </a:lnSpc>
              </a:pPr>
              <a:r>
                <a:rPr lang="ru-RU" sz="1401" b="1" dirty="0">
                  <a:solidFill>
                    <a:srgbClr val="203864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НИОКР</a:t>
              </a:r>
            </a:p>
            <a:p>
              <a:pPr algn="r">
                <a:lnSpc>
                  <a:spcPct val="70000"/>
                </a:lnSpc>
              </a:pPr>
              <a:r>
                <a:rPr lang="ru-RU" sz="1401" b="1" dirty="0">
                  <a:solidFill>
                    <a:srgbClr val="203864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(Реинжиниринг)</a:t>
              </a:r>
            </a:p>
          </p:txBody>
        </p:sp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xmlns="" id="{96F24114-FEE7-43FA-87E0-62D5D1AA10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-5127" b="-6126"/>
            <a:stretch/>
          </p:blipFill>
          <p:spPr>
            <a:xfrm>
              <a:off x="6954378" y="1716902"/>
              <a:ext cx="806901" cy="706746"/>
            </a:xfrm>
            <a:prstGeom prst="ellipse">
              <a:avLst/>
            </a:prstGeom>
            <a:ln>
              <a:noFill/>
            </a:ln>
            <a:effectLst>
              <a:softEdge rad="31750"/>
            </a:effectLst>
          </p:spPr>
        </p:pic>
        <p:pic>
          <p:nvPicPr>
            <p:cNvPr id="13" name="Picture 2" descr="C:\Users\Khomyakov_SG\Documents\фланец ЭХГ\Разрез фланца2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65208" y="3112759"/>
              <a:ext cx="1146565" cy="446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Oval 128"/>
            <p:cNvSpPr>
              <a:spLocks noChangeArrowheads="1"/>
            </p:cNvSpPr>
            <p:nvPr/>
          </p:nvSpPr>
          <p:spPr bwMode="auto">
            <a:xfrm>
              <a:off x="2580248" y="2001760"/>
              <a:ext cx="108000" cy="108000"/>
            </a:xfrm>
            <a:prstGeom prst="ellipse">
              <a:avLst/>
            </a:prstGeom>
            <a:solidFill>
              <a:srgbClr val="7762A6"/>
            </a:solidFill>
            <a:ln>
              <a:noFill/>
            </a:ln>
          </p:spPr>
          <p:txBody>
            <a:bodyPr vert="horz" wrap="square" lIns="91495" tIns="45748" rIns="91495" bIns="45748" numCol="1" anchor="t" anchorCtr="0" compatLnSpc="1">
              <a:prstTxWarp prst="textNoShape">
                <a:avLst/>
              </a:prstTxWarp>
            </a:bodyPr>
            <a:lstStyle/>
            <a:p>
              <a:pPr defTabSz="1830080"/>
              <a:endParaRPr lang="en-US" sz="3602" b="1" kern="0" dirty="0">
                <a:solidFill>
                  <a:srgbClr val="262626"/>
                </a:solidFill>
                <a:latin typeface="Roboto Bold" charset="0"/>
              </a:endParaRPr>
            </a:p>
          </p:txBody>
        </p:sp>
        <p:sp>
          <p:nvSpPr>
            <p:cNvPr id="15" name="Oval 130"/>
            <p:cNvSpPr>
              <a:spLocks noChangeArrowheads="1"/>
            </p:cNvSpPr>
            <p:nvPr/>
          </p:nvSpPr>
          <p:spPr bwMode="auto">
            <a:xfrm>
              <a:off x="6657293" y="1999347"/>
              <a:ext cx="108000" cy="108000"/>
            </a:xfrm>
            <a:prstGeom prst="ellipse">
              <a:avLst/>
            </a:prstGeom>
            <a:solidFill>
              <a:srgbClr val="1B98B5"/>
            </a:solidFill>
            <a:ln>
              <a:noFill/>
            </a:ln>
          </p:spPr>
          <p:txBody>
            <a:bodyPr vert="horz" wrap="square" lIns="91495" tIns="45748" rIns="91495" bIns="45748" numCol="1" anchor="t" anchorCtr="0" compatLnSpc="1">
              <a:prstTxWarp prst="textNoShape">
                <a:avLst/>
              </a:prstTxWarp>
            </a:bodyPr>
            <a:lstStyle/>
            <a:p>
              <a:pPr defTabSz="1830080">
                <a:defRPr/>
              </a:pPr>
              <a:endParaRPr lang="en-US" sz="3602" b="1" kern="0" dirty="0">
                <a:solidFill>
                  <a:srgbClr val="262626"/>
                </a:solidFill>
                <a:latin typeface="Roboto Bold" charset="0"/>
              </a:endParaRPr>
            </a:p>
          </p:txBody>
        </p:sp>
        <p:cxnSp>
          <p:nvCxnSpPr>
            <p:cNvPr id="16" name="Straight Connector 175"/>
            <p:cNvCxnSpPr/>
            <p:nvPr/>
          </p:nvCxnSpPr>
          <p:spPr>
            <a:xfrm flipV="1">
              <a:off x="2687366" y="2049133"/>
              <a:ext cx="1235721" cy="2952"/>
            </a:xfrm>
            <a:prstGeom prst="line">
              <a:avLst/>
            </a:prstGeom>
            <a:noFill/>
            <a:ln w="6350" cap="flat" cmpd="sng" algn="ctr">
              <a:solidFill>
                <a:srgbClr val="8064A8"/>
              </a:solidFill>
              <a:prstDash val="solid"/>
              <a:miter lim="800000"/>
            </a:ln>
            <a:effectLst/>
          </p:spPr>
        </p:cxnSp>
        <p:cxnSp>
          <p:nvCxnSpPr>
            <p:cNvPr id="17" name="Straight Connector 189"/>
            <p:cNvCxnSpPr>
              <a:stCxn id="15" idx="2"/>
            </p:cNvCxnSpPr>
            <p:nvPr/>
          </p:nvCxnSpPr>
          <p:spPr>
            <a:xfrm flipH="1">
              <a:off x="5387736" y="2053347"/>
              <a:ext cx="1269557" cy="0"/>
            </a:xfrm>
            <a:prstGeom prst="line">
              <a:avLst/>
            </a:prstGeom>
            <a:noFill/>
            <a:ln w="6350" cap="flat" cmpd="sng" algn="ctr">
              <a:solidFill>
                <a:srgbClr val="1B98B5"/>
              </a:solidFill>
              <a:prstDash val="solid"/>
              <a:miter lim="800000"/>
            </a:ln>
            <a:effectLst/>
          </p:spPr>
        </p:cxnSp>
        <p:pic>
          <p:nvPicPr>
            <p:cNvPr id="18" name="Рисунок 17"/>
            <p:cNvPicPr>
              <a:picLocks noChangeAspect="1"/>
            </p:cNvPicPr>
            <p:nvPr/>
          </p:nvPicPr>
          <p:blipFill>
            <a:blip r:embed="rId6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39697" y="3600632"/>
              <a:ext cx="797586" cy="531528"/>
            </a:xfrm>
            <a:prstGeom prst="rect">
              <a:avLst/>
            </a:prstGeom>
            <a:effectLst>
              <a:softEdge rad="12700"/>
            </a:effectLst>
          </p:spPr>
        </p:pic>
        <p:grpSp>
          <p:nvGrpSpPr>
            <p:cNvPr id="19" name="Группа 18"/>
            <p:cNvGrpSpPr>
              <a:grpSpLocks noChangeAspect="1"/>
            </p:cNvGrpSpPr>
            <p:nvPr/>
          </p:nvGrpSpPr>
          <p:grpSpPr>
            <a:xfrm>
              <a:off x="982248" y="3079194"/>
              <a:ext cx="1436016" cy="925980"/>
              <a:chOff x="589280" y="3327673"/>
              <a:chExt cx="1815253" cy="1170522"/>
            </a:xfrm>
          </p:grpSpPr>
          <p:pic>
            <p:nvPicPr>
              <p:cNvPr id="25" name="Picture 2" descr="C:\Users\VSShubenkov\Desktop\Приложение 10.jpg"/>
              <p:cNvPicPr>
                <a:picLocks noChangeAspect="1" noChangeArrowheads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3953" t="13219" r="2465"/>
              <a:stretch/>
            </p:blipFill>
            <p:spPr bwMode="auto">
              <a:xfrm>
                <a:off x="589280" y="3454400"/>
                <a:ext cx="1151355" cy="731347"/>
              </a:xfrm>
              <a:prstGeom prst="rect">
                <a:avLst/>
              </a:prstGeom>
              <a:noFill/>
              <a:effectLst>
                <a:softEdge rad="127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6" name="Picture 2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28606" y="3935038"/>
                <a:ext cx="654345" cy="56315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bg2"/>
                </a:outerShdw>
                <a:softEdge rad="127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" name="Рисунок 26"/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728" t="22387" r="8321" b="8214"/>
              <a:stretch/>
            </p:blipFill>
            <p:spPr>
              <a:xfrm>
                <a:off x="1544016" y="3327673"/>
                <a:ext cx="860517" cy="659145"/>
              </a:xfrm>
              <a:prstGeom prst="rect">
                <a:avLst/>
              </a:prstGeom>
              <a:effectLst>
                <a:softEdge rad="31750"/>
              </a:effectLst>
            </p:spPr>
          </p:pic>
          <p:pic>
            <p:nvPicPr>
              <p:cNvPr id="28" name="Рисунок 27"/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605" t="3687" r="26790" b="16247"/>
              <a:stretch/>
            </p:blipFill>
            <p:spPr>
              <a:xfrm>
                <a:off x="1164957" y="3942355"/>
                <a:ext cx="581000" cy="548522"/>
              </a:xfrm>
              <a:prstGeom prst="rect">
                <a:avLst/>
              </a:prstGeom>
              <a:effectLst>
                <a:softEdge rad="12700"/>
              </a:effectLst>
            </p:spPr>
          </p:pic>
        </p:grpSp>
        <p:sp>
          <p:nvSpPr>
            <p:cNvPr id="20" name="Freeform 10"/>
            <p:cNvSpPr>
              <a:spLocks/>
            </p:cNvSpPr>
            <p:nvPr/>
          </p:nvSpPr>
          <p:spPr bwMode="auto">
            <a:xfrm>
              <a:off x="6657293" y="3079194"/>
              <a:ext cx="108000" cy="108000"/>
            </a:xfrm>
            <a:custGeom>
              <a:avLst/>
              <a:gdLst>
                <a:gd name="T0" fmla="*/ 33 w 215"/>
                <a:gd name="T1" fmla="*/ 168 h 215"/>
                <a:gd name="T2" fmla="*/ 168 w 215"/>
                <a:gd name="T3" fmla="*/ 182 h 215"/>
                <a:gd name="T4" fmla="*/ 182 w 215"/>
                <a:gd name="T5" fmla="*/ 47 h 215"/>
                <a:gd name="T6" fmla="*/ 47 w 215"/>
                <a:gd name="T7" fmla="*/ 33 h 215"/>
                <a:gd name="T8" fmla="*/ 33 w 215"/>
                <a:gd name="T9" fmla="*/ 168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215">
                  <a:moveTo>
                    <a:pt x="33" y="168"/>
                  </a:moveTo>
                  <a:cubicBezTo>
                    <a:pt x="66" y="209"/>
                    <a:pt x="127" y="215"/>
                    <a:pt x="168" y="182"/>
                  </a:cubicBezTo>
                  <a:cubicBezTo>
                    <a:pt x="209" y="149"/>
                    <a:pt x="215" y="88"/>
                    <a:pt x="182" y="47"/>
                  </a:cubicBezTo>
                  <a:cubicBezTo>
                    <a:pt x="149" y="6"/>
                    <a:pt x="88" y="0"/>
                    <a:pt x="47" y="33"/>
                  </a:cubicBezTo>
                  <a:cubicBezTo>
                    <a:pt x="6" y="67"/>
                    <a:pt x="0" y="127"/>
                    <a:pt x="33" y="168"/>
                  </a:cubicBezTo>
                  <a:close/>
                </a:path>
              </a:pathLst>
            </a:custGeom>
            <a:solidFill>
              <a:srgbClr val="4376AB"/>
            </a:solidFill>
            <a:ln>
              <a:noFill/>
            </a:ln>
          </p:spPr>
          <p:txBody>
            <a:bodyPr vert="horz" wrap="square" lIns="91495" tIns="45748" rIns="91495" bIns="45748" numCol="1" anchor="t" anchorCtr="0" compatLnSpc="1">
              <a:prstTxWarp prst="textNoShape">
                <a:avLst/>
              </a:prstTxWarp>
            </a:bodyPr>
            <a:lstStyle/>
            <a:p>
              <a:pPr defTabSz="1830080">
                <a:defRPr/>
              </a:pPr>
              <a:endParaRPr lang="en-US" sz="3602" b="1" kern="0" dirty="0">
                <a:solidFill>
                  <a:srgbClr val="262626"/>
                </a:solidFill>
                <a:latin typeface="Roboto Bold" charset="0"/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2574410" y="3056119"/>
              <a:ext cx="108000" cy="108000"/>
            </a:xfrm>
            <a:custGeom>
              <a:avLst/>
              <a:gdLst>
                <a:gd name="T0" fmla="*/ 182 w 216"/>
                <a:gd name="T1" fmla="*/ 168 h 216"/>
                <a:gd name="T2" fmla="*/ 48 w 216"/>
                <a:gd name="T3" fmla="*/ 182 h 216"/>
                <a:gd name="T4" fmla="*/ 33 w 216"/>
                <a:gd name="T5" fmla="*/ 48 h 216"/>
                <a:gd name="T6" fmla="*/ 168 w 216"/>
                <a:gd name="T7" fmla="*/ 34 h 216"/>
                <a:gd name="T8" fmla="*/ 182 w 216"/>
                <a:gd name="T9" fmla="*/ 168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216">
                  <a:moveTo>
                    <a:pt x="182" y="168"/>
                  </a:moveTo>
                  <a:cubicBezTo>
                    <a:pt x="149" y="210"/>
                    <a:pt x="89" y="216"/>
                    <a:pt x="48" y="182"/>
                  </a:cubicBezTo>
                  <a:cubicBezTo>
                    <a:pt x="6" y="149"/>
                    <a:pt x="0" y="89"/>
                    <a:pt x="33" y="48"/>
                  </a:cubicBezTo>
                  <a:cubicBezTo>
                    <a:pt x="67" y="7"/>
                    <a:pt x="127" y="0"/>
                    <a:pt x="168" y="34"/>
                  </a:cubicBezTo>
                  <a:cubicBezTo>
                    <a:pt x="209" y="67"/>
                    <a:pt x="216" y="127"/>
                    <a:pt x="182" y="168"/>
                  </a:cubicBezTo>
                  <a:close/>
                </a:path>
              </a:pathLst>
            </a:custGeom>
            <a:solidFill>
              <a:srgbClr val="6562A6"/>
            </a:solidFill>
            <a:ln>
              <a:noFill/>
            </a:ln>
          </p:spPr>
          <p:txBody>
            <a:bodyPr vert="horz" wrap="square" lIns="91495" tIns="45748" rIns="91495" bIns="45748" numCol="1" anchor="t" anchorCtr="0" compatLnSpc="1">
              <a:prstTxWarp prst="textNoShape">
                <a:avLst/>
              </a:prstTxWarp>
            </a:bodyPr>
            <a:lstStyle/>
            <a:p>
              <a:pPr defTabSz="1830080">
                <a:defRPr/>
              </a:pPr>
              <a:endParaRPr lang="en-US" sz="3602" b="1" kern="0" dirty="0">
                <a:solidFill>
                  <a:srgbClr val="262626"/>
                </a:solidFill>
                <a:latin typeface="Roboto Bold" charset="0"/>
              </a:endParaRPr>
            </a:p>
          </p:txBody>
        </p:sp>
        <p:cxnSp>
          <p:nvCxnSpPr>
            <p:cNvPr id="22" name="Straight Connector 179"/>
            <p:cNvCxnSpPr/>
            <p:nvPr/>
          </p:nvCxnSpPr>
          <p:spPr>
            <a:xfrm flipV="1">
              <a:off x="3735372" y="2635086"/>
              <a:ext cx="540369" cy="470537"/>
            </a:xfrm>
            <a:prstGeom prst="line">
              <a:avLst/>
            </a:prstGeom>
            <a:noFill/>
            <a:ln w="6350" cap="flat" cmpd="sng" algn="ctr">
              <a:solidFill>
                <a:srgbClr val="6562A6"/>
              </a:solidFill>
              <a:prstDash val="solid"/>
              <a:miter lim="800000"/>
            </a:ln>
            <a:effectLst/>
          </p:spPr>
        </p:cxnSp>
        <p:cxnSp>
          <p:nvCxnSpPr>
            <p:cNvPr id="23" name="Straight Connector 183"/>
            <p:cNvCxnSpPr/>
            <p:nvPr/>
          </p:nvCxnSpPr>
          <p:spPr>
            <a:xfrm flipH="1">
              <a:off x="5704312" y="3133194"/>
              <a:ext cx="1006981" cy="0"/>
            </a:xfrm>
            <a:prstGeom prst="line">
              <a:avLst/>
            </a:prstGeom>
            <a:noFill/>
            <a:ln w="6350" cap="flat" cmpd="sng" algn="ctr">
              <a:solidFill>
                <a:srgbClr val="4376AB"/>
              </a:solidFill>
              <a:prstDash val="solid"/>
              <a:miter lim="800000"/>
            </a:ln>
            <a:effectLst/>
          </p:spPr>
        </p:cxnSp>
        <p:cxnSp>
          <p:nvCxnSpPr>
            <p:cNvPr id="24" name="Straight Connector 186"/>
            <p:cNvCxnSpPr/>
            <p:nvPr/>
          </p:nvCxnSpPr>
          <p:spPr>
            <a:xfrm flipH="1" flipV="1">
              <a:off x="5054966" y="2655042"/>
              <a:ext cx="646059" cy="478152"/>
            </a:xfrm>
            <a:prstGeom prst="line">
              <a:avLst/>
            </a:prstGeom>
            <a:noFill/>
            <a:ln w="6350" cap="flat" cmpd="sng" algn="ctr">
              <a:solidFill>
                <a:srgbClr val="4376AB"/>
              </a:solidFill>
              <a:prstDash val="solid"/>
              <a:miter lim="800000"/>
            </a:ln>
            <a:effectLst/>
          </p:spPr>
        </p:cxnSp>
      </p:grpSp>
      <p:sp>
        <p:nvSpPr>
          <p:cNvPr id="39" name="Inhaltsplatzhalter 4">
            <a:extLst>
              <a:ext uri="{FF2B5EF4-FFF2-40B4-BE49-F238E27FC236}">
                <a16:creationId xmlns:a16="http://schemas.microsoft.com/office/drawing/2014/main" xmlns="" id="{E7CC06DC-57D6-4C17-BF26-ADEA98AB908C}"/>
              </a:ext>
            </a:extLst>
          </p:cNvPr>
          <p:cNvSpPr txBox="1">
            <a:spLocks/>
          </p:cNvSpPr>
          <p:nvPr/>
        </p:nvSpPr>
        <p:spPr>
          <a:xfrm>
            <a:off x="4591184" y="4501156"/>
            <a:ext cx="4089678" cy="3897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t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70000"/>
              </a:lnSpc>
            </a:pPr>
            <a:r>
              <a:rPr lang="ru-RU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Указана доля (%) каждого продуктового направления в структуре общей выручки по направлению АТ 2023/2030 </a:t>
            </a:r>
            <a:r>
              <a:rPr lang="ru-RU" sz="9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гг</a:t>
            </a:r>
            <a:r>
              <a:rPr lang="ru-RU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при том, что:</a:t>
            </a:r>
          </a:p>
          <a:p>
            <a:pPr>
              <a:lnSpc>
                <a:spcPct val="70000"/>
              </a:lnSpc>
            </a:pPr>
            <a:r>
              <a:rPr lang="ru-RU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2023 ~ 160 млн. руб.</a:t>
            </a:r>
          </a:p>
          <a:p>
            <a:pPr>
              <a:lnSpc>
                <a:spcPct val="70000"/>
              </a:lnSpc>
            </a:pPr>
            <a:r>
              <a:rPr lang="ru-RU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2030 ~ 2 650 млн. руб.</a:t>
            </a:r>
          </a:p>
        </p:txBody>
      </p:sp>
      <p:sp>
        <p:nvSpPr>
          <p:cNvPr id="40" name="Inhaltsplatzhalter 4">
            <a:extLst>
              <a:ext uri="{FF2B5EF4-FFF2-40B4-BE49-F238E27FC236}">
                <a16:creationId xmlns:a16="http://schemas.microsoft.com/office/drawing/2014/main" xmlns="" id="{E7CC06DC-57D6-4C17-BF26-ADEA98AB908C}"/>
              </a:ext>
            </a:extLst>
          </p:cNvPr>
          <p:cNvSpPr txBox="1">
            <a:spLocks/>
          </p:cNvSpPr>
          <p:nvPr/>
        </p:nvSpPr>
        <p:spPr>
          <a:xfrm>
            <a:off x="2634704" y="2793748"/>
            <a:ext cx="984399" cy="172570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t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70000"/>
              </a:lnSpc>
            </a:pPr>
            <a:r>
              <a:rPr lang="ru-RU" sz="1201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55/</a:t>
            </a:r>
            <a:r>
              <a:rPr lang="ru-RU" sz="1601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60</a:t>
            </a:r>
          </a:p>
        </p:txBody>
      </p:sp>
      <p:sp>
        <p:nvSpPr>
          <p:cNvPr id="41" name="Inhaltsplatzhalter 4">
            <a:extLst>
              <a:ext uri="{FF2B5EF4-FFF2-40B4-BE49-F238E27FC236}">
                <a16:creationId xmlns:a16="http://schemas.microsoft.com/office/drawing/2014/main" xmlns="" id="{E7CC06DC-57D6-4C17-BF26-ADEA98AB908C}"/>
              </a:ext>
            </a:extLst>
          </p:cNvPr>
          <p:cNvSpPr txBox="1">
            <a:spLocks/>
          </p:cNvSpPr>
          <p:nvPr/>
        </p:nvSpPr>
        <p:spPr>
          <a:xfrm>
            <a:off x="2634704" y="3846923"/>
            <a:ext cx="984399" cy="172570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t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70000"/>
              </a:lnSpc>
            </a:pPr>
            <a:r>
              <a:rPr lang="ru-RU" sz="1201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9/</a:t>
            </a:r>
            <a:r>
              <a:rPr lang="ru-RU" sz="1601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7</a:t>
            </a:r>
          </a:p>
        </p:txBody>
      </p:sp>
      <p:sp>
        <p:nvSpPr>
          <p:cNvPr id="42" name="Inhaltsplatzhalter 4">
            <a:extLst>
              <a:ext uri="{FF2B5EF4-FFF2-40B4-BE49-F238E27FC236}">
                <a16:creationId xmlns:a16="http://schemas.microsoft.com/office/drawing/2014/main" xmlns="" id="{E7CC06DC-57D6-4C17-BF26-ADEA98AB908C}"/>
              </a:ext>
            </a:extLst>
          </p:cNvPr>
          <p:cNvSpPr txBox="1">
            <a:spLocks/>
          </p:cNvSpPr>
          <p:nvPr/>
        </p:nvSpPr>
        <p:spPr>
          <a:xfrm>
            <a:off x="5761421" y="2749800"/>
            <a:ext cx="984399" cy="172570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t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70000"/>
              </a:lnSpc>
            </a:pPr>
            <a:r>
              <a:rPr lang="ru-RU" sz="1201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36/</a:t>
            </a:r>
            <a:r>
              <a:rPr lang="ru-RU" sz="1601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33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1065336" y="2879179"/>
            <a:ext cx="2721070" cy="469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300"/>
              </a:spcAft>
              <a:buClr>
                <a:srgbClr val="0070C0"/>
              </a:buClr>
            </a:pPr>
            <a:r>
              <a:rPr lang="ru-RU" sz="1051" b="1" dirty="0">
                <a:solidFill>
                  <a:srgbClr val="014273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2022г. – выпуск от 5 </a:t>
            </a:r>
            <a:r>
              <a:rPr lang="ru-RU" sz="1051" b="1" dirty="0" err="1">
                <a:solidFill>
                  <a:srgbClr val="014273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шт</a:t>
            </a:r>
            <a:r>
              <a:rPr lang="ru-RU" sz="1051" b="1" dirty="0">
                <a:solidFill>
                  <a:srgbClr val="014273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/год. серии СЛП-МПК;</a:t>
            </a:r>
          </a:p>
          <a:p>
            <a:pPr algn="r">
              <a:spcAft>
                <a:spcPts val="300"/>
              </a:spcAft>
              <a:buClr>
                <a:srgbClr val="0070C0"/>
              </a:buClr>
            </a:pPr>
            <a:r>
              <a:rPr lang="ru-RU" sz="1051" b="1" dirty="0">
                <a:solidFill>
                  <a:srgbClr val="014273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2024г. – выпуск от 11 </a:t>
            </a:r>
            <a:r>
              <a:rPr lang="ru-RU" sz="1051" b="1" dirty="0" err="1">
                <a:solidFill>
                  <a:srgbClr val="014273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шт</a:t>
            </a:r>
            <a:r>
              <a:rPr lang="ru-RU" sz="1051" b="1" dirty="0">
                <a:solidFill>
                  <a:srgbClr val="014273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/год серии СЛП-МПК.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5601346" y="2949272"/>
            <a:ext cx="2194850" cy="454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  <a:buClr>
                <a:srgbClr val="0070C0"/>
              </a:buClr>
            </a:pPr>
            <a:r>
              <a:rPr lang="ru-RU" sz="1051" b="1" dirty="0">
                <a:solidFill>
                  <a:srgbClr val="014273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2023 год – 6,2 т/год.;</a:t>
            </a:r>
          </a:p>
          <a:p>
            <a:pPr>
              <a:spcAft>
                <a:spcPts val="300"/>
              </a:spcAft>
              <a:buClr>
                <a:srgbClr val="0070C0"/>
              </a:buClr>
            </a:pPr>
            <a:r>
              <a:rPr lang="ru-RU" sz="1051" b="1" dirty="0">
                <a:solidFill>
                  <a:srgbClr val="014273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2030 год – 68,5 т/год.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719163" y="4273171"/>
            <a:ext cx="2721070" cy="454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300"/>
              </a:spcAft>
              <a:buClr>
                <a:srgbClr val="0070C0"/>
              </a:buClr>
            </a:pPr>
            <a:r>
              <a:rPr lang="ru-RU" sz="1051" b="1" dirty="0">
                <a:solidFill>
                  <a:srgbClr val="014273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Принтер </a:t>
            </a:r>
            <a:r>
              <a:rPr lang="en-US" sz="1051" b="1" dirty="0" err="1">
                <a:solidFill>
                  <a:srgbClr val="014273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Farsoon</a:t>
            </a:r>
            <a:r>
              <a:rPr lang="ru-RU" sz="1051" b="1" dirty="0">
                <a:solidFill>
                  <a:srgbClr val="014273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 121 – до 15000 см3/год;</a:t>
            </a:r>
          </a:p>
          <a:p>
            <a:pPr algn="r">
              <a:spcAft>
                <a:spcPts val="300"/>
              </a:spcAft>
              <a:buClr>
                <a:srgbClr val="0070C0"/>
              </a:buClr>
            </a:pPr>
            <a:r>
              <a:rPr lang="ru-RU" sz="1051" b="1" dirty="0">
                <a:solidFill>
                  <a:srgbClr val="014273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Принтер </a:t>
            </a:r>
            <a:r>
              <a:rPr lang="en-US" sz="1051" b="1" dirty="0" err="1">
                <a:solidFill>
                  <a:srgbClr val="014273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Farsoon</a:t>
            </a:r>
            <a:r>
              <a:rPr lang="en-US" sz="1051" b="1" dirty="0">
                <a:solidFill>
                  <a:srgbClr val="014273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 421 – </a:t>
            </a:r>
            <a:r>
              <a:rPr lang="ru-RU" sz="1051" b="1" dirty="0">
                <a:solidFill>
                  <a:srgbClr val="014273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до 39000 см3/год.</a:t>
            </a:r>
          </a:p>
        </p:txBody>
      </p:sp>
    </p:spTree>
    <p:extLst>
      <p:ext uri="{BB962C8B-B14F-4D97-AF65-F5344CB8AC3E}">
        <p14:creationId xmlns:p14="http://schemas.microsoft.com/office/powerpoint/2010/main" val="2783881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4"/>
          <p:cNvSpPr>
            <a:spLocks noGrp="1"/>
          </p:cNvSpPr>
          <p:nvPr>
            <p:ph type="title"/>
          </p:nvPr>
        </p:nvSpPr>
        <p:spPr>
          <a:xfrm>
            <a:off x="229813" y="190707"/>
            <a:ext cx="6490522" cy="344704"/>
          </a:xfrm>
        </p:spPr>
        <p:txBody>
          <a:bodyPr/>
          <a:lstStyle/>
          <a:p>
            <a:r>
              <a:rPr lang="ru-RU" dirty="0">
                <a:solidFill>
                  <a:srgbClr val="014273"/>
                </a:solidFill>
              </a:rPr>
              <a:t>Преимущества аддитивных технологий</a:t>
            </a:r>
            <a:br>
              <a:rPr lang="ru-RU" dirty="0">
                <a:solidFill>
                  <a:srgbClr val="014273"/>
                </a:solidFill>
              </a:rPr>
            </a:br>
            <a:r>
              <a:rPr lang="en-US" sz="1802" dirty="0">
                <a:solidFill>
                  <a:srgbClr val="014273"/>
                </a:solidFill>
              </a:rPr>
              <a:t>(</a:t>
            </a:r>
            <a:r>
              <a:rPr lang="ru-RU" sz="1802" dirty="0">
                <a:solidFill>
                  <a:srgbClr val="014273"/>
                </a:solidFill>
              </a:rPr>
              <a:t>экономические и </a:t>
            </a:r>
            <a:r>
              <a:rPr lang="ru-RU" sz="1802" dirty="0" err="1">
                <a:solidFill>
                  <a:srgbClr val="014273"/>
                </a:solidFill>
              </a:rPr>
              <a:t>имидживые</a:t>
            </a:r>
            <a:r>
              <a:rPr lang="ru-RU" sz="1802" dirty="0">
                <a:solidFill>
                  <a:srgbClr val="014273"/>
                </a:solidFill>
              </a:rPr>
              <a:t> аспекты)</a:t>
            </a:r>
          </a:p>
        </p:txBody>
      </p:sp>
      <p:pic>
        <p:nvPicPr>
          <p:cNvPr id="22" name="Picture 2" descr="C:\Users\VSShubenkov\Desktop\АТ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369" y="780651"/>
            <a:ext cx="5614340" cy="423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1685518" y="3228264"/>
            <a:ext cx="1442533" cy="508272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rtlCol="0">
            <a:spAutoFit/>
          </a:bodyPr>
          <a:lstStyle/>
          <a:p>
            <a:pPr algn="ctr" defTabSz="915223">
              <a:defRPr/>
            </a:pPr>
            <a:r>
              <a:rPr lang="ru-RU" sz="901" kern="0" dirty="0">
                <a:solidFill>
                  <a:srgbClr val="414042"/>
                </a:solidFill>
                <a:latin typeface="Corbel" panose="020B0503020204020204" pitchFamily="34" charset="0"/>
                <a:cs typeface="Calibri" panose="020F0502020204030204" pitchFamily="34" charset="0"/>
              </a:rPr>
              <a:t>сокращение затрат на вывод новых продуктов на рынок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55394" y="996053"/>
            <a:ext cx="759199" cy="2156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1" b="1" dirty="0">
                <a:solidFill>
                  <a:srgbClr val="ED7D31"/>
                </a:solidFill>
                <a:latin typeface="Arial"/>
              </a:rPr>
              <a:t>ЭКОЛОГИЯ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297538" y="3522271"/>
            <a:ext cx="1389727" cy="2156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1" b="1" dirty="0">
                <a:solidFill>
                  <a:srgbClr val="ED7D31"/>
                </a:solidFill>
                <a:latin typeface="Arial"/>
              </a:rPr>
              <a:t>ЭКОНОМИЯ РЕСУРСОВ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138875" y="2347756"/>
            <a:ext cx="1224474" cy="2156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1" b="1" dirty="0">
                <a:solidFill>
                  <a:srgbClr val="014273"/>
                </a:solidFill>
                <a:latin typeface="Arial"/>
              </a:rPr>
              <a:t>СОХРАНЕНИЕ НЕДР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618676" y="2715852"/>
            <a:ext cx="1285441" cy="2156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1" b="1" dirty="0">
                <a:solidFill>
                  <a:srgbClr val="FF0000"/>
                </a:solidFill>
                <a:latin typeface="Arial"/>
              </a:rPr>
              <a:t>ЗАБОТА О БУДУЩЕМ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1277" y="1422370"/>
            <a:ext cx="1538935" cy="2156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1" b="1" dirty="0">
                <a:solidFill>
                  <a:srgbClr val="014273"/>
                </a:solidFill>
                <a:latin typeface="Arial"/>
              </a:rPr>
              <a:t>КЛИЕНТОЦЕНТРИЧНОСТЬ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02864" y="3152536"/>
            <a:ext cx="1125002" cy="2156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1" b="1" dirty="0">
                <a:solidFill>
                  <a:srgbClr val="ED7D31"/>
                </a:solidFill>
                <a:latin typeface="Arial"/>
              </a:rPr>
              <a:t>ОПЕРАТИВНОСТЬ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1277" y="2280228"/>
            <a:ext cx="1141046" cy="2156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1" b="1" dirty="0">
                <a:solidFill>
                  <a:srgbClr val="00B050"/>
                </a:solidFill>
                <a:latin typeface="Arial"/>
              </a:rPr>
              <a:t>ЭФФЕКТИВНОСТЬ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99685" y="2633699"/>
            <a:ext cx="1623873" cy="338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1" b="1" dirty="0">
                <a:solidFill>
                  <a:srgbClr val="7030A0"/>
                </a:solidFill>
                <a:latin typeface="Arial"/>
              </a:rPr>
              <a:t>РАСШИРЕНИЕ ГРАНИЦ ВОЗМОЖНОГО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9123" y="4044665"/>
            <a:ext cx="1848583" cy="2156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1" b="1" dirty="0">
                <a:solidFill>
                  <a:srgbClr val="014273"/>
                </a:solidFill>
                <a:latin typeface="Arial"/>
              </a:rPr>
              <a:t>РАСШИРЕНИЕ НОМЕНКЛАТУРЫ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135318" y="4588971"/>
            <a:ext cx="1564605" cy="2156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1" b="1" dirty="0">
                <a:solidFill>
                  <a:srgbClr val="00B050"/>
                </a:solidFill>
                <a:latin typeface="Arial"/>
              </a:rPr>
              <a:t>ЭНЕРГОЭФФЕКТИВНОСТЬ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481500" y="3060878"/>
            <a:ext cx="1559793" cy="2156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1" b="1" dirty="0">
                <a:solidFill>
                  <a:srgbClr val="00B050"/>
                </a:solidFill>
                <a:latin typeface="Arial"/>
              </a:rPr>
              <a:t>МИНИМИЗАЦИЯ ОТХОДОВ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29812" y="1789213"/>
            <a:ext cx="1754428" cy="338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1" b="1" dirty="0">
                <a:solidFill>
                  <a:srgbClr val="00B0F0"/>
                </a:solidFill>
                <a:latin typeface="Arial"/>
              </a:rPr>
              <a:t>МИНИМИЗАЦИЯ СРОКОВ ПОСТАВКИ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4259" y="4461485"/>
            <a:ext cx="1753924" cy="3388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1" b="1" dirty="0">
                <a:solidFill>
                  <a:srgbClr val="FF0000"/>
                </a:solidFill>
                <a:latin typeface="Arial"/>
              </a:rPr>
              <a:t>СНИЖЕНИЕ ЗАВИСИМОСТИ</a:t>
            </a:r>
          </a:p>
          <a:p>
            <a:pPr algn="ctr"/>
            <a:r>
              <a:rPr lang="ru-RU" sz="801" b="1" dirty="0">
                <a:solidFill>
                  <a:srgbClr val="FF0000"/>
                </a:solidFill>
                <a:latin typeface="Arial"/>
              </a:rPr>
              <a:t>ОТ ВНЕШНИХ ПОСТАВЩИКОВ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508978" y="3986926"/>
            <a:ext cx="1598676" cy="338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1" b="1" dirty="0">
                <a:solidFill>
                  <a:srgbClr val="00B0F0"/>
                </a:solidFill>
                <a:latin typeface="Arial"/>
              </a:rPr>
              <a:t>СОВОКУПНОЕ СНИЖЕНИЕ ЗАТРАТ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29813" y="3587048"/>
            <a:ext cx="1781082" cy="338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1" b="1" dirty="0">
                <a:solidFill>
                  <a:prstClr val="white">
                    <a:lumMod val="50000"/>
                  </a:prstClr>
                </a:solidFill>
                <a:latin typeface="Arial"/>
              </a:rPr>
              <a:t>СНИЖЕНИЕ ПОТРЕБНОСТИ В ПЕРСОНАЛЕ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370856" y="1817427"/>
            <a:ext cx="1781082" cy="338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1" b="1" dirty="0">
                <a:solidFill>
                  <a:prstClr val="white">
                    <a:lumMod val="50000"/>
                  </a:prstClr>
                </a:solidFill>
                <a:latin typeface="Arial"/>
              </a:rPr>
              <a:t>СТАБИЛЬНОЕ КАЧЕСТВО ПРОДУКЦИИ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138875" y="1452664"/>
            <a:ext cx="1997792" cy="2156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1" b="1" dirty="0">
                <a:solidFill>
                  <a:srgbClr val="7030A0"/>
                </a:solidFill>
                <a:latin typeface="Arial"/>
              </a:rPr>
              <a:t>АВТОНОМНОСТЬ ОБОРУДОВАНИЯ</a:t>
            </a:r>
          </a:p>
        </p:txBody>
      </p:sp>
    </p:spTree>
    <p:extLst>
      <p:ext uri="{BB962C8B-B14F-4D97-AF65-F5344CB8AC3E}">
        <p14:creationId xmlns:p14="http://schemas.microsoft.com/office/powerpoint/2010/main" val="594267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4"/>
          <p:cNvSpPr>
            <a:spLocks noGrp="1"/>
          </p:cNvSpPr>
          <p:nvPr>
            <p:ph type="title"/>
          </p:nvPr>
        </p:nvSpPr>
        <p:spPr>
          <a:xfrm>
            <a:off x="179833" y="158141"/>
            <a:ext cx="6490522" cy="344704"/>
          </a:xfrm>
        </p:spPr>
        <p:txBody>
          <a:bodyPr/>
          <a:lstStyle/>
          <a:p>
            <a:r>
              <a:rPr lang="ru-RU" dirty="0" smtClean="0">
                <a:solidFill>
                  <a:srgbClr val="014273"/>
                </a:solidFill>
              </a:rPr>
              <a:t>НИОКР</a:t>
            </a:r>
            <a:endParaRPr lang="ru-RU" sz="1601" dirty="0">
              <a:solidFill>
                <a:srgbClr val="014273"/>
              </a:solidFill>
            </a:endParaRPr>
          </a:p>
        </p:txBody>
      </p:sp>
      <p:cxnSp>
        <p:nvCxnSpPr>
          <p:cNvPr id="51" name="Прямая соединительная линия 50"/>
          <p:cNvCxnSpPr/>
          <p:nvPr/>
        </p:nvCxnSpPr>
        <p:spPr>
          <a:xfrm>
            <a:off x="4571613" y="982459"/>
            <a:ext cx="86882" cy="4066355"/>
          </a:xfrm>
          <a:prstGeom prst="line">
            <a:avLst/>
          </a:prstGeom>
          <a:noFill/>
          <a:ln w="12700" cap="flat" cmpd="sng" algn="ctr">
            <a:solidFill>
              <a:srgbClr val="456EA9">
                <a:lumMod val="60000"/>
                <a:lumOff val="40000"/>
              </a:srgbClr>
            </a:solidFill>
            <a:prstDash val="lgDash"/>
            <a:miter lim="800000"/>
          </a:ln>
          <a:effectLst/>
        </p:spPr>
      </p:cxnSp>
      <p:sp>
        <p:nvSpPr>
          <p:cNvPr id="3" name="Прямоугольник 2"/>
          <p:cNvSpPr/>
          <p:nvPr/>
        </p:nvSpPr>
        <p:spPr>
          <a:xfrm>
            <a:off x="0" y="614511"/>
            <a:ext cx="440243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>
                <a:solidFill>
                  <a:srgbClr val="014273"/>
                </a:solidFill>
              </a:rPr>
              <a:t>НИОКР по направлению АТ: «Фланец</a:t>
            </a:r>
            <a:r>
              <a:rPr lang="ru-RU" sz="1000" dirty="0" smtClean="0">
                <a:solidFill>
                  <a:srgbClr val="014273"/>
                </a:solidFill>
              </a:rPr>
              <a:t>»</a:t>
            </a:r>
            <a:endParaRPr lang="ru-RU" sz="1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833" y="834272"/>
            <a:ext cx="3923537" cy="189883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620694" y="695524"/>
            <a:ext cx="434042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solidFill>
                  <a:srgbClr val="014273"/>
                </a:solidFill>
              </a:rPr>
              <a:t>НИОКР по </a:t>
            </a:r>
            <a:r>
              <a:rPr lang="ru-RU" sz="1000" dirty="0">
                <a:solidFill>
                  <a:srgbClr val="014273"/>
                </a:solidFill>
              </a:rPr>
              <a:t>направлению АТ: «Фильера</a:t>
            </a:r>
            <a:r>
              <a:rPr lang="ru-RU" sz="1000" dirty="0" smtClean="0">
                <a:solidFill>
                  <a:srgbClr val="014273"/>
                </a:solidFill>
              </a:rPr>
              <a:t>»</a:t>
            </a:r>
            <a:endParaRPr lang="ru-RU" sz="10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9735" y="940487"/>
            <a:ext cx="3665250" cy="184985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0" y="2847575"/>
            <a:ext cx="4575175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000" dirty="0">
                <a:solidFill>
                  <a:srgbClr val="014273"/>
                </a:solidFill>
              </a:rPr>
              <a:t>НИОКР по направлению АТ: «Детали малогабаритных </a:t>
            </a:r>
            <a:r>
              <a:rPr lang="ru-RU" sz="1000" dirty="0" smtClean="0">
                <a:solidFill>
                  <a:srgbClr val="014273"/>
                </a:solidFill>
              </a:rPr>
              <a:t>двигательных установок»</a:t>
            </a:r>
            <a:endParaRPr lang="ru-RU" sz="10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833" y="3093796"/>
            <a:ext cx="3796744" cy="1674629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658495" y="2839510"/>
            <a:ext cx="434042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>
                <a:solidFill>
                  <a:srgbClr val="014273"/>
                </a:solidFill>
              </a:rPr>
              <a:t>Реинжиниринг</a:t>
            </a:r>
            <a:endParaRPr lang="ru-RU" sz="1000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08401" y="3014742"/>
            <a:ext cx="3570445" cy="1751539"/>
          </a:xfrm>
          <a:prstGeom prst="rect">
            <a:avLst/>
          </a:prstGeom>
        </p:spPr>
      </p:pic>
      <p:cxnSp>
        <p:nvCxnSpPr>
          <p:cNvPr id="99" name="Прямая соединительная линия 98"/>
          <p:cNvCxnSpPr/>
          <p:nvPr/>
        </p:nvCxnSpPr>
        <p:spPr>
          <a:xfrm>
            <a:off x="48736" y="2799479"/>
            <a:ext cx="8912384" cy="78160"/>
          </a:xfrm>
          <a:prstGeom prst="line">
            <a:avLst/>
          </a:prstGeom>
          <a:noFill/>
          <a:ln w="12700" cap="flat" cmpd="sng" algn="ctr">
            <a:solidFill>
              <a:srgbClr val="456EA9">
                <a:lumMod val="60000"/>
                <a:lumOff val="40000"/>
              </a:srgbClr>
            </a:solidFill>
            <a:prstDash val="lgDash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2730289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Заголовок 4"/>
          <p:cNvSpPr>
            <a:spLocks noGrp="1"/>
          </p:cNvSpPr>
          <p:nvPr>
            <p:ph type="title"/>
          </p:nvPr>
        </p:nvSpPr>
        <p:spPr>
          <a:xfrm>
            <a:off x="209475" y="160068"/>
            <a:ext cx="7666700" cy="629039"/>
          </a:xfrm>
        </p:spPr>
        <p:txBody>
          <a:bodyPr/>
          <a:lstStyle/>
          <a:p>
            <a:r>
              <a:rPr lang="ru-RU" dirty="0" smtClean="0">
                <a:solidFill>
                  <a:srgbClr val="014273"/>
                </a:solidFill>
              </a:rPr>
              <a:t>Заключение</a:t>
            </a:r>
            <a:endParaRPr lang="ru-RU" dirty="0">
              <a:solidFill>
                <a:srgbClr val="014273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475" y="1400662"/>
            <a:ext cx="4055548" cy="279251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2247" y="1384663"/>
            <a:ext cx="4523366" cy="282810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09475" y="894101"/>
            <a:ext cx="419589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14273"/>
                </a:solidFill>
              </a:rPr>
              <a:t>Дальнейшее развитие АТ в НПО «Центротех»</a:t>
            </a:r>
            <a:endParaRPr lang="ru-RU" sz="1600" dirty="0"/>
          </a:p>
        </p:txBody>
      </p:sp>
      <p:sp>
        <p:nvSpPr>
          <p:cNvPr id="106" name="Прямоугольник 105"/>
          <p:cNvSpPr/>
          <p:nvPr/>
        </p:nvSpPr>
        <p:spPr>
          <a:xfrm>
            <a:off x="4512247" y="894101"/>
            <a:ext cx="40890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14273"/>
                </a:solidFill>
              </a:rPr>
              <a:t>Выводы</a:t>
            </a:r>
            <a:endParaRPr lang="ru-RU" sz="1600" dirty="0"/>
          </a:p>
        </p:txBody>
      </p:sp>
      <p:cxnSp>
        <p:nvCxnSpPr>
          <p:cNvPr id="107" name="Прямая соединительная линия 106"/>
          <p:cNvCxnSpPr/>
          <p:nvPr/>
        </p:nvCxnSpPr>
        <p:spPr>
          <a:xfrm>
            <a:off x="4405369" y="894101"/>
            <a:ext cx="0" cy="3978142"/>
          </a:xfrm>
          <a:prstGeom prst="line">
            <a:avLst/>
          </a:prstGeom>
          <a:noFill/>
          <a:ln w="12700" cap="flat" cmpd="sng" algn="ctr">
            <a:solidFill>
              <a:srgbClr val="456EA9">
                <a:lumMod val="60000"/>
                <a:lumOff val="40000"/>
              </a:srgbClr>
            </a:solidFill>
            <a:prstDash val="lgDash"/>
            <a:miter lim="800000"/>
          </a:ln>
          <a:effectLst/>
        </p:spPr>
      </p:cxnSp>
      <p:cxnSp>
        <p:nvCxnSpPr>
          <p:cNvPr id="108" name="Прямая соединительная линия 107"/>
          <p:cNvCxnSpPr/>
          <p:nvPr/>
        </p:nvCxnSpPr>
        <p:spPr>
          <a:xfrm>
            <a:off x="209475" y="1193575"/>
            <a:ext cx="8732644" cy="39080"/>
          </a:xfrm>
          <a:prstGeom prst="line">
            <a:avLst/>
          </a:prstGeom>
          <a:noFill/>
          <a:ln w="12700" cap="flat" cmpd="sng" algn="ctr">
            <a:solidFill>
              <a:srgbClr val="456EA9">
                <a:lumMod val="60000"/>
                <a:lumOff val="40000"/>
              </a:srgbClr>
            </a:solidFill>
            <a:prstDash val="lgDash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1548467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>
            <a:extLst>
              <a:ext uri="{FF2B5EF4-FFF2-40B4-BE49-F238E27FC236}">
                <a16:creationId xmlns:a16="http://schemas.microsoft.com/office/drawing/2014/main" xmlns="" id="{5A516C23-652E-47A5-918E-C35FEE1CC7BA}"/>
              </a:ext>
            </a:extLst>
          </p:cNvPr>
          <p:cNvSpPr txBox="1">
            <a:spLocks/>
          </p:cNvSpPr>
          <p:nvPr/>
        </p:nvSpPr>
        <p:spPr>
          <a:xfrm>
            <a:off x="267685" y="4089217"/>
            <a:ext cx="3639885" cy="736451"/>
          </a:xfrm>
          <a:prstGeom prst="rect">
            <a:avLst/>
          </a:prstGeom>
        </p:spPr>
        <p:txBody>
          <a:bodyPr vert="horz" lIns="265270" tIns="132637" rIns="265270" bIns="132637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ru-RU" sz="1401" b="1" dirty="0">
                <a:solidFill>
                  <a:srgbClr val="014273"/>
                </a:solidFill>
                <a:latin typeface="Arial" panose="020B0604020202020204" pitchFamily="34" charset="0"/>
                <a:cs typeface="Arial" pitchFamily="34" charset="0"/>
              </a:rPr>
              <a:t>Генеральный директор</a:t>
            </a:r>
          </a:p>
          <a:p>
            <a:pPr lvl="0">
              <a:spcBef>
                <a:spcPct val="0"/>
              </a:spcBef>
            </a:pPr>
            <a:r>
              <a:rPr lang="ru-RU" sz="1401" dirty="0">
                <a:solidFill>
                  <a:srgbClr val="014273"/>
                </a:solidFill>
                <a:latin typeface="Arial" panose="020B0604020202020204" pitchFamily="34" charset="0"/>
                <a:cs typeface="Arial" pitchFamily="34" charset="0"/>
              </a:rPr>
              <a:t>Агапов Сергей Владимирович</a:t>
            </a:r>
          </a:p>
        </p:txBody>
      </p:sp>
      <p:sp>
        <p:nvSpPr>
          <p:cNvPr id="11" name="Текст 1">
            <a:extLst>
              <a:ext uri="{FF2B5EF4-FFF2-40B4-BE49-F238E27FC236}">
                <a16:creationId xmlns:a16="http://schemas.microsoft.com/office/drawing/2014/main" xmlns="" id="{8F21F114-D1FD-4687-95EA-8C36266D9136}"/>
              </a:ext>
            </a:extLst>
          </p:cNvPr>
          <p:cNvSpPr txBox="1">
            <a:spLocks/>
          </p:cNvSpPr>
          <p:nvPr/>
        </p:nvSpPr>
        <p:spPr>
          <a:xfrm>
            <a:off x="540219" y="2309243"/>
            <a:ext cx="4865145" cy="95639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685800" rtl="0" eaLnBrk="1" latinLnBrk="0" hangingPunct="1">
              <a:lnSpc>
                <a:spcPts val="3780"/>
              </a:lnSpc>
              <a:spcBef>
                <a:spcPts val="0"/>
              </a:spcBef>
              <a:buFontTx/>
              <a:buNone/>
              <a:defRPr sz="4100" b="1" kern="120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6417">
              <a:lnSpc>
                <a:spcPts val="3783"/>
              </a:lnSpc>
              <a:defRPr/>
            </a:pPr>
            <a:r>
              <a:rPr lang="ru-RU" sz="4104" dirty="0">
                <a:solidFill>
                  <a:srgbClr val="014273"/>
                </a:solidFill>
              </a:rPr>
              <a:t>Благодарю</a:t>
            </a:r>
          </a:p>
          <a:p>
            <a:pPr defTabSz="686417">
              <a:lnSpc>
                <a:spcPts val="3783"/>
              </a:lnSpc>
              <a:defRPr/>
            </a:pPr>
            <a:r>
              <a:rPr lang="ru-RU" sz="4104" dirty="0">
                <a:solidFill>
                  <a:srgbClr val="014273"/>
                </a:solidFill>
              </a:rPr>
              <a:t>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6404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итульный слайд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_16x9_white_template" id="{815E4B3B-8E01-5242-B9F1-F7029D6381FB}" vid="{541B8C7B-4633-2E45-B746-A05B8E1543F8}"/>
    </a:ext>
  </a:extLst>
</a:theme>
</file>

<file path=ppt/theme/theme10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Перебивочный слайд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_16x9_white_template" id="{815E4B3B-8E01-5242-B9F1-F7029D6381FB}" vid="{6BE6B458-93C6-814D-A81B-47849E6A55A1}"/>
    </a:ext>
  </a:extLst>
</a:theme>
</file>

<file path=ppt/theme/theme3.xml><?xml version="1.0" encoding="utf-8"?>
<a:theme xmlns:a="http://schemas.openxmlformats.org/drawingml/2006/main" name="Текст картинка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_16x9_white_template" id="{815E4B3B-8E01-5242-B9F1-F7029D6381FB}" vid="{7389C019-FE70-D24D-871A-DAD941594136}"/>
    </a:ext>
  </a:extLst>
</a:theme>
</file>

<file path=ppt/theme/theme4.xml><?xml version="1.0" encoding="utf-8"?>
<a:theme xmlns:a="http://schemas.openxmlformats.org/drawingml/2006/main" name="Текст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_16x9_white_template" id="{815E4B3B-8E01-5242-B9F1-F7029D6381FB}" vid="{7389C019-FE70-D24D-871A-DAD941594136}"/>
    </a:ext>
  </a:extLst>
</a:theme>
</file>

<file path=ppt/theme/theme5.xml><?xml version="1.0" encoding="utf-8"?>
<a:theme xmlns:a="http://schemas.openxmlformats.org/drawingml/2006/main" name="Диаграммы">
  <a:themeElements>
    <a:clrScheme name="тема для слайдов с диаграммами">
      <a:dk1>
        <a:srgbClr val="414042"/>
      </a:dk1>
      <a:lt1>
        <a:sysClr val="window" lastClr="FFFFFF"/>
      </a:lt1>
      <a:dk2>
        <a:srgbClr val="FFFFFF"/>
      </a:dk2>
      <a:lt2>
        <a:srgbClr val="FFFFFF"/>
      </a:lt2>
      <a:accent1>
        <a:srgbClr val="293D6D"/>
      </a:accent1>
      <a:accent2>
        <a:srgbClr val="456EA9"/>
      </a:accent2>
      <a:accent3>
        <a:srgbClr val="68B0E0"/>
      </a:accent3>
      <a:accent4>
        <a:srgbClr val="ACC44D"/>
      </a:accent4>
      <a:accent5>
        <a:srgbClr val="4C9D8D"/>
      </a:accent5>
      <a:accent6>
        <a:srgbClr val="7F7F7F"/>
      </a:accent6>
      <a:hlink>
        <a:srgbClr val="414042"/>
      </a:hlink>
      <a:folHlink>
        <a:srgbClr val="41404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_16x9_white_template" id="{815E4B3B-8E01-5242-B9F1-F7029D6381FB}" vid="{7389C019-FE70-D24D-871A-DAD941594136}"/>
    </a:ext>
  </a:extLst>
</a:theme>
</file>

<file path=ppt/theme/theme6.xml><?xml version="1.0" encoding="utf-8"?>
<a:theme xmlns:a="http://schemas.openxmlformats.org/drawingml/2006/main" name="Текст диаграмма">
  <a:themeElements>
    <a:clrScheme name="тема для слайдов текст-диаграмма">
      <a:dk1>
        <a:srgbClr val="414042"/>
      </a:dk1>
      <a:lt1>
        <a:sysClr val="window" lastClr="FFFFFF"/>
      </a:lt1>
      <a:dk2>
        <a:srgbClr val="FFFFFF"/>
      </a:dk2>
      <a:lt2>
        <a:srgbClr val="FFFFFF"/>
      </a:lt2>
      <a:accent1>
        <a:srgbClr val="EBA444"/>
      </a:accent1>
      <a:accent2>
        <a:srgbClr val="F06942"/>
      </a:accent2>
      <a:accent3>
        <a:srgbClr val="AD5483"/>
      </a:accent3>
      <a:accent4>
        <a:srgbClr val="456EA9"/>
      </a:accent4>
      <a:accent5>
        <a:srgbClr val="68B0E0"/>
      </a:accent5>
      <a:accent6>
        <a:srgbClr val="259789"/>
      </a:accent6>
      <a:hlink>
        <a:srgbClr val="414042"/>
      </a:hlink>
      <a:folHlink>
        <a:srgbClr val="41404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_16x9_white_template" id="{815E4B3B-8E01-5242-B9F1-F7029D6381FB}" vid="{7389C019-FE70-D24D-871A-DAD941594136}"/>
    </a:ext>
  </a:extLst>
</a:theme>
</file>

<file path=ppt/theme/theme7.xml><?xml version="1.0" encoding="utf-8"?>
<a:theme xmlns:a="http://schemas.openxmlformats.org/drawingml/2006/main" name="Заключительный слайд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00DAE905-2894-9645-87E8-4A089C61D1E7}" vid="{BB001172-481D-5B4F-A54A-4F845D4C8301}"/>
    </a:ext>
  </a:extLst>
</a:theme>
</file>

<file path=ppt/theme/theme8.xml><?xml version="1.0" encoding="utf-8"?>
<a:theme xmlns:a="http://schemas.openxmlformats.org/drawingml/2006/main" name="1_Перебивочный слайд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_16x9_white_template" id="{815E4B3B-8E01-5242-B9F1-F7029D6381FB}" vid="{6BE6B458-93C6-814D-A81B-47849E6A55A1}"/>
    </a:ext>
  </a:extLst>
</a:theme>
</file>

<file path=ppt/theme/theme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Presentation_16x9_white_template</Template>
  <TotalTime>3067</TotalTime>
  <Words>226</Words>
  <Application>Microsoft Office PowerPoint</Application>
  <PresentationFormat>Произвольный</PresentationFormat>
  <Paragraphs>58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8</vt:i4>
      </vt:variant>
      <vt:variant>
        <vt:lpstr>Заголовки слайдов</vt:lpstr>
      </vt:variant>
      <vt:variant>
        <vt:i4>6</vt:i4>
      </vt:variant>
    </vt:vector>
  </HeadingPairs>
  <TitlesOfParts>
    <vt:vector size="20" baseType="lpstr">
      <vt:lpstr>Arial</vt:lpstr>
      <vt:lpstr>Arial Narrow</vt:lpstr>
      <vt:lpstr>Calibri</vt:lpstr>
      <vt:lpstr>Corbel</vt:lpstr>
      <vt:lpstr>Roboto Bold</vt:lpstr>
      <vt:lpstr>Rosatom Light</vt:lpstr>
      <vt:lpstr>Титульный слайд</vt:lpstr>
      <vt:lpstr>Перебивочный слайд</vt:lpstr>
      <vt:lpstr>Текст картинка</vt:lpstr>
      <vt:lpstr>Текст</vt:lpstr>
      <vt:lpstr>Диаграммы</vt:lpstr>
      <vt:lpstr>Текст диаграмма</vt:lpstr>
      <vt:lpstr>Заключительный слайд</vt:lpstr>
      <vt:lpstr>1_Перебивочный слайд</vt:lpstr>
      <vt:lpstr>Презентация PowerPoint</vt:lpstr>
      <vt:lpstr>Структура направления аддитивных технологий Производственные мощности</vt:lpstr>
      <vt:lpstr>Преимущества аддитивных технологий (экономические и имидживые аспекты)</vt:lpstr>
      <vt:lpstr>НИОКР</vt:lpstr>
      <vt:lpstr>Заключение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Анна Хомякова</dc:creator>
  <cp:lastModifiedBy>Ушакова Ольга Николаевна</cp:lastModifiedBy>
  <cp:revision>304</cp:revision>
  <dcterms:created xsi:type="dcterms:W3CDTF">2019-09-24T12:37:05Z</dcterms:created>
  <dcterms:modified xsi:type="dcterms:W3CDTF">2023-11-15T10:09:51Z</dcterms:modified>
</cp:coreProperties>
</file>